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2" r:id="rId6"/>
    <p:sldId id="263" r:id="rId7"/>
    <p:sldId id="264" r:id="rId8"/>
    <p:sldId id="265" r:id="rId9"/>
    <p:sldId id="266" r:id="rId10"/>
    <p:sldId id="267" r:id="rId11"/>
    <p:sldId id="268" r:id="rId12"/>
    <p:sldId id="270" r:id="rId13"/>
    <p:sldId id="269" r:id="rId14"/>
    <p:sldId id="272"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F1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p:scale>
          <a:sx n="70" d="100"/>
          <a:sy n="70" d="100"/>
        </p:scale>
        <p:origin x="-74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2C09DA-A597-4F55-AADA-B98F973FDF7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236264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C09DA-A597-4F55-AADA-B98F973FDF7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150245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C09DA-A597-4F55-AADA-B98F973FDF7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245021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C09DA-A597-4F55-AADA-B98F973FDF7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158742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C09DA-A597-4F55-AADA-B98F973FDF75}"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87865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2C09DA-A597-4F55-AADA-B98F973FDF75}"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67635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2C09DA-A597-4F55-AADA-B98F973FDF75}"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64352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2C09DA-A597-4F55-AADA-B98F973FDF75}"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304240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C09DA-A597-4F55-AADA-B98F973FDF75}"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109347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C09DA-A597-4F55-AADA-B98F973FDF75}"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22183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C09DA-A597-4F55-AADA-B98F973FDF75}"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C3D65-AD66-423E-80BE-E881F221826E}" type="slidenum">
              <a:rPr lang="en-US" smtClean="0"/>
              <a:t>‹#›</a:t>
            </a:fld>
            <a:endParaRPr lang="en-US"/>
          </a:p>
        </p:txBody>
      </p:sp>
    </p:spTree>
    <p:extLst>
      <p:ext uri="{BB962C8B-B14F-4D97-AF65-F5344CB8AC3E}">
        <p14:creationId xmlns:p14="http://schemas.microsoft.com/office/powerpoint/2010/main" val="217411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C09DA-A597-4F55-AADA-B98F973FDF75}" type="datetimeFigureOut">
              <a:rPr lang="en-US" smtClean="0"/>
              <a:t>2/19/2017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C3D65-AD66-423E-80BE-E881F221826E}" type="slidenum">
              <a:rPr lang="en-US" smtClean="0"/>
              <a:t>‹#›</a:t>
            </a:fld>
            <a:endParaRPr lang="en-US"/>
          </a:p>
        </p:txBody>
      </p:sp>
    </p:spTree>
    <p:extLst>
      <p:ext uri="{BB962C8B-B14F-4D97-AF65-F5344CB8AC3E}">
        <p14:creationId xmlns:p14="http://schemas.microsoft.com/office/powerpoint/2010/main" val="373061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 Id="rId9"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5459" y="412124"/>
            <a:ext cx="10367493" cy="1938992"/>
          </a:xfrm>
          <a:prstGeom prst="rect">
            <a:avLst/>
          </a:prstGeom>
          <a:noFill/>
        </p:spPr>
        <p:txBody>
          <a:bodyPr wrap="square" rtlCol="0">
            <a:spAutoFit/>
          </a:bodyPr>
          <a:lstStyle/>
          <a:p>
            <a:pPr algn="ctr"/>
            <a:r>
              <a:rPr lang="en-US" sz="6000" b="1">
                <a:solidFill>
                  <a:srgbClr val="006600"/>
                </a:solidFill>
                <a:latin typeface="Times New Roman" panose="02020603050405020304" pitchFamily="18" charset="0"/>
                <a:cs typeface="Times New Roman" panose="02020603050405020304" pitchFamily="18" charset="0"/>
              </a:rPr>
              <a:t>CÁC BỆNH NHIỄM KHUẨN ĐƯỜNG TIÊU </a:t>
            </a:r>
            <a:r>
              <a:rPr lang="en-US" sz="6000" b="1" smtClean="0">
                <a:solidFill>
                  <a:srgbClr val="006600"/>
                </a:solidFill>
                <a:latin typeface="Times New Roman" panose="02020603050405020304" pitchFamily="18" charset="0"/>
                <a:cs typeface="Times New Roman" panose="02020603050405020304" pitchFamily="18" charset="0"/>
              </a:rPr>
              <a:t>HÓA</a:t>
            </a:r>
            <a:endParaRPr lang="en-US" sz="6000" b="1">
              <a:solidFill>
                <a:srgbClr val="0066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102" y="2450324"/>
            <a:ext cx="6550160" cy="4317524"/>
          </a:xfrm>
          <a:prstGeom prst="rect">
            <a:avLst/>
          </a:prstGeom>
        </p:spPr>
      </p:pic>
      <p:sp>
        <p:nvSpPr>
          <p:cNvPr id="6" name="TextBox 5"/>
          <p:cNvSpPr txBox="1"/>
          <p:nvPr/>
        </p:nvSpPr>
        <p:spPr>
          <a:xfrm>
            <a:off x="850006" y="2831676"/>
            <a:ext cx="4018208" cy="3554819"/>
          </a:xfrm>
          <a:prstGeom prst="rect">
            <a:avLst/>
          </a:prstGeom>
          <a:noFill/>
        </p:spPr>
        <p:txBody>
          <a:bodyPr wrap="square" rtlCol="0">
            <a:spAutoFit/>
          </a:bodyPr>
          <a:lstStyle/>
          <a:p>
            <a:pPr algn="ctr"/>
            <a:r>
              <a:rPr lang="en-US" sz="2500" b="1" smtClean="0">
                <a:latin typeface="Times New Roman" panose="02020603050405020304" pitchFamily="18" charset="0"/>
                <a:cs typeface="Times New Roman" panose="02020603050405020304" pitchFamily="18" charset="0"/>
              </a:rPr>
              <a:t>PTH 350 H – Nhóm 9</a:t>
            </a:r>
          </a:p>
          <a:p>
            <a:endParaRPr lang="en-US" sz="2500" b="1" smtClean="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500" b="1" smtClean="0">
                <a:latin typeface="Times New Roman" panose="02020603050405020304" pitchFamily="18" charset="0"/>
                <a:cs typeface="Times New Roman" panose="02020603050405020304" pitchFamily="18" charset="0"/>
              </a:rPr>
              <a:t>Nguy</a:t>
            </a:r>
            <a:r>
              <a:rPr lang="en-US" sz="2500" b="1">
                <a:latin typeface="Times New Roman" panose="02020603050405020304" pitchFamily="18" charset="0"/>
                <a:cs typeface="Times New Roman" panose="02020603050405020304" pitchFamily="18" charset="0"/>
              </a:rPr>
              <a:t>ễ</a:t>
            </a:r>
            <a:r>
              <a:rPr lang="en-US" sz="2500" b="1" smtClean="0">
                <a:latin typeface="Times New Roman" panose="02020603050405020304" pitchFamily="18" charset="0"/>
                <a:cs typeface="Times New Roman" panose="02020603050405020304" pitchFamily="18" charset="0"/>
              </a:rPr>
              <a:t>n Mạnh Tuấn</a:t>
            </a:r>
          </a:p>
          <a:p>
            <a:pPr marL="457200" indent="-457200" algn="just">
              <a:buFont typeface="+mj-lt"/>
              <a:buAutoNum type="arabicPeriod"/>
            </a:pPr>
            <a:endParaRPr lang="en-US" sz="2500" b="1" smtClean="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500" b="1" smtClean="0">
                <a:latin typeface="Times New Roman" panose="02020603050405020304" pitchFamily="18" charset="0"/>
                <a:cs typeface="Times New Roman" panose="02020603050405020304" pitchFamily="18" charset="0"/>
              </a:rPr>
              <a:t>Nguyễn Tấn Khang</a:t>
            </a:r>
          </a:p>
          <a:p>
            <a:pPr marL="342900" indent="-342900" algn="just">
              <a:buAutoNum type="arabicPeriod"/>
            </a:pPr>
            <a:endParaRPr lang="en-US" sz="2500" b="1">
              <a:latin typeface="Times New Roman" panose="02020603050405020304" pitchFamily="18" charset="0"/>
              <a:cs typeface="Times New Roman" panose="02020603050405020304" pitchFamily="18" charset="0"/>
            </a:endParaRPr>
          </a:p>
          <a:p>
            <a:pPr marL="342900" indent="-342900" algn="just">
              <a:buAutoNum type="arabicPeriod"/>
            </a:pPr>
            <a:r>
              <a:rPr lang="en-US" sz="2500" b="1" smtClean="0">
                <a:latin typeface="Times New Roman" panose="02020603050405020304" pitchFamily="18" charset="0"/>
                <a:cs typeface="Times New Roman" panose="02020603050405020304" pitchFamily="18" charset="0"/>
              </a:rPr>
              <a:t>Nguy</a:t>
            </a:r>
            <a:r>
              <a:rPr lang="en-US" sz="2500" b="1">
                <a:latin typeface="Times New Roman" panose="02020603050405020304" pitchFamily="18" charset="0"/>
                <a:cs typeface="Times New Roman" panose="02020603050405020304" pitchFamily="18" charset="0"/>
              </a:rPr>
              <a:t>ễ</a:t>
            </a:r>
            <a:r>
              <a:rPr lang="en-US" sz="2500" b="1" smtClean="0">
                <a:latin typeface="Times New Roman" panose="02020603050405020304" pitchFamily="18" charset="0"/>
                <a:cs typeface="Times New Roman" panose="02020603050405020304" pitchFamily="18" charset="0"/>
              </a:rPr>
              <a:t>n Thùy Dương</a:t>
            </a:r>
          </a:p>
          <a:p>
            <a:pPr marL="342900" indent="-342900" algn="just">
              <a:buAutoNum type="arabicPeriod"/>
            </a:pPr>
            <a:endParaRPr lang="en-US" sz="2500" b="1">
              <a:latin typeface="Times New Roman" panose="02020603050405020304" pitchFamily="18" charset="0"/>
              <a:cs typeface="Times New Roman" panose="02020603050405020304" pitchFamily="18" charset="0"/>
            </a:endParaRPr>
          </a:p>
          <a:p>
            <a:pPr marL="342900" indent="-342900" algn="just">
              <a:buAutoNum type="arabicPeriod"/>
            </a:pPr>
            <a:r>
              <a:rPr lang="en-US" sz="2500" b="1" smtClean="0">
                <a:latin typeface="Times New Roman" panose="02020603050405020304" pitchFamily="18" charset="0"/>
                <a:cs typeface="Times New Roman" panose="02020603050405020304" pitchFamily="18" charset="0"/>
              </a:rPr>
              <a:t>Phạm Thị Nguy</a:t>
            </a:r>
            <a:r>
              <a:rPr lang="en-US" sz="2500" b="1">
                <a:latin typeface="Times New Roman" panose="02020603050405020304" pitchFamily="18" charset="0"/>
                <a:cs typeface="Times New Roman" panose="02020603050405020304" pitchFamily="18" charset="0"/>
              </a:rPr>
              <a:t>ệ</a:t>
            </a:r>
            <a:r>
              <a:rPr lang="en-US" sz="2500" b="1" smtClean="0">
                <a:latin typeface="Times New Roman" panose="02020603050405020304" pitchFamily="18" charset="0"/>
                <a:cs typeface="Times New Roman" panose="02020603050405020304" pitchFamily="18" charset="0"/>
              </a:rPr>
              <a:t>t</a:t>
            </a:r>
            <a:endParaRPr lang="en-US" sz="2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39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11" y="928048"/>
            <a:ext cx="8911988" cy="509061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vi-VN" sz="2500" dirty="0"/>
              <a:t>Amip đại tràng cấp : Dùng Metronidazole</a:t>
            </a:r>
            <a:endParaRPr lang="en-US" sz="2500" dirty="0"/>
          </a:p>
          <a:p>
            <a:pPr>
              <a:lnSpc>
                <a:spcPct val="150000"/>
              </a:lnSpc>
              <a:buNone/>
            </a:pPr>
            <a:r>
              <a:rPr lang="vi-VN" sz="2500" dirty="0"/>
              <a:t> - </a:t>
            </a:r>
            <a:r>
              <a:rPr lang="en-US" sz="2500" dirty="0"/>
              <a:t>C</a:t>
            </a:r>
            <a:r>
              <a:rPr lang="vi-VN" sz="2500" dirty="0"/>
              <a:t>ơn đau giảm sau 24- 48 giờ</a:t>
            </a:r>
            <a:endParaRPr lang="en-US" sz="2500" dirty="0"/>
          </a:p>
          <a:p>
            <a:pPr>
              <a:lnSpc>
                <a:spcPct val="150000"/>
              </a:lnSpc>
              <a:buNone/>
            </a:pPr>
            <a:r>
              <a:rPr lang="vi-VN" sz="2500" dirty="0"/>
              <a:t> - </a:t>
            </a:r>
            <a:r>
              <a:rPr lang="en-US" sz="2500" dirty="0"/>
              <a:t>P</a:t>
            </a:r>
            <a:r>
              <a:rPr lang="vi-VN" sz="2500" dirty="0"/>
              <a:t>hân trở về bình thường sau 2-3 ngày </a:t>
            </a:r>
            <a:endParaRPr lang="en-US" sz="2500" dirty="0"/>
          </a:p>
          <a:p>
            <a:pPr>
              <a:lnSpc>
                <a:spcPct val="150000"/>
              </a:lnSpc>
              <a:buNone/>
            </a:pPr>
            <a:r>
              <a:rPr lang="en-US" sz="2500" dirty="0"/>
              <a:t> - A</a:t>
            </a:r>
            <a:r>
              <a:rPr lang="vi-VN" sz="2500" dirty="0"/>
              <a:t>mip biến mất trong phân sau 3-6 ngày</a:t>
            </a:r>
            <a:endParaRPr lang="en-US" sz="2500" dirty="0"/>
          </a:p>
          <a:p>
            <a:pPr>
              <a:lnSpc>
                <a:spcPct val="150000"/>
              </a:lnSpc>
              <a:buNone/>
            </a:pPr>
            <a:r>
              <a:rPr lang="en-US" sz="2500" dirty="0"/>
              <a:t> - T</a:t>
            </a:r>
            <a:r>
              <a:rPr lang="vi-VN" sz="2500" dirty="0"/>
              <a:t>ổn thương ở trực tràng thành sẹo sau 10- 15 ngày. </a:t>
            </a:r>
            <a:endParaRPr lang="en-US" sz="2500" dirty="0"/>
          </a:p>
          <a:p>
            <a:pPr>
              <a:lnSpc>
                <a:spcPct val="150000"/>
              </a:lnSpc>
              <a:buNone/>
            </a:pPr>
            <a:r>
              <a:rPr lang="en-US" sz="2500" dirty="0"/>
              <a:t> </a:t>
            </a:r>
            <a:r>
              <a:rPr lang="vi-VN" sz="2500" dirty="0"/>
              <a:t>- Cuối đợt kiểm tra phân nhiều lần</a:t>
            </a:r>
            <a:endParaRPr lang="en-US" sz="2500" dirty="0"/>
          </a:p>
          <a:p>
            <a:pPr>
              <a:lnSpc>
                <a:spcPct val="150000"/>
              </a:lnSpc>
              <a:buNone/>
            </a:pPr>
            <a:r>
              <a:rPr lang="en-US" sz="2500" dirty="0"/>
              <a:t> </a:t>
            </a:r>
            <a:r>
              <a:rPr lang="vi-VN" sz="2500" dirty="0"/>
              <a:t>- </a:t>
            </a:r>
            <a:r>
              <a:rPr lang="en-US" sz="2500" dirty="0"/>
              <a:t>N</a:t>
            </a:r>
            <a:r>
              <a:rPr lang="vi-VN" sz="2500" dirty="0"/>
              <a:t>ếu chưa sạch kén thì phải điều trị thêm thuốc diệt amíp không khuyếch tán để tránh tái phát hay chuyển sang mạn tính. </a:t>
            </a:r>
            <a:endParaRPr lang="en-US" sz="2500" dirty="0"/>
          </a:p>
        </p:txBody>
      </p:sp>
      <p:sp>
        <p:nvSpPr>
          <p:cNvPr id="5" name="TextBox 4"/>
          <p:cNvSpPr txBox="1"/>
          <p:nvPr/>
        </p:nvSpPr>
        <p:spPr>
          <a:xfrm>
            <a:off x="4060208" y="54591"/>
            <a:ext cx="2265528" cy="707886"/>
          </a:xfrm>
          <a:prstGeom prst="rect">
            <a:avLst/>
          </a:prstGeom>
          <a:noFill/>
        </p:spPr>
        <p:txBody>
          <a:bodyPr wrap="square" rtlCol="0">
            <a:spAutoFit/>
          </a:bodyPr>
          <a:lstStyle/>
          <a:p>
            <a:r>
              <a:rPr lang="en-US" sz="4000" b="1" dirty="0" err="1" smtClean="0">
                <a:solidFill>
                  <a:srgbClr val="0B7F19"/>
                </a:solidFill>
                <a:latin typeface="Arial" pitchFamily="34" charset="0"/>
                <a:cs typeface="Arial" pitchFamily="34" charset="0"/>
              </a:rPr>
              <a:t>Điều</a:t>
            </a:r>
            <a:r>
              <a:rPr lang="en-US" sz="4000" b="1" dirty="0" smtClean="0">
                <a:solidFill>
                  <a:srgbClr val="0B7F19"/>
                </a:solidFill>
                <a:latin typeface="Arial" pitchFamily="34" charset="0"/>
                <a:cs typeface="Arial" pitchFamily="34" charset="0"/>
              </a:rPr>
              <a:t> </a:t>
            </a:r>
            <a:r>
              <a:rPr lang="en-US" sz="4000" b="1" dirty="0" err="1" smtClean="0">
                <a:solidFill>
                  <a:srgbClr val="0B7F19"/>
                </a:solidFill>
                <a:latin typeface="Arial" pitchFamily="34" charset="0"/>
                <a:cs typeface="Arial" pitchFamily="34" charset="0"/>
              </a:rPr>
              <a:t>trị</a:t>
            </a:r>
            <a:endParaRPr lang="en-US" sz="4000" b="1" dirty="0">
              <a:solidFill>
                <a:srgbClr val="0B7F19"/>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821" y="928048"/>
            <a:ext cx="3744605" cy="3120504"/>
          </a:xfrm>
          <a:prstGeom prst="rect">
            <a:avLst/>
          </a:prstGeom>
        </p:spPr>
      </p:pic>
      <p:sp>
        <p:nvSpPr>
          <p:cNvPr id="7" name="Rectangle 6"/>
          <p:cNvSpPr/>
          <p:nvPr/>
        </p:nvSpPr>
        <p:spPr>
          <a:xfrm>
            <a:off x="232009" y="762477"/>
            <a:ext cx="11491415" cy="525618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vi-VN" sz="2500" dirty="0"/>
              <a:t>Người mang kén trong phân không triệu chứng : </a:t>
            </a:r>
            <a:endParaRPr lang="en-US" sz="2500" dirty="0" smtClean="0"/>
          </a:p>
          <a:p>
            <a:pPr marL="342900" indent="-342900">
              <a:lnSpc>
                <a:spcPct val="150000"/>
              </a:lnSpc>
              <a:buFont typeface="Wingdings" pitchFamily="2" charset="2"/>
              <a:buChar char="ü"/>
            </a:pPr>
            <a:r>
              <a:rPr lang="vi-VN" sz="2500" dirty="0" smtClean="0"/>
              <a:t>Điều </a:t>
            </a:r>
            <a:r>
              <a:rPr lang="vi-VN" sz="2500" dirty="0"/>
              <a:t>trị bằng</a:t>
            </a:r>
            <a:r>
              <a:rPr lang="en-US" sz="2500" dirty="0"/>
              <a:t> </a:t>
            </a:r>
            <a:r>
              <a:rPr lang="vi-VN" sz="2500" dirty="0"/>
              <a:t>Diloxanide furoate, Diidohydroxyquin</a:t>
            </a:r>
            <a:r>
              <a:rPr lang="vi-VN" sz="2500" dirty="0" smtClean="0"/>
              <a:t>,</a:t>
            </a:r>
            <a:endParaRPr lang="en-US" sz="2500" dirty="0" smtClean="0"/>
          </a:p>
          <a:p>
            <a:pPr>
              <a:lnSpc>
                <a:spcPct val="150000"/>
              </a:lnSpc>
            </a:pPr>
            <a:r>
              <a:rPr lang="vi-VN" sz="2500" dirty="0" smtClean="0"/>
              <a:t> </a:t>
            </a:r>
            <a:r>
              <a:rPr lang="vi-VN" sz="2500" dirty="0"/>
              <a:t>Metronidazole, Paramomycine</a:t>
            </a:r>
            <a:endParaRPr lang="en-US" sz="25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911" y="163773"/>
            <a:ext cx="3896823" cy="40761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972" y="4164772"/>
            <a:ext cx="3951027" cy="2629229"/>
          </a:xfrm>
          <a:prstGeom prst="rect">
            <a:avLst/>
          </a:prstGeom>
        </p:spPr>
      </p:pic>
    </p:spTree>
    <p:extLst>
      <p:ext uri="{BB962C8B-B14F-4D97-AF65-F5344CB8AC3E}">
        <p14:creationId xmlns:p14="http://schemas.microsoft.com/office/powerpoint/2010/main" val="28822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1188" y="586854"/>
            <a:ext cx="5363570" cy="630942"/>
          </a:xfrm>
          <a:prstGeom prst="rect">
            <a:avLst/>
          </a:prstGeom>
          <a:noFill/>
        </p:spPr>
        <p:txBody>
          <a:bodyPr wrap="square" rtlCol="0">
            <a:spAutoFit/>
          </a:bodyPr>
          <a:lstStyle/>
          <a:p>
            <a:r>
              <a:rPr lang="en-US" sz="3500" b="1" dirty="0" err="1" smtClean="0">
                <a:solidFill>
                  <a:srgbClr val="0B7F19"/>
                </a:solidFill>
                <a:latin typeface="Arial" pitchFamily="34" charset="0"/>
                <a:cs typeface="Arial" pitchFamily="34" charset="0"/>
              </a:rPr>
              <a:t>Bệnh</a:t>
            </a:r>
            <a:r>
              <a:rPr lang="en-US" sz="3500" b="1" dirty="0" smtClean="0">
                <a:solidFill>
                  <a:srgbClr val="0B7F19"/>
                </a:solidFill>
                <a:latin typeface="Arial" pitchFamily="34" charset="0"/>
                <a:cs typeface="Arial" pitchFamily="34" charset="0"/>
              </a:rPr>
              <a:t> </a:t>
            </a:r>
            <a:r>
              <a:rPr lang="en-US" sz="3500" b="1" dirty="0" err="1" smtClean="0">
                <a:solidFill>
                  <a:srgbClr val="0B7F19"/>
                </a:solidFill>
                <a:latin typeface="Arial" pitchFamily="34" charset="0"/>
                <a:cs typeface="Arial" pitchFamily="34" charset="0"/>
              </a:rPr>
              <a:t>thương</a:t>
            </a:r>
            <a:r>
              <a:rPr lang="en-US" sz="3500" b="1" dirty="0" smtClean="0">
                <a:solidFill>
                  <a:srgbClr val="0B7F19"/>
                </a:solidFill>
                <a:latin typeface="Arial" pitchFamily="34" charset="0"/>
                <a:cs typeface="Arial" pitchFamily="34" charset="0"/>
              </a:rPr>
              <a:t> </a:t>
            </a:r>
            <a:r>
              <a:rPr lang="en-US" sz="3500" b="1" dirty="0" err="1" smtClean="0">
                <a:solidFill>
                  <a:srgbClr val="0B7F19"/>
                </a:solidFill>
                <a:latin typeface="Arial" pitchFamily="34" charset="0"/>
                <a:cs typeface="Arial" pitchFamily="34" charset="0"/>
              </a:rPr>
              <a:t>hàn</a:t>
            </a:r>
            <a:endParaRPr lang="en-US" sz="3500" b="1" dirty="0">
              <a:solidFill>
                <a:srgbClr val="0B7F19"/>
              </a:solidFill>
              <a:latin typeface="Arial" pitchFamily="34" charset="0"/>
              <a:cs typeface="Arial" pitchFamily="34" charset="0"/>
            </a:endParaRPr>
          </a:p>
        </p:txBody>
      </p:sp>
      <p:sp>
        <p:nvSpPr>
          <p:cNvPr id="5" name="TextBox 4"/>
          <p:cNvSpPr txBox="1"/>
          <p:nvPr/>
        </p:nvSpPr>
        <p:spPr>
          <a:xfrm>
            <a:off x="1037230" y="1217796"/>
            <a:ext cx="7519916" cy="4801314"/>
          </a:xfrm>
          <a:prstGeom prst="rect">
            <a:avLst/>
          </a:prstGeom>
          <a:noFill/>
        </p:spPr>
        <p:txBody>
          <a:bodyPr wrap="square" rtlCol="0">
            <a:spAutoFit/>
          </a:bodyPr>
          <a:lstStyle/>
          <a:p>
            <a:pPr marL="342900" indent="-342900">
              <a:buAutoNum type="arabicPeriod"/>
            </a:pPr>
            <a:r>
              <a:rPr lang="en-US" sz="2500" dirty="0" err="1" smtClean="0">
                <a:solidFill>
                  <a:srgbClr val="0B7F19"/>
                </a:solidFill>
                <a:latin typeface="Arial" pitchFamily="34" charset="0"/>
                <a:cs typeface="Arial" pitchFamily="34" charset="0"/>
              </a:rPr>
              <a:t>Định</a:t>
            </a:r>
            <a:r>
              <a:rPr lang="en-US" sz="2500" dirty="0" smtClean="0">
                <a:solidFill>
                  <a:srgbClr val="0B7F19"/>
                </a:solidFill>
                <a:latin typeface="Arial" pitchFamily="34" charset="0"/>
                <a:cs typeface="Arial" pitchFamily="34" charset="0"/>
              </a:rPr>
              <a:t> </a:t>
            </a:r>
            <a:r>
              <a:rPr lang="en-US" sz="2500" dirty="0" err="1" smtClean="0">
                <a:solidFill>
                  <a:srgbClr val="0B7F19"/>
                </a:solidFill>
                <a:latin typeface="Arial" pitchFamily="34" charset="0"/>
                <a:cs typeface="Arial" pitchFamily="34" charset="0"/>
              </a:rPr>
              <a:t>nghĩa</a:t>
            </a:r>
            <a:r>
              <a:rPr lang="en-US" sz="2500" dirty="0" smtClean="0">
                <a:latin typeface="Arial" pitchFamily="34" charset="0"/>
                <a:cs typeface="Arial" pitchFamily="34" charset="0"/>
              </a:rPr>
              <a:t>:</a:t>
            </a:r>
          </a:p>
          <a:p>
            <a:pPr marL="342900" indent="-342900">
              <a:lnSpc>
                <a:spcPct val="150000"/>
              </a:lnSpc>
              <a:buFont typeface="Arial" pitchFamily="34" charset="0"/>
              <a:buChar char="•"/>
            </a:pPr>
            <a:r>
              <a:rPr lang="en-US" sz="2500" dirty="0" err="1" smtClean="0">
                <a:latin typeface="Arial" pitchFamily="34" charset="0"/>
                <a:cs typeface="Arial" pitchFamily="34" charset="0"/>
              </a:rPr>
              <a:t>Một</a:t>
            </a:r>
            <a:r>
              <a:rPr lang="en-US" sz="2500" dirty="0" smtClean="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viêm</a:t>
            </a:r>
            <a:r>
              <a:rPr lang="en-US" sz="2500" dirty="0">
                <a:latin typeface="Arial" pitchFamily="34" charset="0"/>
                <a:cs typeface="Arial" pitchFamily="34" charset="0"/>
              </a:rPr>
              <a:t> do </a:t>
            </a:r>
            <a:r>
              <a:rPr lang="en-US" sz="2500" dirty="0" err="1">
                <a:latin typeface="Arial" pitchFamily="34" charset="0"/>
                <a:cs typeface="Arial" pitchFamily="34" charset="0"/>
              </a:rPr>
              <a:t>một</a:t>
            </a:r>
            <a:r>
              <a:rPr lang="en-US" sz="2500" dirty="0">
                <a:latin typeface="Arial" pitchFamily="34" charset="0"/>
                <a:cs typeface="Arial" pitchFamily="34" charset="0"/>
              </a:rPr>
              <a:t> </a:t>
            </a:r>
            <a:r>
              <a:rPr lang="en-US" sz="2500" dirty="0" err="1">
                <a:latin typeface="Arial" pitchFamily="34" charset="0"/>
                <a:cs typeface="Arial" pitchFamily="34" charset="0"/>
              </a:rPr>
              <a:t>nhóm</a:t>
            </a:r>
            <a:r>
              <a:rPr lang="en-US" sz="2500" dirty="0">
                <a:latin typeface="Arial" pitchFamily="34" charset="0"/>
                <a:cs typeface="Arial" pitchFamily="34" charset="0"/>
              </a:rPr>
              <a:t> vi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gọi</a:t>
            </a:r>
            <a:r>
              <a:rPr lang="en-US" sz="2500" dirty="0">
                <a:latin typeface="Arial" pitchFamily="34" charset="0"/>
                <a:cs typeface="Arial" pitchFamily="34" charset="0"/>
              </a:rPr>
              <a:t> </a:t>
            </a:r>
            <a:r>
              <a:rPr lang="en-US" sz="2500" dirty="0" err="1">
                <a:latin typeface="Arial" pitchFamily="34" charset="0"/>
                <a:cs typeface="Arial" pitchFamily="34" charset="0"/>
              </a:rPr>
              <a:t>là</a:t>
            </a:r>
            <a:r>
              <a:rPr lang="en-US" sz="2500" dirty="0">
                <a:latin typeface="Arial" pitchFamily="34" charset="0"/>
                <a:cs typeface="Arial" pitchFamily="34" charset="0"/>
              </a:rPr>
              <a:t> salmonella </a:t>
            </a:r>
            <a:r>
              <a:rPr lang="en-US" sz="2500" dirty="0" err="1">
                <a:latin typeface="Arial" pitchFamily="34" charset="0"/>
                <a:cs typeface="Arial" pitchFamily="34" charset="0"/>
              </a:rPr>
              <a:t>gây</a:t>
            </a:r>
            <a:r>
              <a:rPr lang="en-US" sz="2500" dirty="0">
                <a:latin typeface="Arial" pitchFamily="34" charset="0"/>
                <a:cs typeface="Arial" pitchFamily="34" charset="0"/>
              </a:rPr>
              <a:t> </a:t>
            </a:r>
            <a:r>
              <a:rPr lang="en-US" sz="2500" dirty="0" err="1">
                <a:latin typeface="Arial" pitchFamily="34" charset="0"/>
                <a:cs typeface="Arial" pitchFamily="34" charset="0"/>
              </a:rPr>
              <a:t>ra</a:t>
            </a:r>
            <a:endParaRPr lang="en-US" sz="2500" dirty="0">
              <a:latin typeface="Arial" pitchFamily="34" charset="0"/>
              <a:cs typeface="Arial" pitchFamily="34" charset="0"/>
            </a:endParaRPr>
          </a:p>
          <a:p>
            <a:pPr marL="342900" indent="-342900">
              <a:lnSpc>
                <a:spcPct val="150000"/>
              </a:lnSpc>
              <a:buFont typeface="Arial" pitchFamily="34" charset="0"/>
              <a:buChar char="•"/>
            </a:pPr>
            <a:r>
              <a:rPr lang="en-US" sz="2500" dirty="0">
                <a:latin typeface="Arial" pitchFamily="34" charset="0"/>
                <a:cs typeface="Arial" pitchFamily="34" charset="0"/>
              </a:rPr>
              <a:t>VK salmonella </a:t>
            </a:r>
            <a:r>
              <a:rPr lang="en-US" sz="2500" dirty="0" err="1">
                <a:latin typeface="Arial" pitchFamily="34" charset="0"/>
                <a:cs typeface="Arial" pitchFamily="34" charset="0"/>
              </a:rPr>
              <a:t>nguyên</a:t>
            </a:r>
            <a:r>
              <a:rPr lang="en-US" sz="2500" dirty="0">
                <a:latin typeface="Arial" pitchFamily="34" charset="0"/>
                <a:cs typeface="Arial" pitchFamily="34" charset="0"/>
              </a:rPr>
              <a:t> </a:t>
            </a:r>
            <a:r>
              <a:rPr lang="en-US" sz="2500" dirty="0" err="1">
                <a:latin typeface="Arial" pitchFamily="34" charset="0"/>
                <a:cs typeface="Arial" pitchFamily="34" charset="0"/>
              </a:rPr>
              <a:t>nhân</a:t>
            </a:r>
            <a:r>
              <a:rPr lang="en-US" sz="2500" dirty="0">
                <a:latin typeface="Arial" pitchFamily="34" charset="0"/>
                <a:cs typeface="Arial" pitchFamily="34" charset="0"/>
              </a:rPr>
              <a:t> </a:t>
            </a:r>
            <a:r>
              <a:rPr lang="en-US" sz="2500" dirty="0" err="1">
                <a:latin typeface="Arial" pitchFamily="34" charset="0"/>
                <a:cs typeface="Arial" pitchFamily="34" charset="0"/>
              </a:rPr>
              <a:t>thường</a:t>
            </a:r>
            <a:r>
              <a:rPr lang="en-US" sz="2500" dirty="0">
                <a:latin typeface="Arial" pitchFamily="34" charset="0"/>
                <a:cs typeface="Arial" pitchFamily="34" charset="0"/>
              </a:rPr>
              <a:t> </a:t>
            </a:r>
            <a:r>
              <a:rPr lang="en-US" sz="2500" dirty="0" err="1">
                <a:latin typeface="Arial" pitchFamily="34" charset="0"/>
                <a:cs typeface="Arial" pitchFamily="34" charset="0"/>
              </a:rPr>
              <a:t>gây</a:t>
            </a:r>
            <a:r>
              <a:rPr lang="en-US" sz="2500" dirty="0">
                <a:latin typeface="Arial" pitchFamily="34" charset="0"/>
                <a:cs typeface="Arial" pitchFamily="34" charset="0"/>
              </a:rPr>
              <a:t> </a:t>
            </a:r>
            <a:r>
              <a:rPr lang="en-US" sz="2500" dirty="0" err="1">
                <a:latin typeface="Arial" pitchFamily="34" charset="0"/>
                <a:cs typeface="Arial" pitchFamily="34" charset="0"/>
              </a:rPr>
              <a:t>ra</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tiêu</a:t>
            </a:r>
            <a:r>
              <a:rPr lang="en-US" sz="2500" dirty="0">
                <a:latin typeface="Arial" pitchFamily="34" charset="0"/>
                <a:cs typeface="Arial" pitchFamily="34" charset="0"/>
              </a:rPr>
              <a:t> </a:t>
            </a:r>
            <a:r>
              <a:rPr lang="en-US" sz="2500" dirty="0" err="1">
                <a:latin typeface="Arial" pitchFamily="34" charset="0"/>
                <a:cs typeface="Arial" pitchFamily="34" charset="0"/>
              </a:rPr>
              <a:t>chảy</a:t>
            </a:r>
            <a:r>
              <a:rPr lang="en-US" sz="2500" dirty="0" smtClean="0">
                <a:latin typeface="Arial" pitchFamily="34" charset="0"/>
                <a:cs typeface="Arial" pitchFamily="34" charset="0"/>
              </a:rPr>
              <a:t>, </a:t>
            </a:r>
          </a:p>
          <a:p>
            <a:pPr marL="457200" indent="-457200">
              <a:buFont typeface="Arial" pitchFamily="34" charset="0"/>
              <a:buChar char="•"/>
            </a:pPr>
            <a:r>
              <a:rPr lang="en-US" sz="2800" dirty="0" err="1"/>
              <a:t>Là</a:t>
            </a:r>
            <a:r>
              <a:rPr lang="en-US" sz="2800" dirty="0"/>
              <a:t> </a:t>
            </a:r>
            <a:r>
              <a:rPr lang="en-US" sz="2800" dirty="0" err="1"/>
              <a:t>bệnh</a:t>
            </a:r>
            <a:r>
              <a:rPr lang="en-US" sz="2800" dirty="0"/>
              <a:t> </a:t>
            </a:r>
            <a:r>
              <a:rPr lang="en-US" sz="2800" dirty="0" err="1"/>
              <a:t>xảy</a:t>
            </a:r>
            <a:r>
              <a:rPr lang="en-US" sz="2800" dirty="0"/>
              <a:t> </a:t>
            </a:r>
            <a:r>
              <a:rPr lang="en-US" sz="2800" dirty="0" err="1"/>
              <a:t>ra</a:t>
            </a:r>
            <a:r>
              <a:rPr lang="en-US" sz="2800" dirty="0"/>
              <a:t> </a:t>
            </a:r>
            <a:r>
              <a:rPr lang="en-US" sz="2800" dirty="0" err="1"/>
              <a:t>quanh</a:t>
            </a:r>
            <a:r>
              <a:rPr lang="en-US" sz="2800" dirty="0"/>
              <a:t> </a:t>
            </a:r>
            <a:r>
              <a:rPr lang="en-US" sz="2800" dirty="0" err="1"/>
              <a:t>nam</a:t>
            </a:r>
            <a:r>
              <a:rPr lang="en-US" sz="2800" dirty="0"/>
              <a:t>, </a:t>
            </a:r>
            <a:r>
              <a:rPr lang="en-US" sz="2800" dirty="0" err="1"/>
              <a:t>cao</a:t>
            </a:r>
            <a:r>
              <a:rPr lang="en-US" sz="2800" dirty="0"/>
              <a:t> </a:t>
            </a:r>
            <a:r>
              <a:rPr lang="en-US" sz="2800" dirty="0" err="1"/>
              <a:t>diểm</a:t>
            </a:r>
            <a:r>
              <a:rPr lang="en-US" sz="2800" dirty="0"/>
              <a:t> </a:t>
            </a:r>
            <a:r>
              <a:rPr lang="en-US" sz="2800" dirty="0" err="1"/>
              <a:t>vào</a:t>
            </a:r>
            <a:r>
              <a:rPr lang="en-US" sz="2800" dirty="0"/>
              <a:t> </a:t>
            </a:r>
            <a:r>
              <a:rPr lang="en-US" sz="2800" dirty="0" err="1"/>
              <a:t>mùa</a:t>
            </a:r>
            <a:r>
              <a:rPr lang="en-US" sz="2800" dirty="0"/>
              <a:t> </a:t>
            </a:r>
          </a:p>
          <a:p>
            <a:r>
              <a:rPr lang="en-US" sz="2800" dirty="0" smtClean="0"/>
              <a:t>    </a:t>
            </a:r>
            <a:r>
              <a:rPr lang="en-US" sz="2800" dirty="0" err="1" smtClean="0"/>
              <a:t>hè</a:t>
            </a:r>
            <a:r>
              <a:rPr lang="en-US" sz="2800" dirty="0" smtClean="0"/>
              <a:t> </a:t>
            </a:r>
            <a:r>
              <a:rPr lang="en-US" sz="2800" dirty="0"/>
              <a:t>&amp; </a:t>
            </a:r>
            <a:r>
              <a:rPr lang="en-US" sz="2800" dirty="0" err="1"/>
              <a:t>thu</a:t>
            </a:r>
            <a:r>
              <a:rPr lang="en-US" sz="2800" dirty="0"/>
              <a:t>, </a:t>
            </a:r>
            <a:r>
              <a:rPr lang="en-US" sz="2800" dirty="0" err="1"/>
              <a:t>gây</a:t>
            </a:r>
            <a:r>
              <a:rPr lang="en-US" sz="2800" dirty="0"/>
              <a:t> </a:t>
            </a:r>
            <a:r>
              <a:rPr lang="en-US" sz="2800" dirty="0" err="1"/>
              <a:t>dịch</a:t>
            </a:r>
            <a:r>
              <a:rPr lang="en-US" sz="2800" dirty="0"/>
              <a:t>.</a:t>
            </a:r>
            <a:endParaRPr lang="en-US" sz="2500" dirty="0" smtClean="0">
              <a:latin typeface="Arial" pitchFamily="34" charset="0"/>
              <a:cs typeface="Arial" pitchFamily="34" charset="0"/>
            </a:endParaRPr>
          </a:p>
          <a:p>
            <a:pPr marL="342900" indent="-342900">
              <a:lnSpc>
                <a:spcPct val="150000"/>
              </a:lnSpc>
              <a:buFont typeface="Arial" pitchFamily="34" charset="0"/>
              <a:buChar char="•"/>
            </a:pPr>
            <a:r>
              <a:rPr lang="en-US" sz="2500" dirty="0" err="1">
                <a:latin typeface="Arial" pitchFamily="34" charset="0"/>
                <a:cs typeface="Arial" pitchFamily="34" charset="0"/>
              </a:rPr>
              <a:t>N</a:t>
            </a:r>
            <a:r>
              <a:rPr lang="en-US" sz="2500" dirty="0" err="1" smtClean="0">
                <a:latin typeface="Arial" pitchFamily="34" charset="0"/>
                <a:cs typeface="Arial" pitchFamily="34" charset="0"/>
              </a:rPr>
              <a:t>gười</a:t>
            </a:r>
            <a:r>
              <a:rPr lang="en-US" sz="2500" dirty="0" smtClean="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nguy</a:t>
            </a:r>
            <a:r>
              <a:rPr lang="en-US" sz="2500" dirty="0">
                <a:latin typeface="Arial" pitchFamily="34" charset="0"/>
                <a:cs typeface="Arial" pitchFamily="34" charset="0"/>
              </a:rPr>
              <a:t> </a:t>
            </a:r>
            <a:r>
              <a:rPr lang="en-US" sz="2500" dirty="0" err="1">
                <a:latin typeface="Arial" pitchFamily="34" charset="0"/>
                <a:cs typeface="Arial" pitchFamily="34" charset="0"/>
              </a:rPr>
              <a:t>cơ</a:t>
            </a:r>
            <a:r>
              <a:rPr lang="en-US" sz="2500" dirty="0">
                <a:latin typeface="Arial" pitchFamily="34" charset="0"/>
                <a:cs typeface="Arial" pitchFamily="34" charset="0"/>
              </a:rPr>
              <a:t> </a:t>
            </a:r>
            <a:r>
              <a:rPr lang="en-US" sz="2500" dirty="0" err="1">
                <a:latin typeface="Arial" pitchFamily="34" charset="0"/>
                <a:cs typeface="Arial" pitchFamily="34" charset="0"/>
              </a:rPr>
              <a:t>bị</a:t>
            </a:r>
            <a:r>
              <a:rPr lang="en-US" sz="2500" dirty="0">
                <a:latin typeface="Arial" pitchFamily="34" charset="0"/>
                <a:cs typeface="Arial" pitchFamily="34" charset="0"/>
              </a:rPr>
              <a:t> </a:t>
            </a:r>
            <a:r>
              <a:rPr lang="en-US" sz="2500" dirty="0" err="1">
                <a:latin typeface="Arial" pitchFamily="34" charset="0"/>
                <a:cs typeface="Arial" pitchFamily="34" charset="0"/>
              </a:rPr>
              <a:t>nhiễm</a:t>
            </a:r>
            <a:r>
              <a:rPr lang="en-US" sz="2500" dirty="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smtClean="0">
                <a:latin typeface="Arial" pitchFamily="34" charset="0"/>
                <a:cs typeface="Arial" pitchFamily="34" charset="0"/>
              </a:rPr>
              <a:t>salmonella: </a:t>
            </a:r>
            <a:r>
              <a:rPr lang="en-US" sz="2500" dirty="0" err="1" smtClean="0">
                <a:latin typeface="Arial" pitchFamily="34" charset="0"/>
                <a:cs typeface="Arial" pitchFamily="34" charset="0"/>
              </a:rPr>
              <a:t>trẻ</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nhỏ</a:t>
            </a:r>
            <a:r>
              <a:rPr lang="en-US" sz="2500" dirty="0" smtClean="0">
                <a:latin typeface="Arial" pitchFamily="34" charset="0"/>
                <a:cs typeface="Arial" pitchFamily="34" charset="0"/>
              </a:rPr>
              <a:t>, </a:t>
            </a:r>
            <a:r>
              <a:rPr lang="en-US" sz="2500" dirty="0" err="1">
                <a:latin typeface="Arial" pitchFamily="34" charset="0"/>
                <a:cs typeface="Arial" pitchFamily="34" charset="0"/>
              </a:rPr>
              <a:t>người</a:t>
            </a:r>
            <a:r>
              <a:rPr lang="en-US" sz="2500" dirty="0">
                <a:latin typeface="Arial" pitchFamily="34" charset="0"/>
                <a:cs typeface="Arial" pitchFamily="34" charset="0"/>
              </a:rPr>
              <a:t> </a:t>
            </a:r>
            <a:r>
              <a:rPr lang="en-US" sz="2500" dirty="0" err="1">
                <a:latin typeface="Arial" pitchFamily="34" charset="0"/>
                <a:cs typeface="Arial" pitchFamily="34" charset="0"/>
              </a:rPr>
              <a:t>cao</a:t>
            </a:r>
            <a:r>
              <a:rPr lang="en-US" sz="2500" dirty="0">
                <a:latin typeface="Arial" pitchFamily="34" charset="0"/>
                <a:cs typeface="Arial" pitchFamily="34" charset="0"/>
              </a:rPr>
              <a:t> </a:t>
            </a:r>
            <a:r>
              <a:rPr lang="en-US" sz="2500" dirty="0" err="1">
                <a:latin typeface="Arial" pitchFamily="34" charset="0"/>
                <a:cs typeface="Arial" pitchFamily="34" charset="0"/>
              </a:rPr>
              <a:t>tuổi</a:t>
            </a:r>
            <a:r>
              <a:rPr lang="en-US" sz="2500" dirty="0">
                <a:latin typeface="Arial" pitchFamily="34" charset="0"/>
                <a:cs typeface="Arial" pitchFamily="34" charset="0"/>
              </a:rPr>
              <a:t>, </a:t>
            </a:r>
            <a:r>
              <a:rPr lang="en-US" sz="2500" dirty="0" err="1" smtClean="0">
                <a:latin typeface="Arial" pitchFamily="34" charset="0"/>
                <a:cs typeface="Arial" pitchFamily="34" charset="0"/>
              </a:rPr>
              <a:t>người</a:t>
            </a:r>
            <a:r>
              <a:rPr lang="en-US" sz="2500" dirty="0" smtClean="0">
                <a:latin typeface="Arial" pitchFamily="34" charset="0"/>
                <a:cs typeface="Arial" pitchFamily="34" charset="0"/>
              </a:rPr>
              <a:t> </a:t>
            </a:r>
            <a:r>
              <a:rPr lang="en-US" sz="2500" dirty="0" err="1">
                <a:latin typeface="Arial" pitchFamily="34" charset="0"/>
                <a:cs typeface="Arial" pitchFamily="34" charset="0"/>
              </a:rPr>
              <a:t>suy</a:t>
            </a:r>
            <a:r>
              <a:rPr lang="en-US" sz="2500" dirty="0">
                <a:latin typeface="Arial" pitchFamily="34" charset="0"/>
                <a:cs typeface="Arial" pitchFamily="34" charset="0"/>
              </a:rPr>
              <a:t> </a:t>
            </a:r>
            <a:r>
              <a:rPr lang="en-US" sz="2500" dirty="0" err="1">
                <a:latin typeface="Arial" pitchFamily="34" charset="0"/>
                <a:cs typeface="Arial" pitchFamily="34" charset="0"/>
              </a:rPr>
              <a:t>yếu</a:t>
            </a:r>
            <a:r>
              <a:rPr lang="en-US" sz="2500" dirty="0">
                <a:latin typeface="Arial" pitchFamily="34" charset="0"/>
                <a:cs typeface="Arial" pitchFamily="34" charset="0"/>
              </a:rPr>
              <a:t> </a:t>
            </a:r>
            <a:r>
              <a:rPr lang="en-US" sz="2500" dirty="0" err="1">
                <a:latin typeface="Arial" pitchFamily="34" charset="0"/>
                <a:cs typeface="Arial" pitchFamily="34" charset="0"/>
              </a:rPr>
              <a:t>miễn</a:t>
            </a:r>
            <a:r>
              <a:rPr lang="en-US" sz="2500" dirty="0">
                <a:latin typeface="Arial" pitchFamily="34" charset="0"/>
                <a:cs typeface="Arial" pitchFamily="34" charset="0"/>
              </a:rPr>
              <a:t> </a:t>
            </a:r>
            <a:r>
              <a:rPr lang="en-US" sz="2500" dirty="0" err="1" smtClean="0">
                <a:latin typeface="Arial" pitchFamily="34" charset="0"/>
                <a:cs typeface="Arial" pitchFamily="34" charset="0"/>
              </a:rPr>
              <a:t>dich</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146" y="1217796"/>
            <a:ext cx="3490417" cy="3217728"/>
          </a:xfrm>
          <a:prstGeom prst="rect">
            <a:avLst/>
          </a:prstGeom>
        </p:spPr>
      </p:pic>
    </p:spTree>
    <p:extLst>
      <p:ext uri="{BB962C8B-B14F-4D97-AF65-F5344CB8AC3E}">
        <p14:creationId xmlns:p14="http://schemas.microsoft.com/office/powerpoint/2010/main" val="168478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0060" y="559558"/>
            <a:ext cx="5923128" cy="630942"/>
          </a:xfrm>
          <a:prstGeom prst="rect">
            <a:avLst/>
          </a:prstGeom>
          <a:noFill/>
        </p:spPr>
        <p:txBody>
          <a:bodyPr wrap="square" rtlCol="0">
            <a:spAutoFit/>
          </a:bodyPr>
          <a:lstStyle/>
          <a:p>
            <a:r>
              <a:rPr lang="en-US" sz="3500" dirty="0" err="1" smtClean="0">
                <a:solidFill>
                  <a:srgbClr val="0B7F19"/>
                </a:solidFill>
                <a:latin typeface="Arial" pitchFamily="34" charset="0"/>
                <a:cs typeface="Arial" pitchFamily="34" charset="0"/>
              </a:rPr>
              <a:t>Nguyên</a:t>
            </a:r>
            <a:r>
              <a:rPr lang="en-US" sz="3500" dirty="0" smtClean="0">
                <a:solidFill>
                  <a:srgbClr val="0B7F19"/>
                </a:solidFill>
                <a:latin typeface="Arial" pitchFamily="34" charset="0"/>
                <a:cs typeface="Arial" pitchFamily="34" charset="0"/>
              </a:rPr>
              <a:t> </a:t>
            </a:r>
            <a:r>
              <a:rPr lang="en-US" sz="3500" dirty="0" err="1" smtClean="0">
                <a:solidFill>
                  <a:srgbClr val="0B7F19"/>
                </a:solidFill>
                <a:latin typeface="Arial" pitchFamily="34" charset="0"/>
                <a:cs typeface="Arial" pitchFamily="34" charset="0"/>
              </a:rPr>
              <a:t>nhân</a:t>
            </a:r>
            <a:r>
              <a:rPr lang="en-US" sz="3500" dirty="0" smtClean="0">
                <a:solidFill>
                  <a:srgbClr val="0B7F19"/>
                </a:solidFill>
                <a:latin typeface="Arial" pitchFamily="34" charset="0"/>
                <a:cs typeface="Arial" pitchFamily="34" charset="0"/>
              </a:rPr>
              <a:t> </a:t>
            </a:r>
            <a:r>
              <a:rPr lang="en-US" sz="3500" dirty="0" err="1" smtClean="0">
                <a:solidFill>
                  <a:srgbClr val="0B7F19"/>
                </a:solidFill>
                <a:latin typeface="Arial" pitchFamily="34" charset="0"/>
                <a:cs typeface="Arial" pitchFamily="34" charset="0"/>
              </a:rPr>
              <a:t>và</a:t>
            </a:r>
            <a:r>
              <a:rPr lang="en-US" sz="3500" dirty="0" smtClean="0">
                <a:solidFill>
                  <a:srgbClr val="0B7F19"/>
                </a:solidFill>
                <a:latin typeface="Arial" pitchFamily="34" charset="0"/>
                <a:cs typeface="Arial" pitchFamily="34" charset="0"/>
              </a:rPr>
              <a:t> </a:t>
            </a:r>
            <a:r>
              <a:rPr lang="en-US" sz="3500" dirty="0" err="1" smtClean="0">
                <a:solidFill>
                  <a:srgbClr val="0B7F19"/>
                </a:solidFill>
                <a:latin typeface="Arial" pitchFamily="34" charset="0"/>
                <a:cs typeface="Arial" pitchFamily="34" charset="0"/>
              </a:rPr>
              <a:t>nguồn</a:t>
            </a:r>
            <a:r>
              <a:rPr lang="en-US" sz="3500" dirty="0" smtClean="0">
                <a:solidFill>
                  <a:srgbClr val="0B7F19"/>
                </a:solidFill>
                <a:latin typeface="Arial" pitchFamily="34" charset="0"/>
                <a:cs typeface="Arial" pitchFamily="34" charset="0"/>
              </a:rPr>
              <a:t> </a:t>
            </a:r>
            <a:r>
              <a:rPr lang="en-US" sz="3500" dirty="0" err="1" smtClean="0">
                <a:solidFill>
                  <a:srgbClr val="0B7F19"/>
                </a:solidFill>
                <a:latin typeface="Arial" pitchFamily="34" charset="0"/>
                <a:cs typeface="Arial" pitchFamily="34" charset="0"/>
              </a:rPr>
              <a:t>lây</a:t>
            </a:r>
            <a:r>
              <a:rPr lang="en-US" sz="3500" dirty="0" smtClean="0">
                <a:solidFill>
                  <a:srgbClr val="0B7F19"/>
                </a:solidFill>
                <a:latin typeface="Arial" pitchFamily="34" charset="0"/>
                <a:cs typeface="Arial" pitchFamily="34" charset="0"/>
              </a:rPr>
              <a:t>:</a:t>
            </a:r>
          </a:p>
        </p:txBody>
      </p:sp>
      <p:sp>
        <p:nvSpPr>
          <p:cNvPr id="5" name="Rectangle 4"/>
          <p:cNvSpPr/>
          <p:nvPr/>
        </p:nvSpPr>
        <p:spPr>
          <a:xfrm>
            <a:off x="1255594" y="1501254"/>
            <a:ext cx="8366078" cy="476306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Arial" pitchFamily="34" charset="0"/>
              <a:buChar char="•"/>
            </a:pPr>
            <a:r>
              <a:rPr lang="en-US" sz="2500" dirty="0" err="1">
                <a:latin typeface="Arial" pitchFamily="34" charset="0"/>
                <a:cs typeface="Arial" pitchFamily="34" charset="0"/>
              </a:rPr>
              <a:t>Thuộc</a:t>
            </a:r>
            <a:r>
              <a:rPr lang="en-US" sz="2500" dirty="0">
                <a:latin typeface="Arial" pitchFamily="34" charset="0"/>
                <a:cs typeface="Arial" pitchFamily="34" charset="0"/>
              </a:rPr>
              <a:t> </a:t>
            </a:r>
            <a:r>
              <a:rPr lang="en-US" sz="2500" dirty="0" err="1">
                <a:latin typeface="Arial" pitchFamily="34" charset="0"/>
                <a:cs typeface="Arial" pitchFamily="34" charset="0"/>
              </a:rPr>
              <a:t>nhóm</a:t>
            </a:r>
            <a:r>
              <a:rPr lang="en-US" sz="2500" dirty="0">
                <a:latin typeface="Arial" pitchFamily="34" charset="0"/>
                <a:cs typeface="Arial" pitchFamily="34" charset="0"/>
              </a:rPr>
              <a:t> </a:t>
            </a:r>
            <a:r>
              <a:rPr lang="en-US" sz="2500" dirty="0" smtClean="0">
                <a:latin typeface="Arial" pitchFamily="34" charset="0"/>
                <a:cs typeface="Arial" pitchFamily="34" charset="0"/>
              </a:rPr>
              <a:t>Salmonellae, </a:t>
            </a:r>
            <a:r>
              <a:rPr lang="en-US" sz="2500" dirty="0" err="1" smtClean="0">
                <a:latin typeface="Arial" pitchFamily="34" charset="0"/>
                <a:cs typeface="Arial" pitchFamily="34" charset="0"/>
              </a:rPr>
              <a:t>trực</a:t>
            </a:r>
            <a:r>
              <a:rPr lang="en-US" sz="2500" dirty="0" smtClean="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lông</a:t>
            </a:r>
            <a:r>
              <a:rPr lang="en-US" sz="2500" dirty="0">
                <a:latin typeface="Arial" pitchFamily="34" charset="0"/>
                <a:cs typeface="Arial" pitchFamily="34" charset="0"/>
              </a:rPr>
              <a:t>, di </a:t>
            </a:r>
            <a:r>
              <a:rPr lang="en-US" sz="2500" dirty="0" err="1" smtClean="0">
                <a:latin typeface="Arial" pitchFamily="34" charset="0"/>
                <a:cs typeface="Arial" pitchFamily="34" charset="0"/>
              </a:rPr>
              <a:t>động</a:t>
            </a:r>
            <a:r>
              <a:rPr lang="en-US" sz="2500" dirty="0">
                <a:latin typeface="Arial" pitchFamily="34" charset="0"/>
                <a:cs typeface="Arial" pitchFamily="34" charset="0"/>
              </a:rPr>
              <a:t>, </a:t>
            </a:r>
            <a:r>
              <a:rPr lang="en-US" sz="2500" dirty="0" err="1">
                <a:latin typeface="Arial" pitchFamily="34" charset="0"/>
                <a:cs typeface="Arial" pitchFamily="34" charset="0"/>
              </a:rPr>
              <a:t>ái</a:t>
            </a:r>
            <a:r>
              <a:rPr lang="en-US" sz="2500" dirty="0">
                <a:latin typeface="Arial" pitchFamily="34" charset="0"/>
                <a:cs typeface="Arial" pitchFamily="34" charset="0"/>
              </a:rPr>
              <a:t> </a:t>
            </a:r>
            <a:r>
              <a:rPr lang="en-US" sz="2500" dirty="0" err="1">
                <a:latin typeface="Arial" pitchFamily="34" charset="0"/>
                <a:cs typeface="Arial" pitchFamily="34" charset="0"/>
              </a:rPr>
              <a:t>khí</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a:latin typeface="Arial" pitchFamily="34" charset="0"/>
                <a:cs typeface="Arial" pitchFamily="34" charset="0"/>
              </a:rPr>
              <a:t>kỵ</a:t>
            </a:r>
            <a:r>
              <a:rPr lang="en-US" sz="2500" dirty="0">
                <a:latin typeface="Arial" pitchFamily="34" charset="0"/>
                <a:cs typeface="Arial" pitchFamily="34" charset="0"/>
              </a:rPr>
              <a:t> </a:t>
            </a:r>
            <a:r>
              <a:rPr lang="en-US" sz="2500" dirty="0" err="1">
                <a:latin typeface="Arial" pitchFamily="34" charset="0"/>
                <a:cs typeface="Arial" pitchFamily="34" charset="0"/>
              </a:rPr>
              <a:t>khí</a:t>
            </a:r>
            <a:r>
              <a:rPr lang="en-US" sz="2500" dirty="0">
                <a:latin typeface="Arial" pitchFamily="34" charset="0"/>
                <a:cs typeface="Arial" pitchFamily="34" charset="0"/>
              </a:rPr>
              <a:t> </a:t>
            </a:r>
            <a:r>
              <a:rPr lang="en-US" sz="2500" dirty="0" err="1">
                <a:latin typeface="Arial" pitchFamily="34" charset="0"/>
                <a:cs typeface="Arial" pitchFamily="34" charset="0"/>
              </a:rPr>
              <a:t>tùy</a:t>
            </a:r>
            <a:r>
              <a:rPr lang="en-US" sz="2500" dirty="0">
                <a:latin typeface="Arial" pitchFamily="34" charset="0"/>
                <a:cs typeface="Arial" pitchFamily="34" charset="0"/>
              </a:rPr>
              <a:t> </a:t>
            </a:r>
            <a:r>
              <a:rPr lang="en-US" sz="2500" dirty="0" err="1">
                <a:latin typeface="Arial" pitchFamily="34" charset="0"/>
                <a:cs typeface="Arial" pitchFamily="34" charset="0"/>
              </a:rPr>
              <a:t>nghi</a:t>
            </a:r>
            <a:r>
              <a:rPr lang="en-US" sz="2500" dirty="0">
                <a:latin typeface="Arial" pitchFamily="34" charset="0"/>
                <a:cs typeface="Arial" pitchFamily="34" charset="0"/>
              </a:rPr>
              <a:t>, </a:t>
            </a:r>
            <a:r>
              <a:rPr lang="en-US" sz="2500" dirty="0" err="1">
                <a:latin typeface="Arial" pitchFamily="34" charset="0"/>
                <a:cs typeface="Arial" pitchFamily="34" charset="0"/>
              </a:rPr>
              <a:t>nội</a:t>
            </a:r>
            <a:r>
              <a:rPr lang="en-US" sz="2500" dirty="0">
                <a:latin typeface="Arial" pitchFamily="34" charset="0"/>
                <a:cs typeface="Arial" pitchFamily="34" charset="0"/>
              </a:rPr>
              <a:t> </a:t>
            </a:r>
            <a:r>
              <a:rPr lang="en-US" sz="2500" dirty="0" err="1">
                <a:latin typeface="Arial" pitchFamily="34" charset="0"/>
                <a:cs typeface="Arial" pitchFamily="34" charset="0"/>
              </a:rPr>
              <a:t>bào</a:t>
            </a:r>
            <a:r>
              <a:rPr lang="en-US" sz="2500" dirty="0">
                <a:latin typeface="Arial" pitchFamily="34" charset="0"/>
                <a:cs typeface="Arial" pitchFamily="34" charset="0"/>
              </a:rPr>
              <a:t> </a:t>
            </a:r>
            <a:r>
              <a:rPr lang="en-US" sz="2500" dirty="0" err="1">
                <a:latin typeface="Arial" pitchFamily="34" charset="0"/>
                <a:cs typeface="Arial" pitchFamily="34" charset="0"/>
              </a:rPr>
              <a:t>tùy</a:t>
            </a:r>
            <a:r>
              <a:rPr lang="en-US" sz="2500" dirty="0">
                <a:latin typeface="Arial" pitchFamily="34" charset="0"/>
                <a:cs typeface="Arial" pitchFamily="34" charset="0"/>
              </a:rPr>
              <a:t> ý</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sống</a:t>
            </a:r>
            <a:r>
              <a:rPr lang="en-US" sz="2500" dirty="0" smtClean="0">
                <a:latin typeface="Arial" pitchFamily="34" charset="0"/>
                <a:cs typeface="Arial" pitchFamily="34" charset="0"/>
              </a:rPr>
              <a:t> </a:t>
            </a:r>
            <a:r>
              <a:rPr lang="en-US" sz="2500" dirty="0" err="1">
                <a:latin typeface="Arial" pitchFamily="34" charset="0"/>
                <a:cs typeface="Arial" pitchFamily="34" charset="0"/>
              </a:rPr>
              <a:t>lâu</a:t>
            </a:r>
            <a:r>
              <a:rPr lang="en-US" sz="2500" dirty="0">
                <a:latin typeface="Arial" pitchFamily="34" charset="0"/>
                <a:cs typeface="Arial" pitchFamily="34" charset="0"/>
              </a:rPr>
              <a:t> </a:t>
            </a:r>
            <a:r>
              <a:rPr lang="en-US" sz="2500" dirty="0" err="1">
                <a:latin typeface="Arial" pitchFamily="34" charset="0"/>
                <a:cs typeface="Arial" pitchFamily="34" charset="0"/>
              </a:rPr>
              <a:t>trong</a:t>
            </a:r>
            <a:r>
              <a:rPr lang="en-US" sz="2500" dirty="0">
                <a:latin typeface="Arial" pitchFamily="34" charset="0"/>
                <a:cs typeface="Arial" pitchFamily="34" charset="0"/>
              </a:rPr>
              <a:t> </a:t>
            </a:r>
            <a:r>
              <a:rPr lang="en-US" sz="2500" dirty="0" err="1" smtClean="0">
                <a:latin typeface="Arial" pitchFamily="34" charset="0"/>
                <a:cs typeface="Arial" pitchFamily="34" charset="0"/>
              </a:rPr>
              <a:t>mật</a:t>
            </a:r>
            <a:r>
              <a:rPr lang="en-US" sz="2500" dirty="0" smtClean="0">
                <a:latin typeface="Arial" pitchFamily="34" charset="0"/>
                <a:cs typeface="Arial" pitchFamily="34" charset="0"/>
              </a:rPr>
              <a:t>.</a:t>
            </a:r>
          </a:p>
          <a:p>
            <a:pPr marL="285750" indent="-285750">
              <a:lnSpc>
                <a:spcPct val="150000"/>
              </a:lnSpc>
              <a:buFont typeface="Arial" pitchFamily="34" charset="0"/>
              <a:buChar char="•"/>
            </a:pPr>
            <a:r>
              <a:rPr lang="en-US" sz="2500" dirty="0" err="1">
                <a:latin typeface="Arial" pitchFamily="34" charset="0"/>
                <a:cs typeface="Arial" pitchFamily="34" charset="0"/>
              </a:rPr>
              <a:t>Kháng</a:t>
            </a:r>
            <a:r>
              <a:rPr lang="en-US" sz="2500" dirty="0">
                <a:latin typeface="Arial" pitchFamily="34" charset="0"/>
                <a:cs typeface="Arial" pitchFamily="34" charset="0"/>
              </a:rPr>
              <a:t> </a:t>
            </a:r>
            <a:r>
              <a:rPr lang="en-US" sz="2500" dirty="0" err="1">
                <a:latin typeface="Arial" pitchFamily="34" charset="0"/>
                <a:cs typeface="Arial" pitchFamily="34" charset="0"/>
              </a:rPr>
              <a:t>nguyên</a:t>
            </a:r>
            <a:r>
              <a:rPr lang="en-US" sz="2500" dirty="0">
                <a:latin typeface="Arial" pitchFamily="34" charset="0"/>
                <a:cs typeface="Arial" pitchFamily="34" charset="0"/>
              </a:rPr>
              <a:t> H (</a:t>
            </a:r>
            <a:r>
              <a:rPr lang="en-US" sz="2500" dirty="0" err="1" smtClean="0">
                <a:latin typeface="Arial" pitchFamily="34" charset="0"/>
                <a:cs typeface="Arial" pitchFamily="34" charset="0"/>
              </a:rPr>
              <a:t>lông</a:t>
            </a:r>
            <a:r>
              <a:rPr lang="en-US" sz="2500" dirty="0" smtClean="0">
                <a:latin typeface="Arial" pitchFamily="34" charset="0"/>
                <a:cs typeface="Arial" pitchFamily="34" charset="0"/>
              </a:rPr>
              <a:t>), </a:t>
            </a:r>
            <a:r>
              <a:rPr lang="en-US" sz="2500" dirty="0" err="1">
                <a:latin typeface="Arial" pitchFamily="34" charset="0"/>
                <a:cs typeface="Arial" pitchFamily="34" charset="0"/>
              </a:rPr>
              <a:t>kháng</a:t>
            </a:r>
            <a:r>
              <a:rPr lang="en-US" sz="2500" dirty="0">
                <a:latin typeface="Arial" pitchFamily="34" charset="0"/>
                <a:cs typeface="Arial" pitchFamily="34" charset="0"/>
              </a:rPr>
              <a:t> </a:t>
            </a:r>
            <a:r>
              <a:rPr lang="en-US" sz="2500" dirty="0" err="1">
                <a:latin typeface="Arial" pitchFamily="34" charset="0"/>
                <a:cs typeface="Arial" pitchFamily="34" charset="0"/>
              </a:rPr>
              <a:t>nguyên</a:t>
            </a:r>
            <a:r>
              <a:rPr lang="en-US" sz="2500" dirty="0">
                <a:latin typeface="Arial" pitchFamily="34" charset="0"/>
                <a:cs typeface="Arial" pitchFamily="34" charset="0"/>
              </a:rPr>
              <a:t> O (</a:t>
            </a:r>
            <a:r>
              <a:rPr lang="en-US" sz="2500" dirty="0" err="1" smtClean="0">
                <a:latin typeface="Arial" pitchFamily="34" charset="0"/>
                <a:cs typeface="Arial" pitchFamily="34" charset="0"/>
              </a:rPr>
              <a:t>thân</a:t>
            </a:r>
            <a:r>
              <a:rPr lang="en-US" sz="2500" dirty="0" smtClean="0">
                <a:latin typeface="Arial" pitchFamily="34" charset="0"/>
                <a:cs typeface="Arial" pitchFamily="34" charset="0"/>
              </a:rPr>
              <a:t>) </a:t>
            </a:r>
            <a:r>
              <a:rPr lang="en-US" sz="2500" dirty="0" err="1">
                <a:latin typeface="Arial" pitchFamily="34" charset="0"/>
                <a:cs typeface="Arial" pitchFamily="34" charset="0"/>
              </a:rPr>
              <a:t>là</a:t>
            </a:r>
            <a:r>
              <a:rPr lang="en-US" sz="2500" dirty="0">
                <a:latin typeface="Arial" pitchFamily="34" charset="0"/>
                <a:cs typeface="Arial" pitchFamily="34" charset="0"/>
              </a:rPr>
              <a:t> </a:t>
            </a:r>
            <a:r>
              <a:rPr lang="en-US" sz="2500" dirty="0" err="1" smtClean="0">
                <a:latin typeface="Arial" pitchFamily="34" charset="0"/>
                <a:cs typeface="Arial" pitchFamily="34" charset="0"/>
              </a:rPr>
              <a:t>nội</a:t>
            </a:r>
            <a:r>
              <a:rPr lang="en-US" sz="2500" dirty="0">
                <a:latin typeface="Arial" pitchFamily="34" charset="0"/>
                <a:cs typeface="Arial" pitchFamily="34" charset="0"/>
              </a:rPr>
              <a:t> </a:t>
            </a:r>
            <a:r>
              <a:rPr lang="en-US" sz="2500" dirty="0" err="1" smtClean="0">
                <a:latin typeface="Arial" pitchFamily="34" charset="0"/>
                <a:cs typeface="Arial" pitchFamily="34" charset="0"/>
              </a:rPr>
              <a:t>độc</a:t>
            </a:r>
            <a:r>
              <a:rPr lang="en-US" sz="2500" dirty="0" smtClean="0">
                <a:latin typeface="Arial" pitchFamily="34" charset="0"/>
                <a:cs typeface="Arial" pitchFamily="34" charset="0"/>
              </a:rPr>
              <a:t> </a:t>
            </a:r>
            <a:r>
              <a:rPr lang="en-US" sz="2500" dirty="0" err="1">
                <a:latin typeface="Arial" pitchFamily="34" charset="0"/>
                <a:cs typeface="Arial" pitchFamily="34" charset="0"/>
              </a:rPr>
              <a:t>tố</a:t>
            </a:r>
            <a:r>
              <a:rPr lang="en-US" sz="2500" dirty="0">
                <a:latin typeface="Arial" pitchFamily="34" charset="0"/>
                <a:cs typeface="Arial" pitchFamily="34" charset="0"/>
              </a:rPr>
              <a:t> </a:t>
            </a:r>
            <a:r>
              <a:rPr lang="en-US" sz="2500" dirty="0" err="1" smtClean="0">
                <a:latin typeface="Arial" pitchFamily="34" charset="0"/>
                <a:cs typeface="Arial" pitchFamily="34" charset="0"/>
              </a:rPr>
              <a:t>được</a:t>
            </a:r>
            <a:r>
              <a:rPr lang="en-US" sz="2500" dirty="0" smtClean="0">
                <a:latin typeface="Arial" pitchFamily="34" charset="0"/>
                <a:cs typeface="Arial" pitchFamily="34" charset="0"/>
              </a:rPr>
              <a:t> </a:t>
            </a:r>
            <a:r>
              <a:rPr lang="en-US" sz="2500" dirty="0" err="1">
                <a:latin typeface="Arial" pitchFamily="34" charset="0"/>
                <a:cs typeface="Arial" pitchFamily="34" charset="0"/>
              </a:rPr>
              <a:t>giải</a:t>
            </a:r>
            <a:r>
              <a:rPr lang="en-US" sz="2500" dirty="0">
                <a:latin typeface="Arial" pitchFamily="34" charset="0"/>
                <a:cs typeface="Arial" pitchFamily="34" charset="0"/>
              </a:rPr>
              <a:t> </a:t>
            </a:r>
            <a:r>
              <a:rPr lang="en-US" sz="2500" dirty="0" err="1">
                <a:latin typeface="Arial" pitchFamily="34" charset="0"/>
                <a:cs typeface="Arial" pitchFamily="34" charset="0"/>
              </a:rPr>
              <a:t>phóng</a:t>
            </a:r>
            <a:r>
              <a:rPr lang="en-US" sz="2500" dirty="0">
                <a:latin typeface="Arial" pitchFamily="34" charset="0"/>
                <a:cs typeface="Arial" pitchFamily="34" charset="0"/>
              </a:rPr>
              <a:t> </a:t>
            </a:r>
            <a:r>
              <a:rPr lang="en-US" sz="2500" dirty="0" err="1">
                <a:latin typeface="Arial" pitchFamily="34" charset="0"/>
                <a:cs typeface="Arial" pitchFamily="34" charset="0"/>
              </a:rPr>
              <a:t>khi</a:t>
            </a:r>
            <a:r>
              <a:rPr lang="en-US" sz="2500" dirty="0">
                <a:latin typeface="Arial" pitchFamily="34" charset="0"/>
                <a:cs typeface="Arial" pitchFamily="34" charset="0"/>
              </a:rPr>
              <a:t> vi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bị</a:t>
            </a:r>
            <a:r>
              <a:rPr lang="en-US" sz="2500" dirty="0">
                <a:latin typeface="Arial" pitchFamily="34" charset="0"/>
                <a:cs typeface="Arial" pitchFamily="34" charset="0"/>
              </a:rPr>
              <a:t> </a:t>
            </a:r>
            <a:r>
              <a:rPr lang="en-US" sz="2500" dirty="0" err="1">
                <a:latin typeface="Arial" pitchFamily="34" charset="0"/>
                <a:cs typeface="Arial" pitchFamily="34" charset="0"/>
              </a:rPr>
              <a:t>phân</a:t>
            </a:r>
            <a:r>
              <a:rPr lang="en-US" sz="2500" dirty="0">
                <a:latin typeface="Arial" pitchFamily="34" charset="0"/>
                <a:cs typeface="Arial" pitchFamily="34" charset="0"/>
              </a:rPr>
              <a:t> </a:t>
            </a:r>
            <a:r>
              <a:rPr lang="en-US" sz="2500" dirty="0" err="1" smtClean="0">
                <a:latin typeface="Arial" pitchFamily="34" charset="0"/>
                <a:cs typeface="Arial" pitchFamily="34" charset="0"/>
              </a:rPr>
              <a:t>hủy</a:t>
            </a:r>
            <a:endParaRPr lang="en-US" sz="2500" dirty="0" smtClean="0">
              <a:latin typeface="Arial" pitchFamily="34" charset="0"/>
              <a:cs typeface="Arial" pitchFamily="34" charset="0"/>
            </a:endParaRPr>
          </a:p>
          <a:p>
            <a:pPr marL="285750" indent="-285750">
              <a:lnSpc>
                <a:spcPct val="150000"/>
              </a:lnSpc>
              <a:buFont typeface="Arial" pitchFamily="34" charset="0"/>
              <a:buChar char="•"/>
            </a:pPr>
            <a:r>
              <a:rPr lang="en-US" sz="2500" dirty="0">
                <a:latin typeface="Arial" pitchFamily="34" charset="0"/>
                <a:cs typeface="Arial" pitchFamily="34" charset="0"/>
              </a:rPr>
              <a:t>Vi </a:t>
            </a:r>
            <a:r>
              <a:rPr lang="en-US" sz="2500" dirty="0" err="1" smtClean="0">
                <a:latin typeface="Arial" pitchFamily="34" charset="0"/>
                <a:cs typeface="Arial" pitchFamily="34" charset="0"/>
              </a:rPr>
              <a:t>kháng</a:t>
            </a:r>
            <a:r>
              <a:rPr lang="en-US" sz="2500" dirty="0" smtClean="0">
                <a:latin typeface="Arial" pitchFamily="34" charset="0"/>
                <a:cs typeface="Arial" pitchFamily="34" charset="0"/>
              </a:rPr>
              <a:t> </a:t>
            </a:r>
            <a:r>
              <a:rPr lang="en-US" sz="2500" dirty="0" err="1">
                <a:latin typeface="Arial" pitchFamily="34" charset="0"/>
                <a:cs typeface="Arial" pitchFamily="34" charset="0"/>
              </a:rPr>
              <a:t>nguyên</a:t>
            </a:r>
            <a:r>
              <a:rPr lang="en-US" sz="2500" dirty="0">
                <a:latin typeface="Arial" pitchFamily="34" charset="0"/>
                <a:cs typeface="Arial" pitchFamily="34" charset="0"/>
              </a:rPr>
              <a:t> </a:t>
            </a:r>
            <a:r>
              <a:rPr lang="en-US" sz="2500" dirty="0" err="1">
                <a:latin typeface="Arial" pitchFamily="34" charset="0"/>
                <a:cs typeface="Arial" pitchFamily="34" charset="0"/>
              </a:rPr>
              <a:t>bề</a:t>
            </a:r>
            <a:r>
              <a:rPr lang="en-US" sz="2500" dirty="0">
                <a:latin typeface="Arial" pitchFamily="34" charset="0"/>
                <a:cs typeface="Arial" pitchFamily="34" charset="0"/>
              </a:rPr>
              <a:t> </a:t>
            </a:r>
            <a:r>
              <a:rPr lang="en-US" sz="2500" dirty="0" err="1">
                <a:latin typeface="Arial" pitchFamily="34" charset="0"/>
                <a:cs typeface="Arial" pitchFamily="34" charset="0"/>
              </a:rPr>
              <a:t>mặt</a:t>
            </a:r>
            <a:r>
              <a:rPr lang="en-US" sz="2500" dirty="0">
                <a:latin typeface="Arial" pitchFamily="34" charset="0"/>
                <a:cs typeface="Arial" pitchFamily="34" charset="0"/>
              </a:rPr>
              <a:t>, </a:t>
            </a:r>
            <a:r>
              <a:rPr lang="en-US" sz="2500" dirty="0" err="1">
                <a:latin typeface="Arial" pitchFamily="34" charset="0"/>
                <a:cs typeface="Arial" pitchFamily="34" charset="0"/>
              </a:rPr>
              <a:t>phản</a:t>
            </a:r>
            <a:r>
              <a:rPr lang="en-US" sz="2500" dirty="0">
                <a:latin typeface="Arial" pitchFamily="34" charset="0"/>
                <a:cs typeface="Arial" pitchFamily="34" charset="0"/>
              </a:rPr>
              <a:t> </a:t>
            </a:r>
            <a:r>
              <a:rPr lang="en-US" sz="2500" dirty="0" err="1">
                <a:latin typeface="Arial" pitchFamily="34" charset="0"/>
                <a:cs typeface="Arial" pitchFamily="34" charset="0"/>
              </a:rPr>
              <a:t>ánh</a:t>
            </a:r>
            <a:r>
              <a:rPr lang="en-US" sz="2500" dirty="0">
                <a:latin typeface="Arial" pitchFamily="34" charset="0"/>
                <a:cs typeface="Arial" pitchFamily="34" charset="0"/>
              </a:rPr>
              <a:t> </a:t>
            </a:r>
            <a:r>
              <a:rPr lang="en-US" sz="2500" dirty="0" err="1">
                <a:latin typeface="Arial" pitchFamily="34" charset="0"/>
                <a:cs typeface="Arial" pitchFamily="34" charset="0"/>
              </a:rPr>
              <a:t>đ</a:t>
            </a:r>
            <a:r>
              <a:rPr lang="en-US" sz="2500" dirty="0" err="1" smtClean="0">
                <a:latin typeface="Arial" pitchFamily="34" charset="0"/>
                <a:cs typeface="Arial" pitchFamily="34" charset="0"/>
              </a:rPr>
              <a:t>ộc</a:t>
            </a:r>
            <a:r>
              <a:rPr lang="en-US" sz="2500" dirty="0" smtClean="0">
                <a:latin typeface="Arial" pitchFamily="34" charset="0"/>
                <a:cs typeface="Arial" pitchFamily="34" charset="0"/>
              </a:rPr>
              <a:t> </a:t>
            </a:r>
            <a:r>
              <a:rPr lang="en-US" sz="2500" dirty="0" err="1">
                <a:latin typeface="Arial" pitchFamily="34" charset="0"/>
                <a:cs typeface="Arial" pitchFamily="34" charset="0"/>
              </a:rPr>
              <a:t>tính</a:t>
            </a:r>
            <a:r>
              <a:rPr lang="en-US" sz="2500" dirty="0">
                <a:latin typeface="Arial" pitchFamily="34" charset="0"/>
                <a:cs typeface="Arial" pitchFamily="34" charset="0"/>
              </a:rPr>
              <a:t> vi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cho</a:t>
            </a:r>
            <a:r>
              <a:rPr lang="en-US" sz="2500" dirty="0">
                <a:latin typeface="Arial" pitchFamily="34" charset="0"/>
                <a:cs typeface="Arial" pitchFamily="34" charset="0"/>
              </a:rPr>
              <a:t> </a:t>
            </a:r>
            <a:r>
              <a:rPr lang="en-US" sz="2500" dirty="0" err="1">
                <a:latin typeface="Arial" pitchFamily="34" charset="0"/>
                <a:cs typeface="Arial" pitchFamily="34" charset="0"/>
              </a:rPr>
              <a:t>phép</a:t>
            </a:r>
            <a:r>
              <a:rPr lang="en-US" sz="2500" dirty="0">
                <a:latin typeface="Arial" pitchFamily="34" charset="0"/>
                <a:cs typeface="Arial" pitchFamily="34" charset="0"/>
              </a:rPr>
              <a:t> </a:t>
            </a:r>
            <a:r>
              <a:rPr lang="en-US" sz="2500" dirty="0" err="1">
                <a:latin typeface="Arial" pitchFamily="34" charset="0"/>
                <a:cs typeface="Arial" pitchFamily="34" charset="0"/>
              </a:rPr>
              <a:t>tránh</a:t>
            </a:r>
            <a:r>
              <a:rPr lang="en-US" sz="2500" dirty="0">
                <a:latin typeface="Arial" pitchFamily="34" charset="0"/>
                <a:cs typeface="Arial" pitchFamily="34" charset="0"/>
              </a:rPr>
              <a:t> </a:t>
            </a:r>
            <a:r>
              <a:rPr lang="en-US" sz="2500" dirty="0" err="1" smtClean="0">
                <a:latin typeface="Arial" pitchFamily="34" charset="0"/>
                <a:cs typeface="Arial" pitchFamily="34" charset="0"/>
              </a:rPr>
              <a:t>sự</a:t>
            </a:r>
            <a:r>
              <a:rPr lang="en-US" sz="2500" dirty="0" smtClean="0">
                <a:latin typeface="Arial" pitchFamily="34" charset="0"/>
                <a:cs typeface="Arial" pitchFamily="34" charset="0"/>
              </a:rPr>
              <a:t> </a:t>
            </a:r>
            <a:r>
              <a:rPr lang="en-US" sz="2500" dirty="0" err="1">
                <a:latin typeface="Arial" pitchFamily="34" charset="0"/>
                <a:cs typeface="Arial" pitchFamily="34" charset="0"/>
              </a:rPr>
              <a:t>thực</a:t>
            </a:r>
            <a:r>
              <a:rPr lang="en-US" sz="2500" dirty="0">
                <a:latin typeface="Arial" pitchFamily="34" charset="0"/>
                <a:cs typeface="Arial" pitchFamily="34" charset="0"/>
              </a:rPr>
              <a:t> </a:t>
            </a:r>
            <a:r>
              <a:rPr lang="en-US" sz="2500" dirty="0" err="1" smtClean="0">
                <a:latin typeface="Arial" pitchFamily="34" charset="0"/>
                <a:cs typeface="Arial" pitchFamily="34" charset="0"/>
              </a:rPr>
              <a:t>bào</a:t>
            </a:r>
            <a:r>
              <a:rPr lang="en-US" sz="2500" dirty="0" smtClean="0">
                <a:latin typeface="Arial" pitchFamily="34" charset="0"/>
                <a:cs typeface="Arial" pitchFamily="34" charset="0"/>
              </a:rPr>
              <a:t>.</a:t>
            </a:r>
          </a:p>
          <a:p>
            <a:pPr marL="285750" indent="-285750">
              <a:lnSpc>
                <a:spcPct val="150000"/>
              </a:lnSpc>
              <a:buFont typeface="Arial" pitchFamily="34" charset="0"/>
              <a:buChar char="•"/>
            </a:pPr>
            <a:r>
              <a:rPr lang="en-US" sz="2500" dirty="0" smtClean="0">
                <a:latin typeface="Arial" pitchFamily="34" charset="0"/>
                <a:cs typeface="Arial" pitchFamily="34" charset="0"/>
              </a:rPr>
              <a:t>Vi </a:t>
            </a:r>
            <a:r>
              <a:rPr lang="en-US" sz="2500" dirty="0" err="1" smtClean="0">
                <a:latin typeface="Arial" pitchFamily="34" charset="0"/>
                <a:cs typeface="Arial" pitchFamily="34" charset="0"/>
              </a:rPr>
              <a:t>khuẩn</a:t>
            </a:r>
            <a:r>
              <a:rPr lang="en-US" sz="2500" dirty="0">
                <a:latin typeface="Arial" pitchFamily="34" charset="0"/>
                <a:cs typeface="Arial" pitchFamily="34" charset="0"/>
              </a:rPr>
              <a:t> </a:t>
            </a:r>
            <a:r>
              <a:rPr lang="en-US" sz="2500" dirty="0" err="1" smtClean="0">
                <a:latin typeface="Arial" pitchFamily="34" charset="0"/>
                <a:cs typeface="Arial" pitchFamily="34" charset="0"/>
              </a:rPr>
              <a:t>thương</a:t>
            </a:r>
            <a:r>
              <a:rPr lang="en-US" sz="2500" dirty="0" smtClean="0">
                <a:latin typeface="Arial" pitchFamily="34" charset="0"/>
                <a:cs typeface="Arial" pitchFamily="34" charset="0"/>
              </a:rPr>
              <a:t> </a:t>
            </a:r>
            <a:r>
              <a:rPr lang="en-US" sz="2500" dirty="0" err="1">
                <a:latin typeface="Arial" pitchFamily="34" charset="0"/>
                <a:cs typeface="Arial" pitchFamily="34" charset="0"/>
              </a:rPr>
              <a:t>hàn</a:t>
            </a:r>
            <a:r>
              <a:rPr lang="en-US" sz="2500" dirty="0">
                <a:latin typeface="Arial" pitchFamily="34" charset="0"/>
                <a:cs typeface="Arial" pitchFamily="34" charset="0"/>
              </a:rPr>
              <a:t> </a:t>
            </a:r>
            <a:r>
              <a:rPr lang="en-US" sz="2500" dirty="0" err="1">
                <a:latin typeface="Arial" pitchFamily="34" charset="0"/>
                <a:cs typeface="Arial" pitchFamily="34" charset="0"/>
              </a:rPr>
              <a:t>tồn</a:t>
            </a:r>
            <a:r>
              <a:rPr lang="en-US" sz="2500" dirty="0">
                <a:latin typeface="Arial" pitchFamily="34" charset="0"/>
                <a:cs typeface="Arial" pitchFamily="34" charset="0"/>
              </a:rPr>
              <a:t> </a:t>
            </a:r>
            <a:r>
              <a:rPr lang="en-US" sz="2500" dirty="0" err="1">
                <a:latin typeface="Arial" pitchFamily="34" charset="0"/>
                <a:cs typeface="Arial" pitchFamily="34" charset="0"/>
              </a:rPr>
              <a:t>tại</a:t>
            </a:r>
            <a:r>
              <a:rPr lang="en-US" sz="2500" dirty="0">
                <a:latin typeface="Arial" pitchFamily="34" charset="0"/>
                <a:cs typeface="Arial" pitchFamily="34" charset="0"/>
              </a:rPr>
              <a:t> </a:t>
            </a:r>
            <a:r>
              <a:rPr lang="en-US" sz="2500" dirty="0" err="1">
                <a:latin typeface="Arial" pitchFamily="34" charset="0"/>
                <a:cs typeface="Arial" pitchFamily="34" charset="0"/>
              </a:rPr>
              <a:t>lâu</a:t>
            </a:r>
            <a:r>
              <a:rPr lang="en-US" sz="2500" dirty="0">
                <a:latin typeface="Arial" pitchFamily="34" charset="0"/>
                <a:cs typeface="Arial" pitchFamily="34" charset="0"/>
              </a:rPr>
              <a:t> </a:t>
            </a:r>
            <a:r>
              <a:rPr lang="en-US" sz="2500" dirty="0" err="1">
                <a:latin typeface="Arial" pitchFamily="34" charset="0"/>
                <a:cs typeface="Arial" pitchFamily="34" charset="0"/>
              </a:rPr>
              <a:t>môi</a:t>
            </a:r>
            <a:r>
              <a:rPr lang="en-US" sz="2500" dirty="0">
                <a:latin typeface="Arial" pitchFamily="34" charset="0"/>
                <a:cs typeface="Arial" pitchFamily="34" charset="0"/>
              </a:rPr>
              <a:t> </a:t>
            </a:r>
            <a:r>
              <a:rPr lang="en-US" sz="2500" dirty="0" err="1">
                <a:latin typeface="Arial" pitchFamily="34" charset="0"/>
                <a:cs typeface="Arial" pitchFamily="34" charset="0"/>
              </a:rPr>
              <a:t>truờng</a:t>
            </a:r>
            <a:r>
              <a:rPr lang="en-US" sz="2500" dirty="0">
                <a:latin typeface="Arial" pitchFamily="34" charset="0"/>
                <a:cs typeface="Arial" pitchFamily="34" charset="0"/>
              </a:rPr>
              <a:t> </a:t>
            </a:r>
            <a:r>
              <a:rPr lang="en-US" sz="2500" dirty="0" err="1">
                <a:latin typeface="Arial" pitchFamily="34" charset="0"/>
                <a:cs typeface="Arial" pitchFamily="34" charset="0"/>
              </a:rPr>
              <a:t>bên</a:t>
            </a:r>
            <a:r>
              <a:rPr lang="en-US" sz="2500" dirty="0">
                <a:latin typeface="Arial" pitchFamily="34" charset="0"/>
                <a:cs typeface="Arial" pitchFamily="34" charset="0"/>
              </a:rPr>
              <a:t> </a:t>
            </a:r>
            <a:r>
              <a:rPr lang="en-US" sz="2500" dirty="0" err="1">
                <a:latin typeface="Arial" pitchFamily="34" charset="0"/>
                <a:cs typeface="Arial" pitchFamily="34" charset="0"/>
              </a:rPr>
              <a:t>ngoài</a:t>
            </a:r>
            <a:r>
              <a:rPr lang="en-US" sz="2500" dirty="0">
                <a:latin typeface="Arial" pitchFamily="34" charset="0"/>
                <a:cs typeface="Arial" pitchFamily="34" charset="0"/>
              </a:rPr>
              <a:t>.</a:t>
            </a:r>
          </a:p>
        </p:txBody>
      </p:sp>
      <p:sp>
        <p:nvSpPr>
          <p:cNvPr id="6" name="Rectangle 5"/>
          <p:cNvSpPr/>
          <p:nvPr/>
        </p:nvSpPr>
        <p:spPr>
          <a:xfrm>
            <a:off x="1269242" y="1501255"/>
            <a:ext cx="8352430" cy="476306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n-US" sz="3000" dirty="0" err="1" smtClean="0">
                <a:latin typeface="Arial" pitchFamily="34" charset="0"/>
                <a:cs typeface="Arial" pitchFamily="34" charset="0"/>
              </a:rPr>
              <a:t>Đường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lây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truyền</a:t>
            </a:r>
            <a:r>
              <a:rPr lang="en-US" sz="3000" dirty="0" smtClean="0">
                <a:latin typeface="Arial" pitchFamily="34" charset="0"/>
                <a:cs typeface="Arial" pitchFamily="34" charset="0"/>
              </a:rPr>
              <a:t>:</a:t>
            </a:r>
          </a:p>
          <a:p>
            <a:pPr marL="285750" indent="-285750" algn="just">
              <a:lnSpc>
                <a:spcPct val="150000"/>
              </a:lnSpc>
              <a:buFont typeface="Arial" pitchFamily="34" charset="0"/>
              <a:buChar char="•"/>
            </a:pPr>
            <a:r>
              <a:rPr lang="en-US" sz="2500" dirty="0" err="1" smtClean="0">
                <a:latin typeface="Arial" pitchFamily="34" charset="0"/>
                <a:cs typeface="Arial" pitchFamily="34" charset="0"/>
              </a:rPr>
              <a:t>Trực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tiếp</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Tiếp</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xúc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trực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tiếp</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với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các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chất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thải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của</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bệnh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nhân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có</a:t>
            </a:r>
            <a:r>
              <a:rPr lang="en-US" sz="2500" dirty="0" smtClean="0">
                <a:latin typeface="Arial" pitchFamily="34" charset="0"/>
                <a:cs typeface="Arial" pitchFamily="34" charset="0"/>
              </a:rPr>
              <a:t> vi </a:t>
            </a:r>
            <a:r>
              <a:rPr lang="en-US" sz="2500" dirty="0" err="1" smtClean="0">
                <a:latin typeface="Arial" pitchFamily="34" charset="0"/>
                <a:cs typeface="Arial" pitchFamily="34" charset="0"/>
              </a:rPr>
              <a:t>khuẩn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như</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phân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nước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tiểu</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đồ</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dùng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quần</a:t>
            </a:r>
            <a:r>
              <a:rPr lang="en-US" sz="2500" dirty="0" smtClean="0">
                <a:latin typeface="Arial" pitchFamily="34" charset="0"/>
                <a:cs typeface="Arial" pitchFamily="34" charset="0"/>
              </a:rPr>
              <a:t>.</a:t>
            </a:r>
          </a:p>
          <a:p>
            <a:pPr algn="just">
              <a:lnSpc>
                <a:spcPct val="150000"/>
              </a:lnSpc>
            </a:pPr>
            <a:r>
              <a:rPr lang="en-US" sz="2500" dirty="0">
                <a:latin typeface="Arial" pitchFamily="34" charset="0"/>
                <a:cs typeface="Arial" pitchFamily="34" charset="0"/>
              </a:rPr>
              <a:t> </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Từ</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người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bệnh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hoặc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người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lành</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mang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mầm</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bệnh</a:t>
            </a:r>
            <a:r>
              <a:rPr lang="en-US" sz="2500" dirty="0" smtClean="0">
                <a:latin typeface="Arial" pitchFamily="34" charset="0"/>
                <a:cs typeface="Arial" pitchFamily="34" charset="0"/>
              </a:rPr>
              <a:t>. </a:t>
            </a:r>
          </a:p>
          <a:p>
            <a:pPr marL="285750" indent="-285750" algn="just">
              <a:lnSpc>
                <a:spcPct val="150000"/>
              </a:lnSpc>
              <a:buFont typeface="Arial" pitchFamily="34" charset="0"/>
              <a:buChar char="•"/>
            </a:pPr>
            <a:r>
              <a:rPr lang="en-US" sz="2500" dirty="0" err="1" smtClean="0">
                <a:latin typeface="Arial" pitchFamily="34" charset="0"/>
                <a:cs typeface="Arial" pitchFamily="34" charset="0"/>
              </a:rPr>
              <a:t>Gián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tiếp</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Ăn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hoặc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uống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nước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nhiễm</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khuẩn</a:t>
            </a:r>
            <a:endParaRPr lang="en-US" sz="2500" dirty="0">
              <a:latin typeface="Arial" pitchFamily="34" charset="0"/>
              <a:cs typeface="Arial" pitchFamily="34" charset="0"/>
            </a:endParaRPr>
          </a:p>
        </p:txBody>
      </p:sp>
    </p:spTree>
    <p:extLst>
      <p:ext uri="{BB962C8B-B14F-4D97-AF65-F5344CB8AC3E}">
        <p14:creationId xmlns:p14="http://schemas.microsoft.com/office/powerpoint/2010/main" val="27207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2071" y="341194"/>
            <a:ext cx="4572000" cy="1169551"/>
          </a:xfrm>
          <a:prstGeom prst="rect">
            <a:avLst/>
          </a:prstGeom>
          <a:noFill/>
        </p:spPr>
        <p:txBody>
          <a:bodyPr wrap="square" rtlCol="0">
            <a:spAutoFit/>
          </a:bodyPr>
          <a:lstStyle/>
          <a:p>
            <a:r>
              <a:rPr lang="en-US" sz="3500" dirty="0" smtClean="0">
                <a:solidFill>
                  <a:srgbClr val="0B7F19"/>
                </a:solidFill>
                <a:latin typeface="Arial" pitchFamily="34" charset="0"/>
                <a:cs typeface="Arial" pitchFamily="34" charset="0"/>
              </a:rPr>
              <a:t>2. </a:t>
            </a:r>
            <a:r>
              <a:rPr lang="en-US" sz="3500" dirty="0" err="1" smtClean="0">
                <a:solidFill>
                  <a:srgbClr val="0B7F19"/>
                </a:solidFill>
                <a:latin typeface="Arial" pitchFamily="34" charset="0"/>
                <a:cs typeface="Arial" pitchFamily="34" charset="0"/>
              </a:rPr>
              <a:t>Triệu</a:t>
            </a:r>
            <a:r>
              <a:rPr lang="en-US" sz="3500" dirty="0" smtClean="0">
                <a:solidFill>
                  <a:srgbClr val="0B7F19"/>
                </a:solidFill>
                <a:latin typeface="Arial" pitchFamily="34" charset="0"/>
                <a:cs typeface="Arial" pitchFamily="34" charset="0"/>
              </a:rPr>
              <a:t> </a:t>
            </a:r>
            <a:r>
              <a:rPr lang="en-US" sz="3500" dirty="0" err="1" smtClean="0">
                <a:solidFill>
                  <a:srgbClr val="0B7F19"/>
                </a:solidFill>
                <a:latin typeface="Arial" pitchFamily="34" charset="0"/>
                <a:cs typeface="Arial" pitchFamily="34" charset="0"/>
              </a:rPr>
              <a:t>chứng</a:t>
            </a:r>
            <a:r>
              <a:rPr lang="en-US" sz="3500" dirty="0" smtClean="0">
                <a:solidFill>
                  <a:srgbClr val="0B7F19"/>
                </a:solidFill>
                <a:latin typeface="Arial" pitchFamily="34" charset="0"/>
                <a:cs typeface="Arial" pitchFamily="34" charset="0"/>
              </a:rPr>
              <a:t>:</a:t>
            </a:r>
          </a:p>
          <a:p>
            <a:endParaRPr lang="en-US" sz="3500" dirty="0">
              <a:solidFill>
                <a:srgbClr val="0B7F19"/>
              </a:solidFill>
              <a:latin typeface="Arial" pitchFamily="34" charset="0"/>
              <a:cs typeface="Arial" pitchFamily="34" charset="0"/>
            </a:endParaRPr>
          </a:p>
        </p:txBody>
      </p:sp>
      <p:sp>
        <p:nvSpPr>
          <p:cNvPr id="5" name="TextBox 4"/>
          <p:cNvSpPr txBox="1"/>
          <p:nvPr/>
        </p:nvSpPr>
        <p:spPr>
          <a:xfrm>
            <a:off x="1392071" y="1269242"/>
            <a:ext cx="7738281" cy="3483582"/>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en-US" sz="2500" dirty="0" err="1">
                <a:latin typeface="Arial" pitchFamily="34" charset="0"/>
                <a:cs typeface="Arial" pitchFamily="34" charset="0"/>
              </a:rPr>
              <a:t>Các</a:t>
            </a:r>
            <a:r>
              <a:rPr lang="en-US" sz="2500" dirty="0">
                <a:latin typeface="Arial" pitchFamily="34" charset="0"/>
                <a:cs typeface="Arial" pitchFamily="34" charset="0"/>
              </a:rPr>
              <a:t> </a:t>
            </a:r>
            <a:r>
              <a:rPr lang="en-US" sz="2500" dirty="0" err="1">
                <a:latin typeface="Arial" pitchFamily="34" charset="0"/>
                <a:cs typeface="Arial" pitchFamily="34" charset="0"/>
              </a:rPr>
              <a:t>triệu</a:t>
            </a:r>
            <a:r>
              <a:rPr lang="en-US" sz="2500" dirty="0">
                <a:latin typeface="Arial" pitchFamily="34" charset="0"/>
                <a:cs typeface="Arial" pitchFamily="34" charset="0"/>
              </a:rPr>
              <a:t> </a:t>
            </a:r>
            <a:r>
              <a:rPr lang="en-US" sz="2500" dirty="0" err="1">
                <a:latin typeface="Arial" pitchFamily="34" charset="0"/>
                <a:cs typeface="Arial" pitchFamily="34" charset="0"/>
              </a:rPr>
              <a:t>chứng</a:t>
            </a:r>
            <a:r>
              <a:rPr lang="en-US" sz="2500" dirty="0">
                <a:latin typeface="Arial" pitchFamily="34" charset="0"/>
                <a:cs typeface="Arial" pitchFamily="34" charset="0"/>
              </a:rPr>
              <a:t> </a:t>
            </a:r>
            <a:r>
              <a:rPr lang="en-US" sz="2500" dirty="0" err="1">
                <a:latin typeface="Arial" pitchFamily="34" charset="0"/>
                <a:cs typeface="Arial" pitchFamily="34" charset="0"/>
              </a:rPr>
              <a:t>thường</a:t>
            </a:r>
            <a:r>
              <a:rPr lang="en-US" sz="2500" dirty="0">
                <a:latin typeface="Arial" pitchFamily="34" charset="0"/>
                <a:cs typeface="Arial" pitchFamily="34" charset="0"/>
              </a:rPr>
              <a:t> </a:t>
            </a:r>
            <a:r>
              <a:rPr lang="en-US" sz="2500" dirty="0" err="1">
                <a:latin typeface="Arial" pitchFamily="34" charset="0"/>
                <a:cs typeface="Arial" pitchFamily="34" charset="0"/>
              </a:rPr>
              <a:t>phát</a:t>
            </a:r>
            <a:r>
              <a:rPr lang="en-US" sz="2500" dirty="0">
                <a:latin typeface="Arial" pitchFamily="34" charset="0"/>
                <a:cs typeface="Arial" pitchFamily="34" charset="0"/>
              </a:rPr>
              <a:t> </a:t>
            </a:r>
            <a:r>
              <a:rPr lang="en-US" sz="2500" dirty="0" err="1">
                <a:latin typeface="Arial" pitchFamily="34" charset="0"/>
                <a:cs typeface="Arial" pitchFamily="34" charset="0"/>
              </a:rPr>
              <a:t>hiện</a:t>
            </a:r>
            <a:r>
              <a:rPr lang="en-US" sz="2500" dirty="0">
                <a:latin typeface="Arial" pitchFamily="34" charset="0"/>
                <a:cs typeface="Arial" pitchFamily="34" charset="0"/>
              </a:rPr>
              <a:t> 6-72giờ </a:t>
            </a:r>
            <a:r>
              <a:rPr lang="en-US" sz="2500" dirty="0" err="1">
                <a:latin typeface="Arial" pitchFamily="34" charset="0"/>
                <a:cs typeface="Arial" pitchFamily="34" charset="0"/>
              </a:rPr>
              <a:t>đồng</a:t>
            </a:r>
            <a:r>
              <a:rPr lang="en-US" sz="2500" dirty="0">
                <a:latin typeface="Arial" pitchFamily="34" charset="0"/>
                <a:cs typeface="Arial" pitchFamily="34" charset="0"/>
              </a:rPr>
              <a:t> </a:t>
            </a:r>
            <a:r>
              <a:rPr lang="en-US" sz="2500" dirty="0" err="1">
                <a:latin typeface="Arial" pitchFamily="34" charset="0"/>
                <a:cs typeface="Arial" pitchFamily="34" charset="0"/>
              </a:rPr>
              <a:t>hồ</a:t>
            </a:r>
            <a:r>
              <a:rPr lang="en-US" sz="2500" dirty="0">
                <a:latin typeface="Arial" pitchFamily="34" charset="0"/>
                <a:cs typeface="Arial" pitchFamily="34" charset="0"/>
              </a:rPr>
              <a:t> </a:t>
            </a:r>
            <a:r>
              <a:rPr lang="en-US" sz="2500" dirty="0" err="1">
                <a:latin typeface="Arial" pitchFamily="34" charset="0"/>
                <a:cs typeface="Arial" pitchFamily="34" charset="0"/>
              </a:rPr>
              <a:t>sau</a:t>
            </a:r>
            <a:r>
              <a:rPr lang="en-US" sz="2500" dirty="0">
                <a:latin typeface="Arial" pitchFamily="34" charset="0"/>
                <a:cs typeface="Arial" pitchFamily="34" charset="0"/>
              </a:rPr>
              <a:t> </a:t>
            </a:r>
            <a:r>
              <a:rPr lang="en-US" sz="2500" dirty="0" err="1">
                <a:latin typeface="Arial" pitchFamily="34" charset="0"/>
                <a:cs typeface="Arial" pitchFamily="34" charset="0"/>
              </a:rPr>
              <a:t>khi</a:t>
            </a:r>
            <a:r>
              <a:rPr lang="en-US" sz="2500" dirty="0">
                <a:latin typeface="Arial" pitchFamily="34" charset="0"/>
                <a:cs typeface="Arial" pitchFamily="34" charset="0"/>
              </a:rPr>
              <a:t> vi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đi</a:t>
            </a:r>
            <a:r>
              <a:rPr lang="en-US" sz="2500" dirty="0">
                <a:latin typeface="Arial" pitchFamily="34" charset="0"/>
                <a:cs typeface="Arial" pitchFamily="34" charset="0"/>
              </a:rPr>
              <a:t> </a:t>
            </a:r>
            <a:r>
              <a:rPr lang="en-US" sz="2500" dirty="0" err="1">
                <a:latin typeface="Arial" pitchFamily="34" charset="0"/>
                <a:cs typeface="Arial" pitchFamily="34" charset="0"/>
              </a:rPr>
              <a:t>vào</a:t>
            </a:r>
            <a:r>
              <a:rPr lang="en-US" sz="2500" dirty="0">
                <a:latin typeface="Arial" pitchFamily="34" charset="0"/>
                <a:cs typeface="Arial" pitchFamily="34" charset="0"/>
              </a:rPr>
              <a:t>.</a:t>
            </a:r>
          </a:p>
          <a:p>
            <a:pPr marL="342900" lvl="0" indent="-342900" algn="just">
              <a:lnSpc>
                <a:spcPct val="150000"/>
              </a:lnSpc>
              <a:buFont typeface="Arial" panose="020B0604020202020204" pitchFamily="34" charset="0"/>
              <a:buChar char="•"/>
            </a:pPr>
            <a:r>
              <a:rPr lang="en-US" sz="2500" dirty="0" err="1">
                <a:latin typeface="Arial" pitchFamily="34" charset="0"/>
                <a:cs typeface="Arial" pitchFamily="34" charset="0"/>
              </a:rPr>
              <a:t>Các</a:t>
            </a:r>
            <a:r>
              <a:rPr lang="en-US" sz="2500" dirty="0">
                <a:latin typeface="Arial" pitchFamily="34" charset="0"/>
                <a:cs typeface="Arial" pitchFamily="34" charset="0"/>
              </a:rPr>
              <a:t> </a:t>
            </a:r>
            <a:r>
              <a:rPr lang="en-US" sz="2500" dirty="0" err="1">
                <a:latin typeface="Arial" pitchFamily="34" charset="0"/>
                <a:cs typeface="Arial" pitchFamily="34" charset="0"/>
              </a:rPr>
              <a:t>triệu</a:t>
            </a:r>
            <a:r>
              <a:rPr lang="en-US" sz="2500" dirty="0">
                <a:latin typeface="Arial" pitchFamily="34" charset="0"/>
                <a:cs typeface="Arial" pitchFamily="34" charset="0"/>
              </a:rPr>
              <a:t> </a:t>
            </a:r>
            <a:r>
              <a:rPr lang="en-US" sz="2500" dirty="0" err="1">
                <a:latin typeface="Arial" pitchFamily="34" charset="0"/>
                <a:cs typeface="Arial" pitchFamily="34" charset="0"/>
              </a:rPr>
              <a:t>chứng</a:t>
            </a:r>
            <a:r>
              <a:rPr lang="en-US" sz="2500" dirty="0">
                <a:latin typeface="Arial" pitchFamily="34" charset="0"/>
                <a:cs typeface="Arial" pitchFamily="34" charset="0"/>
              </a:rPr>
              <a:t> </a:t>
            </a:r>
            <a:r>
              <a:rPr lang="en-US" sz="2500" dirty="0" err="1">
                <a:latin typeface="Arial" pitchFamily="34" charset="0"/>
                <a:cs typeface="Arial" pitchFamily="34" charset="0"/>
              </a:rPr>
              <a:t>bao</a:t>
            </a:r>
            <a:r>
              <a:rPr lang="en-US" sz="2500" dirty="0">
                <a:latin typeface="Arial" pitchFamily="34" charset="0"/>
                <a:cs typeface="Arial" pitchFamily="34" charset="0"/>
              </a:rPr>
              <a:t> </a:t>
            </a:r>
            <a:r>
              <a:rPr lang="en-US" sz="2500" dirty="0" err="1">
                <a:latin typeface="Arial" pitchFamily="34" charset="0"/>
                <a:cs typeface="Arial" pitchFamily="34" charset="0"/>
              </a:rPr>
              <a:t>gồm</a:t>
            </a:r>
            <a:r>
              <a:rPr lang="en-US" sz="2500" dirty="0">
                <a:latin typeface="Arial" pitchFamily="34" charset="0"/>
                <a:cs typeface="Arial" pitchFamily="34" charset="0"/>
              </a:rPr>
              <a:t>: </a:t>
            </a:r>
            <a:r>
              <a:rPr lang="en-US" sz="2500" dirty="0" err="1">
                <a:latin typeface="Arial" pitchFamily="34" charset="0"/>
                <a:cs typeface="Arial" pitchFamily="34" charset="0"/>
              </a:rPr>
              <a:t>Tiêu</a:t>
            </a:r>
            <a:r>
              <a:rPr lang="en-US" sz="2500" dirty="0">
                <a:latin typeface="Arial" pitchFamily="34" charset="0"/>
                <a:cs typeface="Arial" pitchFamily="34" charset="0"/>
              </a:rPr>
              <a:t> </a:t>
            </a:r>
            <a:r>
              <a:rPr lang="en-US" sz="2500" dirty="0" err="1">
                <a:latin typeface="Arial" pitchFamily="34" charset="0"/>
                <a:cs typeface="Arial" pitchFamily="34" charset="0"/>
              </a:rPr>
              <a:t>chảy</a:t>
            </a:r>
            <a:r>
              <a:rPr lang="en-US" sz="2500" dirty="0">
                <a:latin typeface="Arial" pitchFamily="34" charset="0"/>
                <a:cs typeface="Arial" pitchFamily="34" charset="0"/>
              </a:rPr>
              <a:t> </a:t>
            </a:r>
            <a:r>
              <a:rPr lang="en-US" sz="2500" dirty="0" err="1">
                <a:latin typeface="Arial" pitchFamily="34" charset="0"/>
                <a:cs typeface="Arial" pitchFamily="34" charset="0"/>
              </a:rPr>
              <a:t>với</a:t>
            </a:r>
            <a:r>
              <a:rPr lang="en-US" sz="2500" dirty="0">
                <a:latin typeface="Arial" pitchFamily="34" charset="0"/>
                <a:cs typeface="Arial" pitchFamily="34" charset="0"/>
              </a:rPr>
              <a:t> </a:t>
            </a:r>
            <a:r>
              <a:rPr lang="en-US" sz="2500" dirty="0" err="1">
                <a:latin typeface="Arial" pitchFamily="34" charset="0"/>
                <a:cs typeface="Arial" pitchFamily="34" charset="0"/>
              </a:rPr>
              <a:t>đau</a:t>
            </a:r>
            <a:r>
              <a:rPr lang="en-US" sz="2500" dirty="0">
                <a:latin typeface="Arial" pitchFamily="34" charset="0"/>
                <a:cs typeface="Arial" pitchFamily="34" charset="0"/>
              </a:rPr>
              <a:t> </a:t>
            </a:r>
            <a:r>
              <a:rPr lang="en-US" sz="2500" dirty="0" err="1">
                <a:latin typeface="Arial" pitchFamily="34" charset="0"/>
                <a:cs typeface="Arial" pitchFamily="34" charset="0"/>
              </a:rPr>
              <a:t>bựng</a:t>
            </a:r>
            <a:r>
              <a:rPr lang="en-US" sz="2500" dirty="0">
                <a:latin typeface="Arial" pitchFamily="34" charset="0"/>
                <a:cs typeface="Arial" pitchFamily="34" charset="0"/>
              </a:rPr>
              <a:t> </a:t>
            </a:r>
            <a:r>
              <a:rPr lang="en-US" sz="2500" dirty="0" err="1">
                <a:latin typeface="Arial" pitchFamily="34" charset="0"/>
                <a:cs typeface="Arial" pitchFamily="34" charset="0"/>
              </a:rPr>
              <a:t>quặn</a:t>
            </a:r>
            <a:r>
              <a:rPr lang="en-US" sz="2500" dirty="0">
                <a:latin typeface="Arial" pitchFamily="34" charset="0"/>
                <a:cs typeface="Arial" pitchFamily="34" charset="0"/>
              </a:rPr>
              <a:t> </a:t>
            </a:r>
            <a:r>
              <a:rPr lang="en-US" sz="2500" dirty="0" err="1">
                <a:latin typeface="Arial" pitchFamily="34" charset="0"/>
                <a:cs typeface="Arial" pitchFamily="34" charset="0"/>
              </a:rPr>
              <a:t>thắt</a:t>
            </a:r>
            <a:r>
              <a:rPr lang="en-US" sz="2500" dirty="0">
                <a:latin typeface="Arial" pitchFamily="34" charset="0"/>
                <a:cs typeface="Arial" pitchFamily="34" charset="0"/>
              </a:rPr>
              <a:t>, </a:t>
            </a:r>
            <a:r>
              <a:rPr lang="en-US" sz="2500" dirty="0" err="1">
                <a:latin typeface="Arial" pitchFamily="34" charset="0"/>
                <a:cs typeface="Arial" pitchFamily="34" charset="0"/>
              </a:rPr>
              <a:t>sốt</a:t>
            </a:r>
            <a:r>
              <a:rPr lang="en-US" sz="2500" dirty="0">
                <a:latin typeface="Arial" pitchFamily="34" charset="0"/>
                <a:cs typeface="Arial" pitchFamily="34" charset="0"/>
              </a:rPr>
              <a:t>, </a:t>
            </a:r>
            <a:r>
              <a:rPr lang="en-US" sz="2500" dirty="0" err="1">
                <a:latin typeface="Arial" pitchFamily="34" charset="0"/>
                <a:cs typeface="Arial" pitchFamily="34" charset="0"/>
              </a:rPr>
              <a:t>nhức</a:t>
            </a:r>
            <a:r>
              <a:rPr lang="en-US" sz="2500" dirty="0">
                <a:latin typeface="Arial" pitchFamily="34" charset="0"/>
                <a:cs typeface="Arial" pitchFamily="34" charset="0"/>
              </a:rPr>
              <a:t> </a:t>
            </a:r>
            <a:r>
              <a:rPr lang="en-US" sz="2500" dirty="0" err="1">
                <a:latin typeface="Arial" pitchFamily="34" charset="0"/>
                <a:cs typeface="Arial" pitchFamily="34" charset="0"/>
              </a:rPr>
              <a:t>đầu</a:t>
            </a:r>
            <a:r>
              <a:rPr lang="en-US" sz="2500" dirty="0">
                <a:latin typeface="Arial" pitchFamily="34" charset="0"/>
                <a:cs typeface="Arial" pitchFamily="34" charset="0"/>
              </a:rPr>
              <a:t>, </a:t>
            </a:r>
            <a:r>
              <a:rPr lang="en-US" sz="2500" dirty="0" err="1">
                <a:latin typeface="Arial" pitchFamily="34" charset="0"/>
                <a:cs typeface="Arial" pitchFamily="34" charset="0"/>
              </a:rPr>
              <a:t>nôn</a:t>
            </a:r>
            <a:r>
              <a:rPr lang="en-US" sz="2500" dirty="0">
                <a:latin typeface="Arial" pitchFamily="34" charset="0"/>
                <a:cs typeface="Arial" pitchFamily="34" charset="0"/>
              </a:rPr>
              <a:t> </a:t>
            </a:r>
            <a:r>
              <a:rPr lang="en-US" sz="2500" dirty="0" err="1">
                <a:latin typeface="Arial" pitchFamily="34" charset="0"/>
                <a:cs typeface="Arial" pitchFamily="34" charset="0"/>
              </a:rPr>
              <a:t>mửa</a:t>
            </a:r>
            <a:r>
              <a:rPr lang="en-US" sz="2500" dirty="0">
                <a:latin typeface="Arial" pitchFamily="34" charset="0"/>
                <a:cs typeface="Arial" pitchFamily="34" charset="0"/>
              </a:rPr>
              <a:t>, </a:t>
            </a:r>
            <a:r>
              <a:rPr lang="en-US" sz="2500" dirty="0" err="1">
                <a:latin typeface="Arial" pitchFamily="34" charset="0"/>
                <a:cs typeface="Arial" pitchFamily="34" charset="0"/>
              </a:rPr>
              <a:t>bị</a:t>
            </a:r>
            <a:r>
              <a:rPr lang="en-US" sz="2500" dirty="0">
                <a:latin typeface="Arial" pitchFamily="34" charset="0"/>
                <a:cs typeface="Arial" pitchFamily="34" charset="0"/>
              </a:rPr>
              <a:t> </a:t>
            </a:r>
            <a:r>
              <a:rPr lang="en-US" sz="2500" dirty="0" err="1">
                <a:latin typeface="Arial" pitchFamily="34" charset="0"/>
                <a:cs typeface="Arial" pitchFamily="34" charset="0"/>
              </a:rPr>
              <a:t>mất</a:t>
            </a:r>
            <a:r>
              <a:rPr lang="en-US" sz="2500" dirty="0">
                <a:latin typeface="Arial" pitchFamily="34" charset="0"/>
                <a:cs typeface="Arial" pitchFamily="34" charset="0"/>
              </a:rPr>
              <a:t> </a:t>
            </a:r>
            <a:r>
              <a:rPr lang="en-US" sz="2500" dirty="0" err="1">
                <a:latin typeface="Arial" pitchFamily="34" charset="0"/>
                <a:cs typeface="Arial" pitchFamily="34" charset="0"/>
              </a:rPr>
              <a:t>nước</a:t>
            </a:r>
            <a:r>
              <a:rPr lang="en-US" sz="2500" dirty="0">
                <a:latin typeface="Arial" pitchFamily="34" charset="0"/>
                <a:cs typeface="Arial" pitchFamily="34" charset="0"/>
              </a:rPr>
              <a:t>.</a:t>
            </a:r>
          </a:p>
          <a:p>
            <a:pPr marL="342900" lvl="0" indent="-342900" algn="just">
              <a:lnSpc>
                <a:spcPct val="150000"/>
              </a:lnSpc>
              <a:buFont typeface="Arial" panose="020B0604020202020204" pitchFamily="34" charset="0"/>
              <a:buChar char="•"/>
            </a:pPr>
            <a:r>
              <a:rPr lang="en-US" sz="2500" dirty="0" err="1">
                <a:latin typeface="Arial" pitchFamily="34" charset="0"/>
                <a:cs typeface="Arial" pitchFamily="34" charset="0"/>
              </a:rPr>
              <a:t>Một</a:t>
            </a:r>
            <a:r>
              <a:rPr lang="en-US" sz="2500" dirty="0">
                <a:latin typeface="Arial" pitchFamily="34" charset="0"/>
                <a:cs typeface="Arial" pitchFamily="34" charset="0"/>
              </a:rPr>
              <a:t> </a:t>
            </a:r>
            <a:r>
              <a:rPr lang="en-US" sz="2500" dirty="0" err="1">
                <a:latin typeface="Arial" pitchFamily="34" charset="0"/>
                <a:cs typeface="Arial" pitchFamily="34" charset="0"/>
              </a:rPr>
              <a:t>số</a:t>
            </a:r>
            <a:r>
              <a:rPr lang="en-US" sz="2500" dirty="0">
                <a:latin typeface="Arial" pitchFamily="34" charset="0"/>
                <a:cs typeface="Arial" pitchFamily="34" charset="0"/>
              </a:rPr>
              <a:t> </a:t>
            </a:r>
            <a:r>
              <a:rPr lang="en-US" sz="2500" dirty="0" err="1">
                <a:latin typeface="Arial" pitchFamily="34" charset="0"/>
                <a:cs typeface="Arial" pitchFamily="34" charset="0"/>
              </a:rPr>
              <a:t>người</a:t>
            </a:r>
            <a:r>
              <a:rPr lang="en-US" sz="2500" dirty="0">
                <a:latin typeface="Arial" pitchFamily="34" charset="0"/>
                <a:cs typeface="Arial" pitchFamily="34" charset="0"/>
              </a:rPr>
              <a:t> </a:t>
            </a:r>
            <a:r>
              <a:rPr lang="en-US" sz="2500" dirty="0" err="1">
                <a:latin typeface="Arial" pitchFamily="34" charset="0"/>
                <a:cs typeface="Arial" pitchFamily="34" charset="0"/>
              </a:rPr>
              <a:t>không</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triệu</a:t>
            </a:r>
            <a:r>
              <a:rPr lang="en-US" sz="2500" dirty="0">
                <a:latin typeface="Arial" pitchFamily="34" charset="0"/>
                <a:cs typeface="Arial" pitchFamily="34" charset="0"/>
              </a:rPr>
              <a:t> </a:t>
            </a:r>
            <a:r>
              <a:rPr lang="en-US" sz="2500" dirty="0" err="1">
                <a:latin typeface="Arial" pitchFamily="34" charset="0"/>
                <a:cs typeface="Arial" pitchFamily="34" charset="0"/>
              </a:rPr>
              <a:t>chứng</a:t>
            </a:r>
            <a:r>
              <a:rPr lang="en-US" sz="2500" dirty="0">
                <a:latin typeface="Arial" pitchFamily="34" charset="0"/>
                <a:cs typeface="Arial" pitchFamily="34" charset="0"/>
              </a:rPr>
              <a:t> </a:t>
            </a:r>
            <a:r>
              <a:rPr lang="en-US" sz="2500" dirty="0" err="1">
                <a:latin typeface="Arial" pitchFamily="34" charset="0"/>
                <a:cs typeface="Arial" pitchFamily="34" charset="0"/>
              </a:rPr>
              <a:t>gì</a:t>
            </a:r>
            <a:r>
              <a:rPr lang="en-US" sz="2500" dirty="0">
                <a:latin typeface="Arial" pitchFamily="34" charset="0"/>
                <a:cs typeface="Arial" pitchFamily="34" charset="0"/>
              </a:rPr>
              <a:t> </a:t>
            </a:r>
            <a:r>
              <a:rPr lang="en-US" sz="2500" dirty="0" err="1">
                <a:latin typeface="Arial" pitchFamily="34" charset="0"/>
                <a:cs typeface="Arial" pitchFamily="34" charset="0"/>
              </a:rPr>
              <a:t>nhưng</a:t>
            </a:r>
            <a:r>
              <a:rPr lang="en-US" sz="2500" dirty="0">
                <a:latin typeface="Arial" pitchFamily="34" charset="0"/>
                <a:cs typeface="Arial" pitchFamily="34" charset="0"/>
              </a:rPr>
              <a:t> </a:t>
            </a:r>
            <a:r>
              <a:rPr lang="en-US" sz="2500" dirty="0" err="1">
                <a:latin typeface="Arial" pitchFamily="34" charset="0"/>
                <a:cs typeface="Arial" pitchFamily="34" charset="0"/>
              </a:rPr>
              <a:t>vẫn</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gây</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cho</a:t>
            </a:r>
            <a:r>
              <a:rPr lang="en-US" sz="2500" dirty="0">
                <a:latin typeface="Arial" pitchFamily="34" charset="0"/>
                <a:cs typeface="Arial" pitchFamily="34" charset="0"/>
              </a:rPr>
              <a:t> </a:t>
            </a:r>
            <a:r>
              <a:rPr lang="en-US" sz="2500" dirty="0" err="1">
                <a:latin typeface="Arial" pitchFamily="34" charset="0"/>
                <a:cs typeface="Arial" pitchFamily="34" charset="0"/>
              </a:rPr>
              <a:t>người</a:t>
            </a:r>
            <a:r>
              <a:rPr lang="en-US" sz="2500" dirty="0">
                <a:latin typeface="Arial" pitchFamily="34" charset="0"/>
                <a:cs typeface="Arial" pitchFamily="34" charset="0"/>
              </a:rPr>
              <a:t> </a:t>
            </a:r>
            <a:r>
              <a:rPr lang="en-US" sz="2500" dirty="0" err="1">
                <a:latin typeface="Arial" pitchFamily="34" charset="0"/>
                <a:cs typeface="Arial" pitchFamily="34" charset="0"/>
              </a:rPr>
              <a:t>khác</a:t>
            </a:r>
            <a:endParaRPr lang="en-US" sz="2500" dirty="0">
              <a:latin typeface="Arial" pitchFamily="34" charset="0"/>
              <a:cs typeface="Arial" pitchFamily="34" charset="0"/>
            </a:endParaRPr>
          </a:p>
        </p:txBody>
      </p:sp>
      <p:sp>
        <p:nvSpPr>
          <p:cNvPr id="7" name="Rectangle 6"/>
          <p:cNvSpPr/>
          <p:nvPr/>
        </p:nvSpPr>
        <p:spPr>
          <a:xfrm>
            <a:off x="1201002" y="1269243"/>
            <a:ext cx="9225887" cy="515885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Arial" pitchFamily="34" charset="0"/>
              <a:buChar char="•"/>
            </a:pP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điển</a:t>
            </a:r>
            <a:r>
              <a:rPr lang="en-US" sz="2500" dirty="0">
                <a:latin typeface="Arial" pitchFamily="34" charset="0"/>
                <a:cs typeface="Arial" pitchFamily="34" charset="0"/>
              </a:rPr>
              <a:t> </a:t>
            </a:r>
            <a:r>
              <a:rPr lang="en-US" sz="2500" dirty="0" err="1">
                <a:latin typeface="Arial" pitchFamily="34" charset="0"/>
                <a:cs typeface="Arial" pitchFamily="34" charset="0"/>
              </a:rPr>
              <a:t>hình</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4 </a:t>
            </a:r>
            <a:r>
              <a:rPr lang="en-US" sz="2500" dirty="0" err="1">
                <a:latin typeface="Arial" pitchFamily="34" charset="0"/>
                <a:cs typeface="Arial" pitchFamily="34" charset="0"/>
              </a:rPr>
              <a:t>thời</a:t>
            </a:r>
            <a:r>
              <a:rPr lang="en-US" sz="2500" dirty="0">
                <a:latin typeface="Arial" pitchFamily="34" charset="0"/>
                <a:cs typeface="Arial" pitchFamily="34" charset="0"/>
              </a:rPr>
              <a:t> </a:t>
            </a:r>
            <a:r>
              <a:rPr lang="en-US" sz="2500" dirty="0" err="1">
                <a:latin typeface="Arial" pitchFamily="34" charset="0"/>
                <a:cs typeface="Arial" pitchFamily="34" charset="0"/>
              </a:rPr>
              <a:t>kì</a:t>
            </a:r>
            <a:r>
              <a:rPr lang="en-US" sz="2500" dirty="0">
                <a:latin typeface="Arial" pitchFamily="34" charset="0"/>
                <a:cs typeface="Arial" pitchFamily="34" charset="0"/>
              </a:rPr>
              <a:t>:</a:t>
            </a:r>
          </a:p>
          <a:p>
            <a:pPr lvl="1">
              <a:lnSpc>
                <a:spcPct val="150000"/>
              </a:lnSpc>
            </a:pPr>
            <a:r>
              <a:rPr lang="en-US" sz="2500" dirty="0" smtClean="0">
                <a:latin typeface="Arial" pitchFamily="34" charset="0"/>
                <a:cs typeface="Arial" pitchFamily="34" charset="0"/>
              </a:rPr>
              <a:t>GĐ </a:t>
            </a:r>
            <a:r>
              <a:rPr lang="en-US" sz="2500" dirty="0">
                <a:latin typeface="Arial" pitchFamily="34" charset="0"/>
                <a:cs typeface="Arial" pitchFamily="34" charset="0"/>
              </a:rPr>
              <a:t>ủ </a:t>
            </a:r>
            <a:r>
              <a:rPr lang="en-US" sz="2500" dirty="0" err="1" smtClean="0">
                <a:latin typeface="Arial" pitchFamily="34" charset="0"/>
                <a:cs typeface="Arial" pitchFamily="34" charset="0"/>
              </a:rPr>
              <a:t>bệnh</a:t>
            </a:r>
            <a:r>
              <a:rPr lang="en-US" sz="2500" dirty="0" smtClean="0">
                <a:latin typeface="Arial" pitchFamily="34" charset="0"/>
                <a:cs typeface="Arial" pitchFamily="34" charset="0"/>
              </a:rPr>
              <a:t> -&gt; GĐ </a:t>
            </a:r>
            <a:r>
              <a:rPr lang="en-US" sz="2500" dirty="0" err="1">
                <a:latin typeface="Arial" pitchFamily="34" charset="0"/>
                <a:cs typeface="Arial" pitchFamily="34" charset="0"/>
              </a:rPr>
              <a:t>khởi</a:t>
            </a:r>
            <a:r>
              <a:rPr lang="en-US" sz="2500" dirty="0">
                <a:latin typeface="Arial" pitchFamily="34" charset="0"/>
                <a:cs typeface="Arial" pitchFamily="34" charset="0"/>
              </a:rPr>
              <a:t> </a:t>
            </a:r>
            <a:r>
              <a:rPr lang="en-US" sz="2500" dirty="0" err="1" smtClean="0">
                <a:latin typeface="Arial" pitchFamily="34" charset="0"/>
                <a:cs typeface="Arial" pitchFamily="34" charset="0"/>
              </a:rPr>
              <a:t>phát</a:t>
            </a:r>
            <a:r>
              <a:rPr lang="en-US" sz="2500" dirty="0" smtClean="0">
                <a:latin typeface="Arial" pitchFamily="34" charset="0"/>
                <a:cs typeface="Arial" pitchFamily="34" charset="0"/>
              </a:rPr>
              <a:t> -&gt; GĐ </a:t>
            </a:r>
            <a:r>
              <a:rPr lang="en-US" sz="2500" dirty="0" err="1">
                <a:latin typeface="Arial" pitchFamily="34" charset="0"/>
                <a:cs typeface="Arial" pitchFamily="34" charset="0"/>
              </a:rPr>
              <a:t>toàn</a:t>
            </a:r>
            <a:r>
              <a:rPr lang="en-US" sz="2500" dirty="0">
                <a:latin typeface="Arial" pitchFamily="34" charset="0"/>
                <a:cs typeface="Arial" pitchFamily="34" charset="0"/>
              </a:rPr>
              <a:t> </a:t>
            </a:r>
            <a:r>
              <a:rPr lang="en-US" sz="2500" dirty="0" err="1" smtClean="0">
                <a:latin typeface="Arial" pitchFamily="34" charset="0"/>
                <a:cs typeface="Arial" pitchFamily="34" charset="0"/>
              </a:rPr>
              <a:t>phát</a:t>
            </a:r>
            <a:r>
              <a:rPr lang="en-US" sz="2500" dirty="0" smtClean="0">
                <a:latin typeface="Arial" pitchFamily="34" charset="0"/>
                <a:cs typeface="Arial" pitchFamily="34" charset="0"/>
              </a:rPr>
              <a:t> -&gt; GĐ </a:t>
            </a:r>
            <a:r>
              <a:rPr lang="en-US" sz="2500" dirty="0" err="1">
                <a:latin typeface="Arial" pitchFamily="34" charset="0"/>
                <a:cs typeface="Arial" pitchFamily="34" charset="0"/>
              </a:rPr>
              <a:t>lui</a:t>
            </a:r>
            <a:r>
              <a:rPr lang="en-US" sz="2500" dirty="0">
                <a:latin typeface="Arial" pitchFamily="34" charset="0"/>
                <a:cs typeface="Arial" pitchFamily="34" charset="0"/>
              </a:rPr>
              <a:t> </a:t>
            </a:r>
            <a:r>
              <a:rPr lang="en-US" sz="2500" dirty="0" err="1" smtClean="0">
                <a:latin typeface="Arial" pitchFamily="34" charset="0"/>
                <a:cs typeface="Arial" pitchFamily="34" charset="0"/>
              </a:rPr>
              <a:t>bệnh</a:t>
            </a:r>
            <a:endParaRPr lang="en-US" sz="2500" dirty="0">
              <a:latin typeface="Arial" pitchFamily="34" charset="0"/>
              <a:cs typeface="Arial" pitchFamily="34" charset="0"/>
            </a:endParaRPr>
          </a:p>
          <a:p>
            <a:pPr marL="285750" indent="-285750">
              <a:lnSpc>
                <a:spcPct val="150000"/>
              </a:lnSpc>
              <a:buFont typeface="Arial" pitchFamily="34" charset="0"/>
              <a:buChar char="•"/>
            </a:pP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lâm</a:t>
            </a:r>
            <a:r>
              <a:rPr lang="en-US" sz="2500" dirty="0">
                <a:latin typeface="Arial" pitchFamily="34" charset="0"/>
                <a:cs typeface="Arial" pitchFamily="34" charset="0"/>
              </a:rPr>
              <a:t> </a:t>
            </a:r>
            <a:r>
              <a:rPr lang="en-US" sz="2500" dirty="0" err="1">
                <a:latin typeface="Arial" pitchFamily="34" charset="0"/>
                <a:cs typeface="Arial" pitchFamily="34" charset="0"/>
              </a:rPr>
              <a:t>sàng</a:t>
            </a:r>
            <a:r>
              <a:rPr lang="en-US" sz="2500" dirty="0">
                <a:latin typeface="Arial" pitchFamily="34" charset="0"/>
                <a:cs typeface="Arial" pitchFamily="34" charset="0"/>
              </a:rPr>
              <a:t> </a:t>
            </a:r>
            <a:r>
              <a:rPr lang="en-US" sz="2500" dirty="0" err="1">
                <a:latin typeface="Arial" pitchFamily="34" charset="0"/>
                <a:cs typeface="Arial" pitchFamily="34" charset="0"/>
              </a:rPr>
              <a:t>khác</a:t>
            </a:r>
            <a:r>
              <a:rPr lang="en-US" sz="2500" dirty="0">
                <a:latin typeface="Arial" pitchFamily="34" charset="0"/>
                <a:cs typeface="Arial" pitchFamily="34" charset="0"/>
              </a:rPr>
              <a:t>:</a:t>
            </a:r>
          </a:p>
          <a:p>
            <a:pPr marL="742950" lvl="1" indent="-285750">
              <a:lnSpc>
                <a:spcPct val="150000"/>
              </a:lnSpc>
              <a:buFont typeface="Wingdings" pitchFamily="2" charset="2"/>
              <a:buChar char="ü"/>
            </a:pP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khởi</a:t>
            </a:r>
            <a:r>
              <a:rPr lang="en-US" sz="2500" dirty="0">
                <a:latin typeface="Arial" pitchFamily="34" charset="0"/>
                <a:cs typeface="Arial" pitchFamily="34" charset="0"/>
              </a:rPr>
              <a:t> </a:t>
            </a:r>
            <a:r>
              <a:rPr lang="en-US" sz="2500" dirty="0" err="1">
                <a:latin typeface="Arial" pitchFamily="34" charset="0"/>
                <a:cs typeface="Arial" pitchFamily="34" charset="0"/>
              </a:rPr>
              <a:t>phát</a:t>
            </a:r>
            <a:r>
              <a:rPr lang="en-US" sz="2500" dirty="0">
                <a:latin typeface="Arial" pitchFamily="34" charset="0"/>
                <a:cs typeface="Arial" pitchFamily="34" charset="0"/>
              </a:rPr>
              <a:t> </a:t>
            </a:r>
            <a:r>
              <a:rPr lang="en-US" sz="2500" dirty="0" err="1">
                <a:latin typeface="Arial" pitchFamily="34" charset="0"/>
                <a:cs typeface="Arial" pitchFamily="34" charset="0"/>
              </a:rPr>
              <a:t>bất</a:t>
            </a:r>
            <a:r>
              <a:rPr lang="en-US" sz="2500" dirty="0">
                <a:latin typeface="Arial" pitchFamily="34" charset="0"/>
                <a:cs typeface="Arial" pitchFamily="34" charset="0"/>
              </a:rPr>
              <a:t> </a:t>
            </a:r>
            <a:r>
              <a:rPr lang="en-US" sz="2500" dirty="0" err="1" smtClean="0">
                <a:latin typeface="Arial" pitchFamily="34" charset="0"/>
                <a:cs typeface="Arial" pitchFamily="34" charset="0"/>
              </a:rPr>
              <a:t>thường</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a:p>
            <a:pPr marL="742950" lvl="1" indent="-285750">
              <a:lnSpc>
                <a:spcPct val="150000"/>
              </a:lnSpc>
              <a:buFont typeface="Wingdings" pitchFamily="2" charset="2"/>
              <a:buChar char="ü"/>
            </a:pP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theo</a:t>
            </a:r>
            <a:r>
              <a:rPr lang="en-US" sz="2500" dirty="0">
                <a:latin typeface="Arial" pitchFamily="34" charset="0"/>
                <a:cs typeface="Arial" pitchFamily="34" charset="0"/>
              </a:rPr>
              <a:t> </a:t>
            </a:r>
            <a:r>
              <a:rPr lang="en-US" sz="2500" dirty="0" err="1">
                <a:latin typeface="Arial" pitchFamily="34" charset="0"/>
                <a:cs typeface="Arial" pitchFamily="34" charset="0"/>
              </a:rPr>
              <a:t>tuổi</a:t>
            </a:r>
            <a:r>
              <a:rPr lang="en-US" sz="2500" dirty="0">
                <a:latin typeface="Arial" pitchFamily="34" charset="0"/>
                <a:cs typeface="Arial" pitchFamily="34" charset="0"/>
              </a:rPr>
              <a:t>, </a:t>
            </a:r>
            <a:r>
              <a:rPr lang="en-US" sz="2500" dirty="0" err="1" smtClean="0">
                <a:latin typeface="Arial" pitchFamily="34" charset="0"/>
                <a:cs typeface="Arial" pitchFamily="34" charset="0"/>
              </a:rPr>
              <a:t>cơ</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địa</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a:p>
            <a:pPr marL="742950" lvl="1" indent="-285750">
              <a:lnSpc>
                <a:spcPct val="150000"/>
              </a:lnSpc>
              <a:buFont typeface="Wingdings" pitchFamily="2" charset="2"/>
              <a:buChar char="ü"/>
            </a:pP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phối</a:t>
            </a:r>
            <a:r>
              <a:rPr lang="en-US" sz="2500" dirty="0">
                <a:latin typeface="Arial" pitchFamily="34" charset="0"/>
                <a:cs typeface="Arial" pitchFamily="34" charset="0"/>
              </a:rPr>
              <a:t> </a:t>
            </a:r>
            <a:r>
              <a:rPr lang="en-US" sz="2500" dirty="0" err="1" smtClean="0">
                <a:latin typeface="Arial" pitchFamily="34" charset="0"/>
                <a:cs typeface="Arial" pitchFamily="34" charset="0"/>
              </a:rPr>
              <a:t>hợp</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a:p>
            <a:pPr marL="742950" lvl="1" indent="-285750">
              <a:lnSpc>
                <a:spcPct val="150000"/>
              </a:lnSpc>
              <a:buFont typeface="Wingdings" pitchFamily="2" charset="2"/>
              <a:buChar char="ü"/>
            </a:pP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smtClean="0">
                <a:latin typeface="Arial" pitchFamily="34" charset="0"/>
                <a:cs typeface="Arial" pitchFamily="34" charset="0"/>
              </a:rPr>
              <a:t>thương</a:t>
            </a:r>
            <a:r>
              <a:rPr lang="en-US" sz="2500" dirty="0" smtClean="0">
                <a:latin typeface="Arial" pitchFamily="34" charset="0"/>
                <a:cs typeface="Arial" pitchFamily="34" charset="0"/>
              </a:rPr>
              <a:t> </a:t>
            </a:r>
            <a:r>
              <a:rPr lang="en-US" sz="2500" dirty="0" err="1">
                <a:latin typeface="Arial" pitchFamily="34" charset="0"/>
                <a:cs typeface="Arial" pitchFamily="34" charset="0"/>
              </a:rPr>
              <a:t>hàn</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phối</a:t>
            </a:r>
            <a:r>
              <a:rPr lang="en-US" sz="2500" dirty="0">
                <a:latin typeface="Arial" pitchFamily="34" charset="0"/>
                <a:cs typeface="Arial" pitchFamily="34" charset="0"/>
              </a:rPr>
              <a:t> </a:t>
            </a:r>
            <a:r>
              <a:rPr lang="en-US" sz="2500" dirty="0" err="1">
                <a:latin typeface="Arial" pitchFamily="34" charset="0"/>
                <a:cs typeface="Arial" pitchFamily="34" charset="0"/>
              </a:rPr>
              <a:t>hợp</a:t>
            </a:r>
            <a:r>
              <a:rPr lang="en-US" sz="2500" dirty="0">
                <a:latin typeface="Arial" pitchFamily="34" charset="0"/>
                <a:cs typeface="Arial" pitchFamily="34" charset="0"/>
              </a:rPr>
              <a:t> </a:t>
            </a:r>
            <a:r>
              <a:rPr lang="en-US" sz="2500" dirty="0" err="1">
                <a:latin typeface="Arial" pitchFamily="34" charset="0"/>
                <a:cs typeface="Arial" pitchFamily="34" charset="0"/>
              </a:rPr>
              <a:t>với</a:t>
            </a:r>
            <a:r>
              <a:rPr lang="en-US" sz="2500" dirty="0">
                <a:latin typeface="Arial" pitchFamily="34" charset="0"/>
                <a:cs typeface="Arial" pitchFamily="34" charset="0"/>
              </a:rPr>
              <a:t> </a:t>
            </a:r>
            <a:r>
              <a:rPr lang="en-US" sz="2500" dirty="0" err="1">
                <a:latin typeface="Arial" pitchFamily="34" charset="0"/>
                <a:cs typeface="Arial" pitchFamily="34" charset="0"/>
              </a:rPr>
              <a:t>một</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khác</a:t>
            </a:r>
            <a:r>
              <a:rPr lang="en-US" sz="2500" dirty="0">
                <a:latin typeface="Arial" pitchFamily="34" charset="0"/>
                <a:cs typeface="Arial" pitchFamily="34" charset="0"/>
              </a:rPr>
              <a:t>, </a:t>
            </a:r>
            <a:r>
              <a:rPr lang="en-US" sz="2500" dirty="0" err="1">
                <a:latin typeface="Arial" pitchFamily="34" charset="0"/>
                <a:cs typeface="Arial" pitchFamily="34" charset="0"/>
              </a:rPr>
              <a:t>làm</a:t>
            </a:r>
            <a:r>
              <a:rPr lang="en-US" sz="2500" dirty="0">
                <a:latin typeface="Arial" pitchFamily="34" charset="0"/>
                <a:cs typeface="Arial" pitchFamily="34" charset="0"/>
              </a:rPr>
              <a:t> </a:t>
            </a:r>
            <a:r>
              <a:rPr lang="en-US" sz="2500" dirty="0" err="1">
                <a:latin typeface="Arial" pitchFamily="34" charset="0"/>
                <a:cs typeface="Arial" pitchFamily="34" charset="0"/>
              </a:rPr>
              <a:t>cho</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cảnh</a:t>
            </a:r>
            <a:r>
              <a:rPr lang="en-US" sz="2500" dirty="0">
                <a:latin typeface="Arial" pitchFamily="34" charset="0"/>
                <a:cs typeface="Arial" pitchFamily="34" charset="0"/>
              </a:rPr>
              <a:t> </a:t>
            </a:r>
            <a:r>
              <a:rPr lang="en-US" sz="2500" dirty="0" err="1">
                <a:latin typeface="Arial" pitchFamily="34" charset="0"/>
                <a:cs typeface="Arial" pitchFamily="34" charset="0"/>
              </a:rPr>
              <a:t>lâm</a:t>
            </a:r>
            <a:r>
              <a:rPr lang="en-US" sz="2500" dirty="0">
                <a:latin typeface="Arial" pitchFamily="34" charset="0"/>
                <a:cs typeface="Arial" pitchFamily="34" charset="0"/>
              </a:rPr>
              <a:t> </a:t>
            </a:r>
            <a:r>
              <a:rPr lang="en-US" sz="2500" dirty="0" err="1" smtClean="0">
                <a:latin typeface="Arial" pitchFamily="34" charset="0"/>
                <a:cs typeface="Arial" pitchFamily="34" charset="0"/>
              </a:rPr>
              <a:t>sàng</a:t>
            </a:r>
            <a:r>
              <a:rPr lang="en-US" sz="2500" dirty="0" smtClean="0">
                <a:latin typeface="Arial" pitchFamily="34" charset="0"/>
                <a:cs typeface="Arial" pitchFamily="34" charset="0"/>
              </a:rPr>
              <a:t> </a:t>
            </a:r>
            <a:r>
              <a:rPr lang="en-US" sz="2500" dirty="0" err="1">
                <a:latin typeface="Arial" pitchFamily="34" charset="0"/>
                <a:cs typeface="Arial" pitchFamily="34" charset="0"/>
              </a:rPr>
              <a:t>phức</a:t>
            </a:r>
            <a:r>
              <a:rPr lang="en-US" sz="2500" dirty="0">
                <a:latin typeface="Arial" pitchFamily="34" charset="0"/>
                <a:cs typeface="Arial" pitchFamily="34" charset="0"/>
              </a:rPr>
              <a:t> </a:t>
            </a:r>
            <a:r>
              <a:rPr lang="en-US" sz="2500" dirty="0" err="1">
                <a:latin typeface="Arial" pitchFamily="34" charset="0"/>
                <a:cs typeface="Arial" pitchFamily="34" charset="0"/>
              </a:rPr>
              <a:t>tạp</a:t>
            </a:r>
            <a:r>
              <a:rPr lang="en-US" sz="2500" dirty="0">
                <a:latin typeface="Arial" pitchFamily="34" charset="0"/>
                <a:cs typeface="Arial" pitchFamily="34" charset="0"/>
              </a:rPr>
              <a:t> </a:t>
            </a:r>
            <a:r>
              <a:rPr lang="en-US" sz="2500" dirty="0" err="1">
                <a:latin typeface="Arial" pitchFamily="34" charset="0"/>
                <a:cs typeface="Arial" pitchFamily="34" charset="0"/>
              </a:rPr>
              <a:t>thêm</a:t>
            </a:r>
            <a:r>
              <a:rPr lang="en-US" sz="2500" dirty="0">
                <a:latin typeface="Arial" pitchFamily="34" charset="0"/>
                <a:cs typeface="Arial" pitchFamily="34" charset="0"/>
              </a:rPr>
              <a:t>, </a:t>
            </a:r>
            <a:r>
              <a:rPr lang="en-US" sz="2500" dirty="0" err="1">
                <a:latin typeface="Arial" pitchFamily="34" charset="0"/>
                <a:cs typeface="Arial" pitchFamily="34" charset="0"/>
              </a:rPr>
              <a:t>khó</a:t>
            </a:r>
            <a:r>
              <a:rPr lang="en-US" sz="2500" dirty="0">
                <a:latin typeface="Arial" pitchFamily="34" charset="0"/>
                <a:cs typeface="Arial" pitchFamily="34" charset="0"/>
              </a:rPr>
              <a:t> </a:t>
            </a:r>
            <a:r>
              <a:rPr lang="en-US" sz="2500" dirty="0" err="1">
                <a:latin typeface="Arial" pitchFamily="34" charset="0"/>
                <a:cs typeface="Arial" pitchFamily="34" charset="0"/>
              </a:rPr>
              <a:t>chẩn</a:t>
            </a:r>
            <a:r>
              <a:rPr lang="en-US" sz="2500" dirty="0">
                <a:latin typeface="Arial" pitchFamily="34" charset="0"/>
                <a:cs typeface="Arial" pitchFamily="34" charset="0"/>
              </a:rPr>
              <a:t> </a:t>
            </a:r>
            <a:r>
              <a:rPr lang="en-US" sz="2500" dirty="0" err="1">
                <a:latin typeface="Arial" pitchFamily="34" charset="0"/>
                <a:cs typeface="Arial" pitchFamily="34" charset="0"/>
              </a:rPr>
              <a:t>đ</a:t>
            </a:r>
            <a:r>
              <a:rPr lang="en-US" sz="2500" dirty="0" err="1" smtClean="0">
                <a:latin typeface="Arial" pitchFamily="34" charset="0"/>
                <a:cs typeface="Arial" pitchFamily="34" charset="0"/>
              </a:rPr>
              <a:t>oán</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p:txBody>
      </p:sp>
    </p:spTree>
    <p:extLst>
      <p:ext uri="{BB962C8B-B14F-4D97-AF65-F5344CB8AC3E}">
        <p14:creationId xmlns:p14="http://schemas.microsoft.com/office/powerpoint/2010/main" val="408838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44705" y="436728"/>
            <a:ext cx="2770496" cy="630942"/>
          </a:xfrm>
          <a:prstGeom prst="rect">
            <a:avLst/>
          </a:prstGeom>
          <a:noFill/>
        </p:spPr>
        <p:txBody>
          <a:bodyPr wrap="square" rtlCol="0">
            <a:spAutoFit/>
          </a:bodyPr>
          <a:lstStyle/>
          <a:p>
            <a:r>
              <a:rPr lang="en-US" sz="3500" dirty="0" err="1" smtClean="0">
                <a:solidFill>
                  <a:srgbClr val="0B7F19"/>
                </a:solidFill>
                <a:latin typeface="Arial" pitchFamily="34" charset="0"/>
                <a:cs typeface="Arial" pitchFamily="34" charset="0"/>
              </a:rPr>
              <a:t>Biến</a:t>
            </a:r>
            <a:r>
              <a:rPr lang="en-US" sz="3500" dirty="0" smtClean="0">
                <a:solidFill>
                  <a:srgbClr val="0B7F19"/>
                </a:solidFill>
                <a:latin typeface="Arial" pitchFamily="34" charset="0"/>
                <a:cs typeface="Arial" pitchFamily="34" charset="0"/>
              </a:rPr>
              <a:t> </a:t>
            </a:r>
            <a:r>
              <a:rPr lang="en-US" sz="3500" dirty="0" err="1" smtClean="0">
                <a:solidFill>
                  <a:srgbClr val="0B7F19"/>
                </a:solidFill>
                <a:latin typeface="Arial" pitchFamily="34" charset="0"/>
                <a:cs typeface="Arial" pitchFamily="34" charset="0"/>
              </a:rPr>
              <a:t>chứng</a:t>
            </a:r>
            <a:endParaRPr lang="en-US" sz="3500" dirty="0" smtClean="0">
              <a:solidFill>
                <a:srgbClr val="0B7F19"/>
              </a:solidFill>
              <a:latin typeface="Arial" pitchFamily="34" charset="0"/>
              <a:cs typeface="Arial" pitchFamily="34" charset="0"/>
            </a:endParaRPr>
          </a:p>
        </p:txBody>
      </p:sp>
      <p:sp>
        <p:nvSpPr>
          <p:cNvPr id="6" name="TextBox 5"/>
          <p:cNvSpPr txBox="1"/>
          <p:nvPr/>
        </p:nvSpPr>
        <p:spPr>
          <a:xfrm>
            <a:off x="559558" y="989210"/>
            <a:ext cx="3985147" cy="4708981"/>
          </a:xfrm>
          <a:prstGeom prst="rect">
            <a:avLst/>
          </a:prstGeom>
          <a:noFill/>
        </p:spPr>
        <p:txBody>
          <a:bodyPr wrap="square" rtlCol="0">
            <a:spAutoFit/>
          </a:bodyPr>
          <a:lstStyle/>
          <a:p>
            <a:pPr marL="285750" indent="-285750">
              <a:lnSpc>
                <a:spcPct val="150000"/>
              </a:lnSpc>
              <a:buFont typeface="Arial" pitchFamily="34" charset="0"/>
              <a:buChar char="•"/>
            </a:pPr>
            <a:r>
              <a:rPr lang="en-US" sz="2500" dirty="0" err="1" smtClean="0">
                <a:latin typeface="Arial" pitchFamily="34" charset="0"/>
                <a:cs typeface="Arial" pitchFamily="34" charset="0"/>
              </a:rPr>
              <a:t>Biến</a:t>
            </a:r>
            <a:r>
              <a:rPr lang="en-US" sz="2500" dirty="0" smtClean="0">
                <a:latin typeface="Arial" pitchFamily="34" charset="0"/>
                <a:cs typeface="Arial" pitchFamily="34" charset="0"/>
              </a:rPr>
              <a:t> </a:t>
            </a:r>
            <a:r>
              <a:rPr lang="en-US" sz="2500" dirty="0" err="1">
                <a:latin typeface="Arial" pitchFamily="34" charset="0"/>
                <a:cs typeface="Arial" pitchFamily="34" charset="0"/>
              </a:rPr>
              <a:t>chứng</a:t>
            </a:r>
            <a:r>
              <a:rPr lang="en-US" sz="2500" dirty="0">
                <a:latin typeface="Arial" pitchFamily="34" charset="0"/>
                <a:cs typeface="Arial" pitchFamily="34" charset="0"/>
              </a:rPr>
              <a:t> </a:t>
            </a:r>
            <a:r>
              <a:rPr lang="en-US" sz="2500" dirty="0" err="1">
                <a:latin typeface="Arial" pitchFamily="34" charset="0"/>
                <a:cs typeface="Arial" pitchFamily="34" charset="0"/>
              </a:rPr>
              <a:t>tiêu</a:t>
            </a:r>
            <a:r>
              <a:rPr lang="en-US" sz="2500" dirty="0">
                <a:latin typeface="Arial" pitchFamily="34" charset="0"/>
                <a:cs typeface="Arial" pitchFamily="34" charset="0"/>
              </a:rPr>
              <a:t> </a:t>
            </a:r>
            <a:r>
              <a:rPr lang="en-US" sz="2500" dirty="0" err="1">
                <a:latin typeface="Arial" pitchFamily="34" charset="0"/>
                <a:cs typeface="Arial" pitchFamily="34" charset="0"/>
              </a:rPr>
              <a:t>hóa</a:t>
            </a:r>
            <a:r>
              <a:rPr lang="en-US" sz="2500" dirty="0">
                <a:latin typeface="Arial" pitchFamily="34" charset="0"/>
                <a:cs typeface="Arial" pitchFamily="34" charset="0"/>
              </a:rPr>
              <a:t>:</a:t>
            </a:r>
          </a:p>
          <a:p>
            <a:pPr marL="742950" lvl="1" indent="-285750">
              <a:lnSpc>
                <a:spcPct val="150000"/>
              </a:lnSpc>
              <a:buFont typeface="Wingdings" pitchFamily="2" charset="2"/>
              <a:buChar char="ü"/>
            </a:pPr>
            <a:r>
              <a:rPr lang="en-US" sz="2500" dirty="0" err="1">
                <a:latin typeface="Arial" pitchFamily="34" charset="0"/>
                <a:cs typeface="Arial" pitchFamily="34" charset="0"/>
              </a:rPr>
              <a:t>Xuất</a:t>
            </a:r>
            <a:r>
              <a:rPr lang="en-US" sz="2500" dirty="0">
                <a:latin typeface="Arial" pitchFamily="34" charset="0"/>
                <a:cs typeface="Arial" pitchFamily="34" charset="0"/>
              </a:rPr>
              <a:t> </a:t>
            </a:r>
            <a:r>
              <a:rPr lang="en-US" sz="2500" dirty="0" err="1">
                <a:latin typeface="Arial" pitchFamily="34" charset="0"/>
                <a:cs typeface="Arial" pitchFamily="34" charset="0"/>
              </a:rPr>
              <a:t>huyết</a:t>
            </a:r>
            <a:r>
              <a:rPr lang="en-US" sz="2500" dirty="0">
                <a:latin typeface="Arial" pitchFamily="34" charset="0"/>
                <a:cs typeface="Arial" pitchFamily="34" charset="0"/>
              </a:rPr>
              <a:t> </a:t>
            </a:r>
            <a:r>
              <a:rPr lang="en-US" sz="2500" dirty="0" err="1">
                <a:latin typeface="Arial" pitchFamily="34" charset="0"/>
                <a:cs typeface="Arial" pitchFamily="34" charset="0"/>
              </a:rPr>
              <a:t>tiêu</a:t>
            </a:r>
            <a:r>
              <a:rPr lang="en-US" sz="2500" dirty="0">
                <a:latin typeface="Arial" pitchFamily="34" charset="0"/>
                <a:cs typeface="Arial" pitchFamily="34" charset="0"/>
              </a:rPr>
              <a:t> </a:t>
            </a:r>
            <a:r>
              <a:rPr lang="en-US" sz="2500" dirty="0" err="1">
                <a:latin typeface="Arial" pitchFamily="34" charset="0"/>
                <a:cs typeface="Arial" pitchFamily="34" charset="0"/>
              </a:rPr>
              <a:t>hóa</a:t>
            </a:r>
            <a:endParaRPr lang="en-US" sz="2500" dirty="0">
              <a:latin typeface="Arial" pitchFamily="34" charset="0"/>
              <a:cs typeface="Arial" pitchFamily="34" charset="0"/>
            </a:endParaRPr>
          </a:p>
          <a:p>
            <a:pPr marL="742950" lvl="1" indent="-285750">
              <a:lnSpc>
                <a:spcPct val="150000"/>
              </a:lnSpc>
              <a:buFont typeface="Wingdings" pitchFamily="2" charset="2"/>
              <a:buChar char="ü"/>
            </a:pPr>
            <a:r>
              <a:rPr lang="en-US" sz="2500" dirty="0" err="1">
                <a:latin typeface="Arial" pitchFamily="34" charset="0"/>
                <a:cs typeface="Arial" pitchFamily="34" charset="0"/>
              </a:rPr>
              <a:t>Thủng</a:t>
            </a:r>
            <a:r>
              <a:rPr lang="en-US" sz="2500" dirty="0">
                <a:latin typeface="Arial" pitchFamily="34" charset="0"/>
                <a:cs typeface="Arial" pitchFamily="34" charset="0"/>
              </a:rPr>
              <a:t> </a:t>
            </a:r>
            <a:r>
              <a:rPr lang="en-US" sz="2500" dirty="0" err="1">
                <a:latin typeface="Arial" pitchFamily="34" charset="0"/>
                <a:cs typeface="Arial" pitchFamily="34" charset="0"/>
              </a:rPr>
              <a:t>ruột</a:t>
            </a:r>
            <a:endParaRPr lang="en-US" sz="2500" dirty="0">
              <a:latin typeface="Arial" pitchFamily="34" charset="0"/>
              <a:cs typeface="Arial" pitchFamily="34" charset="0"/>
            </a:endParaRPr>
          </a:p>
          <a:p>
            <a:pPr marL="285750" indent="-285750">
              <a:lnSpc>
                <a:spcPct val="150000"/>
              </a:lnSpc>
              <a:buFont typeface="Arial" pitchFamily="34" charset="0"/>
              <a:buChar char="•"/>
            </a:pPr>
            <a:r>
              <a:rPr lang="en-US" sz="2500" dirty="0" err="1">
                <a:latin typeface="Arial" pitchFamily="34" charset="0"/>
                <a:cs typeface="Arial" pitchFamily="34" charset="0"/>
              </a:rPr>
              <a:t>Biến</a:t>
            </a:r>
            <a:r>
              <a:rPr lang="en-US" sz="2500" dirty="0">
                <a:latin typeface="Arial" pitchFamily="34" charset="0"/>
                <a:cs typeface="Arial" pitchFamily="34" charset="0"/>
              </a:rPr>
              <a:t> </a:t>
            </a:r>
            <a:r>
              <a:rPr lang="en-US" sz="2500" dirty="0" err="1">
                <a:latin typeface="Arial" pitchFamily="34" charset="0"/>
                <a:cs typeface="Arial" pitchFamily="34" charset="0"/>
              </a:rPr>
              <a:t>chứng</a:t>
            </a:r>
            <a:r>
              <a:rPr lang="en-US" sz="2500" dirty="0">
                <a:latin typeface="Arial" pitchFamily="34" charset="0"/>
                <a:cs typeface="Arial" pitchFamily="34" charset="0"/>
              </a:rPr>
              <a:t> </a:t>
            </a:r>
            <a:r>
              <a:rPr lang="en-US" sz="2500" dirty="0" err="1">
                <a:latin typeface="Arial" pitchFamily="34" charset="0"/>
                <a:cs typeface="Arial" pitchFamily="34" charset="0"/>
              </a:rPr>
              <a:t>tim</a:t>
            </a:r>
            <a:r>
              <a:rPr lang="en-US" sz="2500" dirty="0">
                <a:latin typeface="Arial" pitchFamily="34" charset="0"/>
                <a:cs typeface="Arial" pitchFamily="34" charset="0"/>
              </a:rPr>
              <a:t> </a:t>
            </a:r>
            <a:r>
              <a:rPr lang="en-US" sz="2500" dirty="0" err="1">
                <a:latin typeface="Arial" pitchFamily="34" charset="0"/>
                <a:cs typeface="Arial" pitchFamily="34" charset="0"/>
              </a:rPr>
              <a:t>mạch</a:t>
            </a:r>
            <a:r>
              <a:rPr lang="en-US" sz="2500" dirty="0">
                <a:latin typeface="Arial" pitchFamily="34" charset="0"/>
                <a:cs typeface="Arial" pitchFamily="34" charset="0"/>
              </a:rPr>
              <a:t>:</a:t>
            </a:r>
          </a:p>
          <a:p>
            <a:pPr marL="742950" lvl="1" indent="-285750">
              <a:lnSpc>
                <a:spcPct val="150000"/>
              </a:lnSpc>
              <a:buFont typeface="Wingdings" pitchFamily="2" charset="2"/>
              <a:buChar char="ü"/>
            </a:pPr>
            <a:r>
              <a:rPr lang="en-US" sz="2500" dirty="0" err="1">
                <a:latin typeface="Arial" pitchFamily="34" charset="0"/>
                <a:cs typeface="Arial" pitchFamily="34" charset="0"/>
              </a:rPr>
              <a:t>Viêm</a:t>
            </a:r>
            <a:r>
              <a:rPr lang="en-US" sz="2500" dirty="0">
                <a:latin typeface="Arial" pitchFamily="34" charset="0"/>
                <a:cs typeface="Arial" pitchFamily="34" charset="0"/>
              </a:rPr>
              <a:t> </a:t>
            </a:r>
            <a:r>
              <a:rPr lang="en-US" sz="2500" dirty="0" err="1">
                <a:latin typeface="Arial" pitchFamily="34" charset="0"/>
                <a:cs typeface="Arial" pitchFamily="34" charset="0"/>
              </a:rPr>
              <a:t>cơ</a:t>
            </a:r>
            <a:r>
              <a:rPr lang="en-US" sz="2500" dirty="0">
                <a:latin typeface="Arial" pitchFamily="34" charset="0"/>
                <a:cs typeface="Arial" pitchFamily="34" charset="0"/>
              </a:rPr>
              <a:t> </a:t>
            </a:r>
            <a:r>
              <a:rPr lang="en-US" sz="2500" dirty="0" err="1">
                <a:latin typeface="Arial" pitchFamily="34" charset="0"/>
                <a:cs typeface="Arial" pitchFamily="34" charset="0"/>
              </a:rPr>
              <a:t>tim</a:t>
            </a:r>
            <a:endParaRPr lang="en-US" sz="2500" dirty="0">
              <a:latin typeface="Arial" pitchFamily="34" charset="0"/>
              <a:cs typeface="Arial" pitchFamily="34" charset="0"/>
            </a:endParaRPr>
          </a:p>
          <a:p>
            <a:pPr marL="742950" lvl="1" indent="-285750">
              <a:lnSpc>
                <a:spcPct val="150000"/>
              </a:lnSpc>
              <a:buFont typeface="Wingdings" pitchFamily="2" charset="2"/>
              <a:buChar char="ü"/>
            </a:pPr>
            <a:r>
              <a:rPr lang="en-US" sz="2500" dirty="0" err="1">
                <a:latin typeface="Arial" pitchFamily="34" charset="0"/>
                <a:cs typeface="Arial" pitchFamily="34" charset="0"/>
              </a:rPr>
              <a:t>Trụy</a:t>
            </a:r>
            <a:r>
              <a:rPr lang="en-US" sz="2500" dirty="0">
                <a:latin typeface="Arial" pitchFamily="34" charset="0"/>
                <a:cs typeface="Arial" pitchFamily="34" charset="0"/>
              </a:rPr>
              <a:t> </a:t>
            </a:r>
            <a:r>
              <a:rPr lang="en-US" sz="2500" dirty="0" err="1">
                <a:latin typeface="Arial" pitchFamily="34" charset="0"/>
                <a:cs typeface="Arial" pitchFamily="34" charset="0"/>
              </a:rPr>
              <a:t>tim</a:t>
            </a:r>
            <a:r>
              <a:rPr lang="en-US" sz="2500" dirty="0">
                <a:latin typeface="Arial" pitchFamily="34" charset="0"/>
                <a:cs typeface="Arial" pitchFamily="34" charset="0"/>
              </a:rPr>
              <a:t> </a:t>
            </a:r>
            <a:r>
              <a:rPr lang="en-US" sz="2500" dirty="0" err="1">
                <a:latin typeface="Arial" pitchFamily="34" charset="0"/>
                <a:cs typeface="Arial" pitchFamily="34" charset="0"/>
              </a:rPr>
              <a:t>mạch</a:t>
            </a:r>
            <a:endParaRPr lang="en-US" sz="2500" dirty="0">
              <a:latin typeface="Arial" pitchFamily="34" charset="0"/>
              <a:cs typeface="Arial" pitchFamily="34" charset="0"/>
            </a:endParaRPr>
          </a:p>
          <a:p>
            <a:pPr marL="742950" lvl="1" indent="-285750">
              <a:lnSpc>
                <a:spcPct val="150000"/>
              </a:lnSpc>
              <a:buFont typeface="Wingdings" pitchFamily="2" charset="2"/>
              <a:buChar char="ü"/>
            </a:pPr>
            <a:r>
              <a:rPr lang="en-US" sz="2500" dirty="0" err="1">
                <a:latin typeface="Arial" pitchFamily="34" charset="0"/>
                <a:cs typeface="Arial" pitchFamily="34" charset="0"/>
              </a:rPr>
              <a:t>Viêm</a:t>
            </a:r>
            <a:r>
              <a:rPr lang="en-US" sz="2500" dirty="0">
                <a:latin typeface="Arial" pitchFamily="34" charset="0"/>
                <a:cs typeface="Arial" pitchFamily="34" charset="0"/>
              </a:rPr>
              <a:t> </a:t>
            </a:r>
            <a:r>
              <a:rPr lang="en-US" sz="2500" dirty="0" err="1">
                <a:latin typeface="Arial" pitchFamily="34" charset="0"/>
                <a:cs typeface="Arial" pitchFamily="34" charset="0"/>
              </a:rPr>
              <a:t>màng</a:t>
            </a:r>
            <a:r>
              <a:rPr lang="en-US" sz="2500" dirty="0">
                <a:latin typeface="Arial" pitchFamily="34" charset="0"/>
                <a:cs typeface="Arial" pitchFamily="34" charset="0"/>
              </a:rPr>
              <a:t> </a:t>
            </a:r>
            <a:r>
              <a:rPr lang="en-US" sz="2500" dirty="0" err="1">
                <a:latin typeface="Arial" pitchFamily="34" charset="0"/>
                <a:cs typeface="Arial" pitchFamily="34" charset="0"/>
              </a:rPr>
              <a:t>ngoài</a:t>
            </a:r>
            <a:r>
              <a:rPr lang="en-US" sz="2500" dirty="0">
                <a:latin typeface="Arial" pitchFamily="34" charset="0"/>
                <a:cs typeface="Arial" pitchFamily="34" charset="0"/>
              </a:rPr>
              <a:t> </a:t>
            </a:r>
            <a:r>
              <a:rPr lang="en-US" sz="2500" dirty="0" err="1">
                <a:latin typeface="Arial" pitchFamily="34" charset="0"/>
                <a:cs typeface="Arial" pitchFamily="34" charset="0"/>
              </a:rPr>
              <a:t>tim</a:t>
            </a:r>
            <a:endParaRPr lang="en-US" sz="2500" dirty="0">
              <a:latin typeface="Arial" pitchFamily="34" charset="0"/>
              <a:cs typeface="Arial" pitchFamily="34" charset="0"/>
            </a:endParaRPr>
          </a:p>
          <a:p>
            <a:pPr>
              <a:lnSpc>
                <a:spcPct val="150000"/>
              </a:lnSpc>
            </a:pPr>
            <a:endParaRPr lang="en-US" sz="2500" dirty="0">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313" y="3625747"/>
            <a:ext cx="2569048" cy="24861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532" y="4991100"/>
            <a:ext cx="4762500" cy="18669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77421"/>
            <a:ext cx="3894161" cy="2920621"/>
          </a:xfrm>
          <a:prstGeom prst="rect">
            <a:avLst/>
          </a:prstGeom>
        </p:spPr>
      </p:pic>
      <p:sp>
        <p:nvSpPr>
          <p:cNvPr id="10" name="Flowchart: Process 9"/>
          <p:cNvSpPr/>
          <p:nvPr/>
        </p:nvSpPr>
        <p:spPr>
          <a:xfrm>
            <a:off x="0" y="0"/>
            <a:ext cx="12192000" cy="6858000"/>
          </a:xfrm>
          <a:prstGeom prst="flowChartProcess">
            <a:avLst/>
          </a:prstGeom>
          <a:ln>
            <a:solidFill>
              <a:schemeClr val="bg1"/>
            </a:solidFill>
          </a:ln>
        </p:spPr>
        <p:style>
          <a:lnRef idx="2">
            <a:schemeClr val="accent1"/>
          </a:lnRef>
          <a:fillRef idx="1">
            <a:schemeClr val="lt1"/>
          </a:fillRef>
          <a:effectRef idx="0">
            <a:schemeClr val="accent1"/>
          </a:effectRef>
          <a:fontRef idx="minor">
            <a:schemeClr val="dk1"/>
          </a:fontRef>
        </p:style>
        <p:txBody>
          <a:bodyPr numCol="1" rtlCol="0" anchor="ctr"/>
          <a:lstStyle/>
          <a:p>
            <a:pPr marL="457200" indent="-457200">
              <a:buFont typeface="Arial" pitchFamily="34" charset="0"/>
              <a:buChar char="•"/>
            </a:pPr>
            <a:r>
              <a:rPr lang="en-US" sz="3500" dirty="0" err="1" smtClean="0"/>
              <a:t>Biến</a:t>
            </a:r>
            <a:r>
              <a:rPr lang="en-US" sz="3500" dirty="0" smtClean="0"/>
              <a:t> </a:t>
            </a:r>
            <a:r>
              <a:rPr lang="en-US" sz="3500" dirty="0" err="1" smtClean="0"/>
              <a:t>chứng</a:t>
            </a:r>
            <a:r>
              <a:rPr lang="en-US" sz="3500" dirty="0" smtClean="0"/>
              <a:t> </a:t>
            </a:r>
            <a:r>
              <a:rPr lang="en-US" sz="3500" dirty="0" err="1" smtClean="0"/>
              <a:t>thần</a:t>
            </a:r>
            <a:r>
              <a:rPr lang="en-US" sz="3500" dirty="0" smtClean="0"/>
              <a:t> </a:t>
            </a:r>
            <a:r>
              <a:rPr lang="en-US" sz="3500" dirty="0" err="1" smtClean="0"/>
              <a:t>kinh</a:t>
            </a:r>
            <a:r>
              <a:rPr lang="en-US" sz="3500" dirty="0" smtClean="0"/>
              <a:t>:</a:t>
            </a:r>
          </a:p>
          <a:p>
            <a:pPr marL="914400" lvl="1" indent="-457200">
              <a:buFont typeface="Wingdings" pitchFamily="2" charset="2"/>
              <a:buChar char="ü"/>
            </a:pPr>
            <a:r>
              <a:rPr lang="en-US" sz="3500" dirty="0" err="1" smtClean="0"/>
              <a:t>Não</a:t>
            </a:r>
            <a:r>
              <a:rPr lang="en-US" sz="3500" dirty="0" smtClean="0"/>
              <a:t> </a:t>
            </a:r>
            <a:r>
              <a:rPr lang="en-US" sz="3500" dirty="0" err="1" smtClean="0"/>
              <a:t>viêm</a:t>
            </a:r>
            <a:r>
              <a:rPr lang="en-US" sz="3500" dirty="0" smtClean="0"/>
              <a:t> </a:t>
            </a:r>
            <a:r>
              <a:rPr lang="en-US" sz="3500" dirty="0" err="1" smtClean="0"/>
              <a:t>thương</a:t>
            </a:r>
            <a:r>
              <a:rPr lang="en-US" sz="3500" dirty="0" smtClean="0"/>
              <a:t> </a:t>
            </a:r>
            <a:r>
              <a:rPr lang="en-US" sz="3500" dirty="0" err="1" smtClean="0"/>
              <a:t>hàn</a:t>
            </a:r>
            <a:endParaRPr lang="en-US" sz="3500" dirty="0" smtClean="0"/>
          </a:p>
          <a:p>
            <a:pPr marL="914400" lvl="1" indent="-457200">
              <a:buFont typeface="Wingdings" pitchFamily="2" charset="2"/>
              <a:buChar char="ü"/>
            </a:pPr>
            <a:r>
              <a:rPr lang="en-US" sz="3500" dirty="0" err="1" smtClean="0"/>
              <a:t>Viêm</a:t>
            </a:r>
            <a:r>
              <a:rPr lang="en-US" sz="3500" dirty="0" smtClean="0"/>
              <a:t> </a:t>
            </a:r>
            <a:r>
              <a:rPr lang="en-US" sz="3500" dirty="0" err="1" smtClean="0"/>
              <a:t>màng</a:t>
            </a:r>
            <a:r>
              <a:rPr lang="en-US" sz="3500" dirty="0" smtClean="0"/>
              <a:t> </a:t>
            </a:r>
            <a:r>
              <a:rPr lang="en-US" sz="3500" dirty="0" err="1" smtClean="0"/>
              <a:t>não</a:t>
            </a:r>
            <a:endParaRPr lang="en-US" sz="3500" dirty="0" smtClean="0"/>
          </a:p>
          <a:p>
            <a:pPr marL="457200" indent="-457200">
              <a:buFont typeface="Arial" pitchFamily="34" charset="0"/>
              <a:buChar char="•"/>
            </a:pPr>
            <a:r>
              <a:rPr lang="en-US" sz="3500" dirty="0" err="1" smtClean="0"/>
              <a:t>Biến</a:t>
            </a:r>
            <a:r>
              <a:rPr lang="en-US" sz="3500" dirty="0" smtClean="0"/>
              <a:t> </a:t>
            </a:r>
            <a:r>
              <a:rPr lang="en-US" sz="3500" dirty="0" err="1" smtClean="0"/>
              <a:t>chứng</a:t>
            </a:r>
            <a:r>
              <a:rPr lang="en-US" sz="3500" dirty="0" smtClean="0"/>
              <a:t> </a:t>
            </a:r>
            <a:r>
              <a:rPr lang="en-US" sz="3500" dirty="0" err="1" smtClean="0"/>
              <a:t>hiếm</a:t>
            </a:r>
            <a:r>
              <a:rPr lang="en-US" sz="3500" dirty="0" smtClean="0"/>
              <a:t> </a:t>
            </a:r>
            <a:r>
              <a:rPr lang="en-US" sz="3500" dirty="0" err="1" smtClean="0"/>
              <a:t>gặp</a:t>
            </a:r>
            <a:r>
              <a:rPr lang="en-US" sz="3500" dirty="0" smtClean="0"/>
              <a:t> </a:t>
            </a:r>
            <a:r>
              <a:rPr lang="en-US" sz="3500" dirty="0" err="1" smtClean="0"/>
              <a:t>khác</a:t>
            </a:r>
            <a:endParaRPr lang="en-US" sz="3500" dirty="0" smtClean="0"/>
          </a:p>
          <a:p>
            <a:pPr marL="914400" lvl="1" indent="-457200">
              <a:buFont typeface="Wingdings" pitchFamily="2" charset="2"/>
              <a:buChar char="ü"/>
            </a:pPr>
            <a:r>
              <a:rPr lang="en-US" sz="3500" dirty="0" err="1" smtClean="0"/>
              <a:t>Hô</a:t>
            </a:r>
            <a:r>
              <a:rPr lang="en-US" sz="3500" dirty="0" smtClean="0"/>
              <a:t> </a:t>
            </a:r>
            <a:r>
              <a:rPr lang="en-US" sz="3500" dirty="0" err="1" smtClean="0"/>
              <a:t>hấp</a:t>
            </a:r>
            <a:endParaRPr lang="en-US" sz="3500" dirty="0" smtClean="0"/>
          </a:p>
          <a:p>
            <a:pPr marL="914400" lvl="1" indent="-457200">
              <a:buFont typeface="Wingdings" pitchFamily="2" charset="2"/>
              <a:buChar char="ü"/>
            </a:pPr>
            <a:r>
              <a:rPr lang="en-US" sz="3500" dirty="0" err="1" smtClean="0"/>
              <a:t>Viêm</a:t>
            </a:r>
            <a:r>
              <a:rPr lang="en-US" sz="3500" dirty="0" smtClean="0"/>
              <a:t> </a:t>
            </a:r>
            <a:r>
              <a:rPr lang="en-US" sz="3500" dirty="0" err="1" smtClean="0"/>
              <a:t>xương</a:t>
            </a:r>
            <a:r>
              <a:rPr lang="en-US" sz="3500" dirty="0" smtClean="0"/>
              <a:t> </a:t>
            </a:r>
            <a:r>
              <a:rPr lang="en-US" sz="3500" dirty="0" err="1" smtClean="0"/>
              <a:t>khớp</a:t>
            </a:r>
            <a:endParaRPr lang="en-US" sz="3500" dirty="0" smtClean="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2568" y="564881"/>
            <a:ext cx="3900986" cy="219185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936" y="3259109"/>
            <a:ext cx="4286250" cy="3219450"/>
          </a:xfrm>
          <a:prstGeom prst="rect">
            <a:avLst/>
          </a:prstGeom>
        </p:spPr>
      </p:pic>
      <p:sp>
        <p:nvSpPr>
          <p:cNvPr id="13" name="Rectangle 12"/>
          <p:cNvSpPr/>
          <p:nvPr/>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nSpc>
                <a:spcPct val="150000"/>
              </a:lnSpc>
              <a:buFont typeface="Arial" pitchFamily="34" charset="0"/>
              <a:buChar char="•"/>
            </a:pPr>
            <a:r>
              <a:rPr lang="en-US" sz="2500" dirty="0" err="1" smtClean="0">
                <a:latin typeface="Arial" pitchFamily="34" charset="0"/>
                <a:cs typeface="Arial" pitchFamily="34" charset="0"/>
              </a:rPr>
              <a:t>Chỉ</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dùng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thuốc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ngấm</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nội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bào</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tốt</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để</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điều</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trị</a:t>
            </a:r>
            <a:r>
              <a:rPr lang="en-US" sz="2500" dirty="0" smtClean="0">
                <a:latin typeface="Arial" pitchFamily="34" charset="0"/>
                <a:cs typeface="Arial" pitchFamily="34" charset="0"/>
              </a:rPr>
              <a:t>.</a:t>
            </a:r>
          </a:p>
          <a:p>
            <a:pPr marL="742950" lvl="1" indent="-285750">
              <a:lnSpc>
                <a:spcPct val="150000"/>
              </a:lnSpc>
              <a:buFont typeface="Wingdings" pitchFamily="2" charset="2"/>
              <a:buChar char="ü"/>
            </a:pPr>
            <a:r>
              <a:rPr lang="en-US" sz="2500" dirty="0" smtClean="0">
                <a:latin typeface="Arial" pitchFamily="34" charset="0"/>
                <a:cs typeface="Arial" pitchFamily="34" charset="0"/>
              </a:rPr>
              <a:t>Chloramphenicol </a:t>
            </a:r>
            <a:endParaRPr lang="en-US" sz="2500" dirty="0">
              <a:latin typeface="Arial" pitchFamily="34" charset="0"/>
              <a:cs typeface="Arial" pitchFamily="34" charset="0"/>
            </a:endParaRPr>
          </a:p>
          <a:p>
            <a:pPr marL="742950" lvl="1" indent="-285750">
              <a:lnSpc>
                <a:spcPct val="150000"/>
              </a:lnSpc>
              <a:buFont typeface="Wingdings" pitchFamily="2" charset="2"/>
              <a:buChar char="ü"/>
            </a:pPr>
            <a:r>
              <a:rPr lang="en-US" sz="2500" dirty="0" err="1" smtClean="0">
                <a:latin typeface="Arial" pitchFamily="34" charset="0"/>
                <a:cs typeface="Arial" pitchFamily="34" charset="0"/>
              </a:rPr>
              <a:t>Bactrime</a:t>
            </a:r>
            <a:endParaRPr lang="en-US" sz="2500" dirty="0">
              <a:latin typeface="Arial" pitchFamily="34" charset="0"/>
              <a:cs typeface="Arial" pitchFamily="34" charset="0"/>
            </a:endParaRPr>
          </a:p>
          <a:p>
            <a:pPr marL="742950" lvl="1" indent="-285750">
              <a:lnSpc>
                <a:spcPct val="150000"/>
              </a:lnSpc>
              <a:buFont typeface="Wingdings" pitchFamily="2" charset="2"/>
              <a:buChar char="ü"/>
            </a:pPr>
            <a:r>
              <a:rPr lang="en-US" sz="2500" dirty="0" err="1" smtClean="0">
                <a:latin typeface="Arial" pitchFamily="34" charset="0"/>
                <a:cs typeface="Arial" pitchFamily="34" charset="0"/>
              </a:rPr>
              <a:t>Ampiciline</a:t>
            </a:r>
            <a:r>
              <a:rPr lang="en-US" sz="2500" dirty="0" smtClean="0">
                <a:latin typeface="Arial" pitchFamily="34" charset="0"/>
                <a:cs typeface="Arial" pitchFamily="34" charset="0"/>
              </a:rPr>
              <a:t>.</a:t>
            </a:r>
          </a:p>
          <a:p>
            <a:pPr marL="742950" lvl="1" indent="-285750">
              <a:lnSpc>
                <a:spcPct val="150000"/>
              </a:lnSpc>
              <a:buFont typeface="Wingdings" pitchFamily="2" charset="2"/>
              <a:buChar char="ü"/>
            </a:pPr>
            <a:r>
              <a:rPr lang="en-US" sz="2500" dirty="0" err="1">
                <a:latin typeface="Arial" pitchFamily="34" charset="0"/>
                <a:cs typeface="Arial" pitchFamily="34" charset="0"/>
              </a:rPr>
              <a:t>Cephalosporine</a:t>
            </a:r>
            <a:r>
              <a:rPr lang="en-US" sz="2500" dirty="0">
                <a:latin typeface="Arial" pitchFamily="34" charset="0"/>
                <a:cs typeface="Arial" pitchFamily="34" charset="0"/>
              </a:rPr>
              <a:t> </a:t>
            </a:r>
            <a:r>
              <a:rPr lang="en-US" sz="2500" dirty="0" err="1" smtClean="0">
                <a:latin typeface="Arial" pitchFamily="34" charset="0"/>
                <a:cs typeface="Arial" pitchFamily="34" charset="0"/>
              </a:rPr>
              <a:t>thế</a:t>
            </a:r>
            <a:r>
              <a:rPr lang="en-US" sz="2500" dirty="0">
                <a:latin typeface="Arial" pitchFamily="34" charset="0"/>
                <a:cs typeface="Arial" pitchFamily="34" charset="0"/>
              </a:rPr>
              <a:t> </a:t>
            </a:r>
            <a:r>
              <a:rPr lang="en-US" sz="2500" dirty="0" err="1" smtClean="0">
                <a:latin typeface="Arial" pitchFamily="34" charset="0"/>
                <a:cs typeface="Arial" pitchFamily="34" charset="0"/>
              </a:rPr>
              <a:t>hệ</a:t>
            </a:r>
            <a:r>
              <a:rPr lang="en-US" sz="2500" dirty="0" smtClean="0">
                <a:latin typeface="Arial" pitchFamily="34" charset="0"/>
                <a:cs typeface="Arial" pitchFamily="34" charset="0"/>
              </a:rPr>
              <a:t> </a:t>
            </a:r>
            <a:r>
              <a:rPr lang="en-US" sz="2500" dirty="0">
                <a:latin typeface="Arial" pitchFamily="34" charset="0"/>
                <a:cs typeface="Arial" pitchFamily="34" charset="0"/>
              </a:rPr>
              <a:t>II (</a:t>
            </a:r>
            <a:r>
              <a:rPr lang="en-US" sz="2500" dirty="0" err="1">
                <a:latin typeface="Arial" pitchFamily="34" charset="0"/>
                <a:cs typeface="Arial" pitchFamily="34" charset="0"/>
              </a:rPr>
              <a:t>cefuroxim</a:t>
            </a:r>
            <a:r>
              <a:rPr lang="en-US" sz="2500" dirty="0">
                <a:latin typeface="Arial" pitchFamily="34" charset="0"/>
                <a:cs typeface="Arial" pitchFamily="34" charset="0"/>
              </a:rPr>
              <a:t>), III</a:t>
            </a:r>
            <a:endParaRPr lang="en-US" sz="2500" dirty="0" smtClean="0">
              <a:latin typeface="Arial" pitchFamily="34" charset="0"/>
              <a:cs typeface="Arial" pitchFamily="34" charset="0"/>
            </a:endParaRPr>
          </a:p>
          <a:p>
            <a:pPr marL="742950" lvl="1" indent="-285750">
              <a:lnSpc>
                <a:spcPct val="150000"/>
              </a:lnSpc>
              <a:buFont typeface="Wingdings" pitchFamily="2" charset="2"/>
              <a:buChar char="ü"/>
            </a:pPr>
            <a:r>
              <a:rPr lang="en-US" sz="2500" dirty="0" err="1">
                <a:latin typeface="Arial" pitchFamily="34" charset="0"/>
                <a:cs typeface="Arial" pitchFamily="34" charset="0"/>
              </a:rPr>
              <a:t>Fluoroquinolon</a:t>
            </a:r>
            <a:endParaRPr lang="en-US" sz="2500" dirty="0">
              <a:latin typeface="Arial" pitchFamily="34" charset="0"/>
              <a:cs typeface="Arial" pitchFamily="34" charset="0"/>
            </a:endParaRPr>
          </a:p>
        </p:txBody>
      </p:sp>
      <p:sp>
        <p:nvSpPr>
          <p:cNvPr id="14" name="TextBox 13"/>
          <p:cNvSpPr txBox="1"/>
          <p:nvPr/>
        </p:nvSpPr>
        <p:spPr>
          <a:xfrm>
            <a:off x="1705970" y="564881"/>
            <a:ext cx="1665027" cy="630942"/>
          </a:xfrm>
          <a:prstGeom prst="rect">
            <a:avLst/>
          </a:prstGeom>
          <a:noFill/>
        </p:spPr>
        <p:txBody>
          <a:bodyPr wrap="square" rtlCol="0">
            <a:spAutoFit/>
          </a:bodyPr>
          <a:lstStyle/>
          <a:p>
            <a:r>
              <a:rPr lang="en-US" sz="3500" dirty="0" err="1" smtClean="0">
                <a:solidFill>
                  <a:srgbClr val="0B7F19"/>
                </a:solidFill>
                <a:latin typeface="Arial" pitchFamily="34" charset="0"/>
                <a:cs typeface="Arial" pitchFamily="34" charset="0"/>
              </a:rPr>
              <a:t>Điều</a:t>
            </a:r>
            <a:r>
              <a:rPr lang="en-US" sz="3500" dirty="0" smtClean="0">
                <a:solidFill>
                  <a:srgbClr val="0B7F19"/>
                </a:solidFill>
                <a:latin typeface="Arial" pitchFamily="34" charset="0"/>
                <a:cs typeface="Arial" pitchFamily="34" charset="0"/>
              </a:rPr>
              <a:t> </a:t>
            </a:r>
            <a:r>
              <a:rPr lang="en-US" sz="3500" dirty="0" err="1" smtClean="0">
                <a:solidFill>
                  <a:srgbClr val="0B7F19"/>
                </a:solidFill>
                <a:latin typeface="Arial" pitchFamily="34" charset="0"/>
                <a:cs typeface="Arial" pitchFamily="34" charset="0"/>
              </a:rPr>
              <a:t>trị</a:t>
            </a:r>
            <a:endParaRPr lang="en-US" sz="3500" dirty="0" smtClean="0">
              <a:solidFill>
                <a:srgbClr val="0B7F19"/>
              </a:solidFill>
              <a:latin typeface="Arial" pitchFamily="34" charset="0"/>
              <a:cs typeface="Arial"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0645" y="4579548"/>
            <a:ext cx="3197700" cy="2344468"/>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0762" y="-47591"/>
            <a:ext cx="2754076" cy="275407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8344" y="2509762"/>
            <a:ext cx="2835815" cy="2481338"/>
          </a:xfrm>
          <a:prstGeom prst="rect">
            <a:avLst/>
          </a:prstGeom>
        </p:spPr>
      </p:pic>
    </p:spTree>
    <p:extLst>
      <p:ext uri="{BB962C8B-B14F-4D97-AF65-F5344CB8AC3E}">
        <p14:creationId xmlns:p14="http://schemas.microsoft.com/office/powerpoint/2010/main" val="3711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65199" y="99115"/>
            <a:ext cx="10261600" cy="118730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smtClean="0">
                <a:solidFill>
                  <a:srgbClr val="006600"/>
                </a:solidFill>
                <a:latin typeface="Times New Roman" panose="02020603050405020304" pitchFamily="18" charset="0"/>
                <a:cs typeface="Times New Roman" panose="02020603050405020304" pitchFamily="18" charset="0"/>
              </a:rPr>
              <a:t>5. </a:t>
            </a:r>
            <a:r>
              <a:rPr lang="en-US" sz="4000" b="1">
                <a:solidFill>
                  <a:srgbClr val="006600"/>
                </a:solidFill>
                <a:latin typeface="Times New Roman" panose="02020603050405020304" pitchFamily="18" charset="0"/>
                <a:cs typeface="Times New Roman" panose="02020603050405020304" pitchFamily="18" charset="0"/>
              </a:rPr>
              <a:t>Dự phòng các nhiễm khuẩn tiêu hóa</a:t>
            </a:r>
          </a:p>
        </p:txBody>
      </p:sp>
      <p:sp>
        <p:nvSpPr>
          <p:cNvPr id="11" name="Rectangle 10"/>
          <p:cNvSpPr/>
          <p:nvPr/>
        </p:nvSpPr>
        <p:spPr>
          <a:xfrm>
            <a:off x="147031" y="2069347"/>
            <a:ext cx="1636335" cy="278183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500" b="1" dirty="0" err="1">
                <a:latin typeface="Times New Roman" panose="02020603050405020304" pitchFamily="18" charset="0"/>
                <a:cs typeface="Times New Roman" panose="02020603050405020304" pitchFamily="18" charset="0"/>
              </a:rPr>
              <a:t>Phòng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bệnh</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không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đặc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hiệu</a:t>
            </a:r>
            <a:endParaRPr lang="en-US" sz="35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213377" y="1406964"/>
            <a:ext cx="9813700" cy="5093702"/>
          </a:xfrm>
          <a:prstGeom prst="rect">
            <a:avLst/>
          </a:prstGeom>
          <a:noFill/>
        </p:spPr>
        <p:txBody>
          <a:bodyPr wrap="square" rtlCol="0">
            <a:spAutoFit/>
          </a:bodyPr>
          <a:lstStyle/>
          <a:p>
            <a:pPr marL="285750" indent="-285750" algn="just">
              <a:buFont typeface="Arial" panose="020B0604020202020204" pitchFamily="34" charset="0"/>
              <a:buChar char="•"/>
            </a:pPr>
            <a:r>
              <a:rPr lang="en-US" sz="2500" dirty="0" err="1">
                <a:latin typeface="Times New Roman" panose="02020603050405020304" pitchFamily="18" charset="0"/>
                <a:cs typeface="Times New Roman" panose="02020603050405020304" pitchFamily="18" charset="0"/>
              </a:rPr>
              <a:t>Vệ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rác</a:t>
            </a:r>
            <a:r>
              <a:rPr lang="en-US" sz="2500" dirty="0">
                <a:latin typeface="Times New Roman" panose="02020603050405020304" pitchFamily="18" charset="0"/>
                <a:cs typeface="Times New Roman" panose="02020603050405020304" pitchFamily="18" charset="0"/>
              </a:rPr>
              <a:t> . </a:t>
            </a:r>
            <a:r>
              <a:rPr lang="en-US" sz="2500" dirty="0" err="1">
                <a:latin typeface="Times New Roman" panose="02020603050405020304" pitchFamily="18" charset="0"/>
                <a:cs typeface="Times New Roman" panose="02020603050405020304" pitchFamily="18" charset="0"/>
              </a:rPr>
              <a:t>Xử</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lý</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thải</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tốt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Vệ</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phẩm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Ăn</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sẽ</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diệt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ruồi</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gián</a:t>
            </a:r>
            <a:r>
              <a:rPr lang="en-US" sz="25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Bệnh</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t>
            </a:r>
            <a:r>
              <a:rPr lang="en-US" sz="2500" dirty="0" err="1" smtClean="0">
                <a:latin typeface="Times New Roman" panose="02020603050405020304" pitchFamily="18" charset="0"/>
                <a:cs typeface="Times New Roman" panose="02020603050405020304" pitchFamily="18" charset="0"/>
              </a:rPr>
              <a:t>ả</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phòng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tốt</a:t>
            </a:r>
            <a:r>
              <a:rPr lang="en-US" sz="25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Đối</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hàn</a:t>
            </a:r>
            <a:r>
              <a:rPr lang="en-US" sz="2500" dirty="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algn="just"/>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Cách</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cấp</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tính</a:t>
            </a:r>
            <a:r>
              <a:rPr lang="en-US" sz="25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500" dirty="0" err="1" smtClean="0">
                <a:latin typeface="Times New Roman" panose="02020603050405020304" pitchFamily="18" charset="0"/>
                <a:cs typeface="Times New Roman" panose="02020603050405020304" pitchFamily="18" charset="0"/>
              </a:rPr>
              <a:t>Tẩy</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uế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đình</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nhân</a:t>
            </a:r>
            <a:r>
              <a:rPr lang="en-US" sz="2500" dirty="0" smtClean="0">
                <a:latin typeface="Times New Roman" panose="02020603050405020304" pitchFamily="18" charset="0"/>
                <a:cs typeface="Times New Roman" panose="02020603050405020304" pitchFamily="18" charset="0"/>
              </a:rPr>
              <a:t>.</a:t>
            </a:r>
          </a:p>
          <a:p>
            <a:pPr marL="285750" indent="-285750" algn="just">
              <a:buFontTx/>
              <a:buChar char="-"/>
            </a:pPr>
            <a:r>
              <a:rPr lang="en-US" sz="2500" dirty="0" err="1" smtClean="0">
                <a:latin typeface="Times New Roman" panose="02020603050405020304" pitchFamily="18" charset="0"/>
                <a:cs typeface="Times New Roman" panose="02020603050405020304" pitchFamily="18" charset="0"/>
              </a:rPr>
              <a:t>Khi</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y </a:t>
            </a:r>
            <a:r>
              <a:rPr lang="en-US" sz="2500" dirty="0" err="1">
                <a:latin typeface="Times New Roman" panose="02020603050405020304" pitchFamily="18" charset="0"/>
                <a:cs typeface="Times New Roman" panose="02020603050405020304" pitchFamily="18" charset="0"/>
              </a:rPr>
              <a:t>tế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nuôi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cấy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phân</a:t>
            </a:r>
            <a:r>
              <a:rPr lang="en-US" sz="2500" dirty="0">
                <a:latin typeface="Times New Roman" panose="02020603050405020304" pitchFamily="18" charset="0"/>
                <a:cs typeface="Times New Roman" panose="02020603050405020304" pitchFamily="18" charset="0"/>
              </a:rPr>
              <a:t> 3 </a:t>
            </a:r>
            <a:r>
              <a:rPr lang="en-US" sz="2500" dirty="0" err="1">
                <a:latin typeface="Times New Roman" panose="02020603050405020304" pitchFamily="18" charset="0"/>
                <a:cs typeface="Times New Roman" panose="02020603050405020304" pitchFamily="18" charset="0"/>
              </a:rPr>
              <a:t>lần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liên</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tiếp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thấy</a:t>
            </a:r>
            <a:r>
              <a:rPr lang="en-US" sz="2500" dirty="0">
                <a:latin typeface="Times New Roman" panose="02020603050405020304" pitchFamily="18" charset="0"/>
                <a:cs typeface="Times New Roman" panose="02020603050405020304" pitchFamily="18" charset="0"/>
              </a:rPr>
              <a:t> vi </a:t>
            </a:r>
            <a:r>
              <a:rPr lang="en-US" sz="2500" dirty="0" err="1">
                <a:latin typeface="Times New Roman" panose="02020603050405020304" pitchFamily="18" charset="0"/>
                <a:cs typeface="Times New Roman" panose="02020603050405020304" pitchFamily="18" charset="0"/>
              </a:rPr>
              <a:t>khuẩn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gây</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bệnh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Nếu</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1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3 </a:t>
            </a:r>
            <a:r>
              <a:rPr lang="en-US" sz="2500" dirty="0" err="1">
                <a:latin typeface="Times New Roman" panose="02020603050405020304" pitchFamily="18" charset="0"/>
                <a:cs typeface="Times New Roman" panose="02020603050405020304" pitchFamily="18" charset="0"/>
              </a:rPr>
              <a:t>lần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thấy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vi </a:t>
            </a:r>
            <a:r>
              <a:rPr lang="en-US" sz="2500" dirty="0" err="1">
                <a:latin typeface="Times New Roman" panose="02020603050405020304" pitchFamily="18" charset="0"/>
                <a:cs typeface="Times New Roman" panose="02020603050405020304" pitchFamily="18" charset="0"/>
              </a:rPr>
              <a:t>khuẩn</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thì</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phải</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dõi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tiếp</a:t>
            </a:r>
            <a:r>
              <a:rPr lang="en-US" sz="2500" dirty="0">
                <a:latin typeface="Times New Roman" panose="02020603050405020304" pitchFamily="18" charset="0"/>
                <a:cs typeface="Times New Roman" panose="02020603050405020304" pitchFamily="18" charset="0"/>
              </a:rPr>
              <a:t> 12 </a:t>
            </a:r>
            <a:r>
              <a:rPr lang="en-US" sz="2500" dirty="0" err="1">
                <a:latin typeface="Times New Roman" panose="02020603050405020304" pitchFamily="18" charset="0"/>
                <a:cs typeface="Times New Roman" panose="02020603050405020304" pitchFamily="18" charset="0"/>
              </a:rPr>
              <a:t>tháng</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13" name="Rectangle 12"/>
          <p:cNvSpPr/>
          <p:nvPr/>
        </p:nvSpPr>
        <p:spPr>
          <a:xfrm>
            <a:off x="2213377" y="1406964"/>
            <a:ext cx="9813700" cy="521440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147031" y="2069347"/>
            <a:ext cx="1636335" cy="278183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500" b="1" dirty="0" err="1">
                <a:latin typeface="Times New Roman" panose="02020603050405020304" pitchFamily="18" charset="0"/>
                <a:cs typeface="Times New Roman" panose="02020603050405020304" pitchFamily="18" charset="0"/>
              </a:rPr>
              <a:t>Phòng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bệnh</a:t>
            </a:r>
            <a:r>
              <a:rPr lang="en-US" sz="3500" b="1" dirty="0">
                <a:latin typeface="Times New Roman" panose="02020603050405020304" pitchFamily="18" charset="0"/>
                <a:cs typeface="Times New Roman" panose="02020603050405020304" pitchFamily="18" charset="0"/>
              </a:rPr>
              <a:t> </a:t>
            </a:r>
            <a:r>
              <a:rPr lang="en-US" sz="3500" b="1" dirty="0" err="1" smtClean="0">
                <a:latin typeface="Times New Roman" panose="02020603050405020304" pitchFamily="18" charset="0"/>
                <a:cs typeface="Times New Roman" panose="02020603050405020304" pitchFamily="18" charset="0"/>
              </a:rPr>
              <a:t>đặc</a:t>
            </a:r>
            <a:r>
              <a:rPr lang="en-US" sz="3500" b="1" dirty="0" smtClean="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hiệu</a:t>
            </a:r>
            <a:endParaRPr lang="en-US" sz="35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013655" y="1719380"/>
            <a:ext cx="8213143" cy="3554819"/>
          </a:xfrm>
          <a:prstGeom prst="rect">
            <a:avLst/>
          </a:prstGeom>
          <a:noFill/>
        </p:spPr>
        <p:txBody>
          <a:bodyPr wrap="square" rtlCol="0">
            <a:spAutoFit/>
          </a:bodyPr>
          <a:lstStyle/>
          <a:p>
            <a:pPr marL="342900" indent="-342900" algn="just">
              <a:buFont typeface="Arial" panose="020B0604020202020204" pitchFamily="34" charset="0"/>
              <a:buChar char="•"/>
            </a:pPr>
            <a:r>
              <a:rPr lang="en-US" sz="2500" dirty="0" err="1">
                <a:latin typeface="Times New Roman" panose="02020603050405020304" pitchFamily="18" charset="0"/>
                <a:cs typeface="Times New Roman" panose="02020603050405020304" pitchFamily="18" charset="0"/>
              </a:rPr>
              <a:t>Vaccin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nhiều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bệnh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6 </a:t>
            </a:r>
            <a:r>
              <a:rPr lang="en-US" sz="2500" dirty="0" err="1">
                <a:latin typeface="Times New Roman" panose="02020603050405020304" pitchFamily="18" charset="0"/>
                <a:cs typeface="Times New Roman" panose="02020603050405020304" pitchFamily="18" charset="0"/>
              </a:rPr>
              <a:t>tháng</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lần</a:t>
            </a:r>
            <a:r>
              <a:rPr lang="en-US" sz="2500" dirty="0">
                <a:latin typeface="Times New Roman" panose="02020603050405020304" pitchFamily="18" charset="0"/>
                <a:cs typeface="Times New Roman" panose="02020603050405020304" pitchFamily="18" charset="0"/>
              </a:rPr>
              <a:t>.</a:t>
            </a:r>
          </a:p>
          <a:p>
            <a:pPr algn="just"/>
            <a:r>
              <a:rPr lang="en-US" sz="25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Vaccin</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nằm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tễ</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Tạo</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bằng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bắp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dưới</a:t>
            </a:r>
            <a:r>
              <a:rPr lang="en-US" sz="2500" dirty="0">
                <a:latin typeface="Times New Roman" panose="02020603050405020304" pitchFamily="18" charset="0"/>
                <a:cs typeface="Times New Roman" panose="02020603050405020304" pitchFamily="18" charset="0"/>
              </a:rPr>
              <a:t> da </a:t>
            </a:r>
            <a:r>
              <a:rPr lang="en-US" sz="2500" dirty="0" err="1">
                <a:latin typeface="Times New Roman" panose="02020603050405020304" pitchFamily="18" charset="0"/>
                <a:cs typeface="Times New Roman" panose="02020603050405020304" pitchFamily="18" charset="0"/>
              </a:rPr>
              <a:t>kháng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S.typhi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bản</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polysaccharid</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3 </a:t>
            </a:r>
            <a:r>
              <a:rPr lang="en-US" sz="2500" dirty="0" err="1">
                <a:latin typeface="Times New Roman" panose="02020603050405020304" pitchFamily="18" charset="0"/>
                <a:cs typeface="Times New Roman" panose="02020603050405020304" pitchFamily="18" charset="0"/>
              </a:rPr>
              <a:t>năm</a:t>
            </a:r>
            <a:r>
              <a:rPr lang="en-US" sz="2500" dirty="0">
                <a:latin typeface="Times New Roman" panose="02020603050405020304" pitchFamily="18" charset="0"/>
                <a:cs typeface="Times New Roman" panose="02020603050405020304" pitchFamily="18" charset="0"/>
              </a:rPr>
              <a:t>/</a:t>
            </a:r>
            <a:r>
              <a:rPr lang="en-US" sz="2500" dirty="0" err="1">
                <a:latin typeface="Times New Roman" panose="02020603050405020304" pitchFamily="18" charset="0"/>
                <a:cs typeface="Times New Roman" panose="02020603050405020304" pitchFamily="18" charset="0"/>
              </a:rPr>
              <a:t>lần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Vaccin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sống</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trên</a:t>
            </a:r>
            <a:r>
              <a:rPr lang="en-US" sz="2500" dirty="0" smtClean="0">
                <a:latin typeface="Times New Roman" panose="02020603050405020304" pitchFamily="18" charset="0"/>
                <a:cs typeface="Times New Roman" panose="02020603050405020304" pitchFamily="18" charset="0"/>
              </a:rPr>
              <a:t>.</a:t>
            </a:r>
          </a:p>
        </p:txBody>
      </p:sp>
      <p:sp>
        <p:nvSpPr>
          <p:cNvPr id="2" name="TextBox 1"/>
          <p:cNvSpPr txBox="1"/>
          <p:nvPr/>
        </p:nvSpPr>
        <p:spPr>
          <a:xfrm>
            <a:off x="445569" y="5773003"/>
            <a:ext cx="11209619" cy="707886"/>
          </a:xfrm>
          <a:prstGeom prst="rect">
            <a:avLst/>
          </a:prstGeom>
          <a:noFill/>
        </p:spPr>
        <p:txBody>
          <a:bodyPr wrap="square" rtlCol="0">
            <a:spAutoFit/>
          </a:bodyPr>
          <a:lstStyle/>
          <a:p>
            <a:r>
              <a:rPr lang="en-US" sz="4000" b="1" dirty="0" smtClean="0">
                <a:latin typeface="Arial" pitchFamily="34" charset="0"/>
                <a:cs typeface="Arial" pitchFamily="34" charset="0"/>
              </a:rPr>
              <a:t>CẢM ƠN THẦY VÀ CÁC BẠN ĐÃ LẮNG NGHE</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207925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65199" y="99119"/>
            <a:ext cx="10261600" cy="118730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smtClean="0">
                <a:solidFill>
                  <a:srgbClr val="006600"/>
                </a:solidFill>
                <a:latin typeface="Times New Roman" panose="02020603050405020304" pitchFamily="18" charset="0"/>
                <a:cs typeface="Times New Roman" panose="02020603050405020304" pitchFamily="18" charset="0"/>
              </a:rPr>
              <a:t>1. Bệnh Tả (Cholera)</a:t>
            </a:r>
          </a:p>
        </p:txBody>
      </p:sp>
      <p:sp>
        <p:nvSpPr>
          <p:cNvPr id="3" name="TextBox 2"/>
          <p:cNvSpPr txBox="1"/>
          <p:nvPr/>
        </p:nvSpPr>
        <p:spPr>
          <a:xfrm>
            <a:off x="4672883" y="1766988"/>
            <a:ext cx="6439438" cy="3939540"/>
          </a:xfrm>
          <a:prstGeom prst="rect">
            <a:avLst/>
          </a:prstGeom>
          <a:noFill/>
        </p:spPr>
        <p:txBody>
          <a:bodyPr wrap="square" rtlCol="0">
            <a:spAutoFit/>
          </a:bodyPr>
          <a:lstStyle/>
          <a:p>
            <a:pPr marL="285750" indent="-285750" algn="just">
              <a:buFont typeface="Arial" panose="020B0604020202020204" pitchFamily="34" charset="0"/>
              <a:buChar char="•"/>
            </a:pPr>
            <a:r>
              <a:rPr lang="en-US" sz="2500">
                <a:latin typeface="Times New Roman" panose="02020603050405020304" pitchFamily="18" charset="0"/>
                <a:cs typeface="Times New Roman" panose="02020603050405020304" pitchFamily="18" charset="0"/>
              </a:rPr>
              <a:t>B</a:t>
            </a:r>
            <a:r>
              <a:rPr lang="en-US" sz="2500" smtClean="0">
                <a:latin typeface="Times New Roman" panose="02020603050405020304" pitchFamily="18" charset="0"/>
                <a:cs typeface="Times New Roman" panose="02020603050405020304" pitchFamily="18" charset="0"/>
              </a:rPr>
              <a:t>ệnh tả </a:t>
            </a:r>
            <a:r>
              <a:rPr lang="en-US" sz="2500">
                <a:latin typeface="Times New Roman" panose="02020603050405020304" pitchFamily="18" charset="0"/>
                <a:cs typeface="Times New Roman" panose="02020603050405020304" pitchFamily="18" charset="0"/>
              </a:rPr>
              <a:t>l</a:t>
            </a:r>
            <a:r>
              <a:rPr lang="en-US" sz="2500" smtClean="0">
                <a:latin typeface="Times New Roman" panose="02020603050405020304" pitchFamily="18" charset="0"/>
                <a:cs typeface="Times New Roman" panose="02020603050405020304" pitchFamily="18" charset="0"/>
              </a:rPr>
              <a:t>à </a:t>
            </a:r>
            <a:r>
              <a:rPr lang="en-US" sz="2500">
                <a:latin typeface="Times New Roman" panose="02020603050405020304" pitchFamily="18" charset="0"/>
                <a:cs typeface="Times New Roman" panose="02020603050405020304" pitchFamily="18" charset="0"/>
              </a:rPr>
              <a:t>một bệnh truyền nhiễm cấp tính, gây dịch đường tiêu hoá do phẩy khuẩn tả Vibrio </a:t>
            </a:r>
            <a:r>
              <a:rPr lang="en-US" sz="2500" smtClean="0">
                <a:latin typeface="Times New Roman" panose="02020603050405020304" pitchFamily="18" charset="0"/>
                <a:cs typeface="Times New Roman" panose="02020603050405020304" pitchFamily="18" charset="0"/>
              </a:rPr>
              <a:t>cholerae </a:t>
            </a:r>
            <a:r>
              <a:rPr lang="en-US" sz="2500">
                <a:latin typeface="Times New Roman" panose="02020603050405020304" pitchFamily="18" charset="0"/>
                <a:cs typeface="Times New Roman" panose="02020603050405020304" pitchFamily="18" charset="0"/>
              </a:rPr>
              <a:t>gây ra. </a:t>
            </a:r>
          </a:p>
          <a:p>
            <a:pPr marL="285750" indent="-285750" algn="just">
              <a:buFont typeface="Arial" panose="020B0604020202020204" pitchFamily="34" charset="0"/>
              <a:buChar char="•"/>
            </a:pPr>
            <a:endParaRPr lang="en-US" sz="250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500" smtClean="0">
                <a:latin typeface="Times New Roman" panose="02020603050405020304" pitchFamily="18" charset="0"/>
                <a:cs typeface="Times New Roman" panose="02020603050405020304" pitchFamily="18" charset="0"/>
              </a:rPr>
              <a:t>Biểu </a:t>
            </a:r>
            <a:r>
              <a:rPr lang="en-US" sz="2500">
                <a:latin typeface="Times New Roman" panose="02020603050405020304" pitchFamily="18" charset="0"/>
                <a:cs typeface="Times New Roman" panose="02020603050405020304" pitchFamily="18" charset="0"/>
              </a:rPr>
              <a:t>hiện chủ yếu bằng nôn và tiêu chảy với số lượng lớn dẫn đến mất nước và điện giải trầm trọng, gây sốc </a:t>
            </a:r>
            <a:r>
              <a:rPr lang="en-US" sz="2500" smtClean="0">
                <a:latin typeface="Times New Roman" panose="02020603050405020304" pitchFamily="18" charset="0"/>
                <a:cs typeface="Times New Roman" panose="02020603050405020304" pitchFamily="18" charset="0"/>
              </a:rPr>
              <a:t>nặng.</a:t>
            </a:r>
          </a:p>
          <a:p>
            <a:pPr marL="285750" indent="-285750" algn="just">
              <a:buFont typeface="Arial" panose="020B0604020202020204" pitchFamily="34" charset="0"/>
              <a:buChar char="•"/>
            </a:pPr>
            <a:endParaRPr lang="en-US" sz="250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500" smtClean="0">
                <a:latin typeface="Times New Roman" panose="02020603050405020304" pitchFamily="18" charset="0"/>
                <a:cs typeface="Times New Roman" panose="02020603050405020304" pitchFamily="18" charset="0"/>
              </a:rPr>
              <a:t>Nếu </a:t>
            </a:r>
            <a:r>
              <a:rPr lang="en-US" sz="2500">
                <a:latin typeface="Times New Roman" panose="02020603050405020304" pitchFamily="18" charset="0"/>
                <a:cs typeface="Times New Roman" panose="02020603050405020304" pitchFamily="18" charset="0"/>
              </a:rPr>
              <a:t>không được điều trị kịp thời sẽ dẫn đến tử vong</a:t>
            </a:r>
            <a:r>
              <a:rPr lang="en-US" sz="2500" smtClean="0">
                <a:latin typeface="Times New Roman" panose="02020603050405020304" pitchFamily="18" charset="0"/>
                <a:cs typeface="Times New Roman" panose="02020603050405020304" pitchFamily="18" charset="0"/>
              </a:rPr>
              <a:t>. </a:t>
            </a:r>
            <a:endParaRPr lang="en-US" sz="25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281" y="2158929"/>
            <a:ext cx="3958754" cy="2975546"/>
          </a:xfrm>
          <a:prstGeom prst="rect">
            <a:avLst/>
          </a:prstGeom>
        </p:spPr>
      </p:pic>
      <p:sp>
        <p:nvSpPr>
          <p:cNvPr id="6" name="Rounded Rectangle 5"/>
          <p:cNvSpPr/>
          <p:nvPr/>
        </p:nvSpPr>
        <p:spPr>
          <a:xfrm>
            <a:off x="954467" y="100510"/>
            <a:ext cx="10261600" cy="1187309"/>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smtClean="0">
                <a:solidFill>
                  <a:srgbClr val="006600"/>
                </a:solidFill>
                <a:latin typeface="Times New Roman" panose="02020603050405020304" pitchFamily="18" charset="0"/>
                <a:cs typeface="Times New Roman" panose="02020603050405020304" pitchFamily="18" charset="0"/>
              </a:rPr>
              <a:t>1.1. Định nghĩa</a:t>
            </a:r>
          </a:p>
        </p:txBody>
      </p:sp>
      <p:sp>
        <p:nvSpPr>
          <p:cNvPr id="7" name="Rectangle 6"/>
          <p:cNvSpPr/>
          <p:nvPr/>
        </p:nvSpPr>
        <p:spPr>
          <a:xfrm>
            <a:off x="180304" y="1403797"/>
            <a:ext cx="11809927" cy="533185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965199" y="106245"/>
            <a:ext cx="10261600" cy="1187309"/>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solidFill>
                  <a:srgbClr val="006600"/>
                </a:solidFill>
                <a:latin typeface="Times New Roman" panose="02020603050405020304" pitchFamily="18" charset="0"/>
                <a:cs typeface="Times New Roman" panose="02020603050405020304" pitchFamily="18" charset="0"/>
              </a:rPr>
              <a:t> 1.2 </a:t>
            </a:r>
            <a:r>
              <a:rPr lang="en-US" sz="4000" b="1" dirty="0" err="1" smtClean="0">
                <a:solidFill>
                  <a:srgbClr val="006600"/>
                </a:solidFill>
                <a:latin typeface="Times New Roman" panose="02020603050405020304" pitchFamily="18" charset="0"/>
                <a:cs typeface="Times New Roman" panose="02020603050405020304" pitchFamily="18" charset="0"/>
              </a:rPr>
              <a:t>Nguyên</a:t>
            </a:r>
            <a:r>
              <a:rPr lang="en-US" sz="4000" b="1" dirty="0" smtClean="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nhân</a:t>
            </a:r>
            <a:r>
              <a:rPr lang="en-US" sz="4000" b="1" dirty="0">
                <a:solidFill>
                  <a:srgbClr val="006600"/>
                </a:solidFill>
                <a:latin typeface="Times New Roman" panose="02020603050405020304" pitchFamily="18" charset="0"/>
                <a:cs typeface="Times New Roman" panose="02020603050405020304" pitchFamily="18" charset="0"/>
              </a:rPr>
              <a:t> </a:t>
            </a:r>
            <a:endParaRPr lang="en-US" sz="4000" b="1" dirty="0" smtClean="0">
              <a:solidFill>
                <a:srgbClr val="0066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38671" y="1240069"/>
            <a:ext cx="6606862" cy="5093702"/>
          </a:xfrm>
          <a:prstGeom prst="rect">
            <a:avLst/>
          </a:prstGeom>
          <a:noFill/>
        </p:spPr>
        <p:txBody>
          <a:bodyPr wrap="square" rtlCol="0">
            <a:spAutoFit/>
          </a:bodyPr>
          <a:lstStyle/>
          <a:p>
            <a:pPr marL="342900" lvl="0" indent="-342900" algn="just">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Vibrio  </a:t>
            </a:r>
            <a:r>
              <a:rPr lang="en-US" sz="2500" dirty="0" err="1">
                <a:latin typeface="Times New Roman" panose="02020603050405020304" pitchFamily="18" charset="0"/>
                <a:cs typeface="Times New Roman" panose="02020603050405020304" pitchFamily="18" charset="0"/>
              </a:rPr>
              <a:t>cholerae</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ruột</a:t>
            </a:r>
            <a:r>
              <a:rPr lang="en-US" sz="2500" dirty="0" smtClean="0">
                <a:latin typeface="Times New Roman" panose="02020603050405020304" pitchFamily="18" charset="0"/>
                <a:cs typeface="Times New Roman" panose="02020603050405020304" pitchFamily="18" charset="0"/>
              </a:rPr>
              <a:t>  LT (</a:t>
            </a:r>
            <a:r>
              <a:rPr lang="en-US" sz="2500" dirty="0" err="1" smtClean="0">
                <a:latin typeface="Times New Roman" panose="02020603050405020304" pitchFamily="18" charset="0"/>
                <a:cs typeface="Times New Roman" panose="02020603050405020304" pitchFamily="18" charset="0"/>
              </a:rPr>
              <a:t>thermolabile</a:t>
            </a:r>
            <a:r>
              <a:rPr lang="en-US" sz="2500" dirty="0" smtClean="0">
                <a:latin typeface="Times New Roman" panose="02020603050405020304" pitchFamily="18" charset="0"/>
                <a:cs typeface="Times New Roman" panose="02020603050405020304" pitchFamily="18" charset="0"/>
              </a:rPr>
              <a:t> toxin)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gắn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ruột</a:t>
            </a:r>
            <a:r>
              <a:rPr lang="en-US" sz="2500" dirty="0">
                <a:latin typeface="Times New Roman" panose="02020603050405020304" pitchFamily="18" charset="0"/>
                <a:cs typeface="Times New Roman" panose="02020603050405020304" pitchFamily="18" charset="0"/>
              </a:rPr>
              <a:t> non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a:t>
            </a:r>
            <a:r>
              <a:rPr lang="en-US" sz="2500" dirty="0">
                <a:latin typeface="Times New Roman" panose="02020603050405020304" pitchFamily="18" charset="0"/>
                <a:cs typeface="Times New Roman" panose="02020603050405020304" pitchFamily="18" charset="0"/>
              </a:rPr>
              <a:t> enzyme </a:t>
            </a:r>
            <a:r>
              <a:rPr lang="en-US" sz="2500" dirty="0" err="1">
                <a:latin typeface="Times New Roman" panose="02020603050405020304" pitchFamily="18" charset="0"/>
                <a:cs typeface="Times New Roman" panose="02020603050405020304" pitchFamily="18" charset="0"/>
              </a:rPr>
              <a:t>adenylcyclase</a:t>
            </a:r>
            <a:r>
              <a:rPr lang="en-US"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AMP </a:t>
            </a:r>
            <a:r>
              <a:rPr lang="en-US" sz="2500" dirty="0" err="1">
                <a:latin typeface="Times New Roman" panose="02020603050405020304" pitchFamily="18" charset="0"/>
                <a:cs typeface="Times New Roman" panose="02020603050405020304" pitchFamily="18" charset="0"/>
              </a:rPr>
              <a:t>vòng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tăng</a:t>
            </a:r>
            <a:r>
              <a:rPr lang="en-US"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a:t>
            </a:r>
            <a:r>
              <a:rPr lang="en-US" sz="2500" dirty="0">
                <a:latin typeface="Times New Roman" panose="02020603050405020304" pitchFamily="18" charset="0"/>
                <a:cs typeface="Times New Roman" panose="02020603050405020304" pitchFamily="18" charset="0"/>
              </a:rPr>
              <a:t> Na+, </a:t>
            </a:r>
            <a:r>
              <a:rPr lang="en-US" sz="2500" dirty="0" err="1">
                <a:latin typeface="Times New Roman" panose="02020603050405020304" pitchFamily="18" charset="0"/>
                <a:cs typeface="Times New Roman" panose="02020603050405020304" pitchFamily="18" charset="0"/>
              </a:rPr>
              <a:t>tăng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Cl</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sym typeface="Wingdings" panose="05000000000000000000"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a:t>
            </a:r>
          </a:p>
          <a:p>
            <a:pPr lvl="0" algn="just"/>
            <a:endParaRPr lang="en-US" sz="2500" dirty="0" smtClean="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Phẩy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sản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xuất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ra</a:t>
            </a:r>
            <a:r>
              <a:rPr lang="en-US" sz="2500" dirty="0" smtClean="0">
                <a:latin typeface="Times New Roman" panose="02020603050405020304" pitchFamily="18" charset="0"/>
                <a:cs typeface="Times New Roman" panose="02020603050405020304" pitchFamily="18" charset="0"/>
              </a:rPr>
              <a:t> men </a:t>
            </a:r>
            <a:r>
              <a:rPr lang="en-US" sz="2500" dirty="0" err="1" smtClean="0">
                <a:latin typeface="Times New Roman" panose="02020603050405020304" pitchFamily="18" charset="0"/>
                <a:cs typeface="Times New Roman" panose="02020603050405020304" pitchFamily="18" charset="0"/>
              </a:rPr>
              <a:t>Mucinase</a:t>
            </a:r>
            <a:r>
              <a:rPr lang="en-US" sz="2500" dirty="0" smtClean="0">
                <a:latin typeface="Times New Roman" panose="02020603050405020304" pitchFamily="18" charset="0"/>
                <a:cs typeface="Times New Roman" panose="02020603050405020304" pitchFamily="18" charset="0"/>
              </a:rPr>
              <a:t> &amp; Neuraminidase </a:t>
            </a:r>
            <a:r>
              <a:rPr lang="en-US" sz="2500" dirty="0" err="1" smtClean="0">
                <a:latin typeface="Times New Roman" panose="02020603050405020304" pitchFamily="18" charset="0"/>
                <a:cs typeface="Times New Roman" panose="02020603050405020304" pitchFamily="18" charset="0"/>
              </a:rPr>
              <a:t>làm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giảm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bảo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vệ</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của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nhày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gây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tổn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thương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cấu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trúc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gangliosodes</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của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màng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bào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ruột</a:t>
            </a:r>
            <a:r>
              <a:rPr lang="en-US" sz="2500" dirty="0" smtClean="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phù</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nề</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xung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huyết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ruột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nhưng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hiện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tượng</a:t>
            </a:r>
            <a:r>
              <a:rPr lang="en-US" sz="2500" dirty="0" smtClean="0">
                <a:latin typeface="Times New Roman" panose="02020603050405020304" pitchFamily="18" charset="0"/>
                <a:cs typeface="Times New Roman" panose="02020603050405020304" pitchFamily="18" charset="0"/>
              </a:rPr>
              <a:t> "bong" hay "</a:t>
            </a:r>
            <a:r>
              <a:rPr lang="en-US" sz="2500" dirty="0" err="1" smtClean="0">
                <a:latin typeface="Times New Roman" panose="02020603050405020304" pitchFamily="18" charset="0"/>
                <a:cs typeface="Times New Roman" panose="02020603050405020304" pitchFamily="18" charset="0"/>
              </a:rPr>
              <a:t>tróc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a:t>
            </a:r>
            <a:r>
              <a:rPr lang="en-US" sz="2500" dirty="0" smtClean="0">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81" y="1502273"/>
            <a:ext cx="4822390" cy="4468969"/>
          </a:xfrm>
          <a:prstGeom prst="rect">
            <a:avLst/>
          </a:prstGeom>
        </p:spPr>
      </p:pic>
    </p:spTree>
    <p:extLst>
      <p:ext uri="{BB962C8B-B14F-4D97-AF65-F5344CB8AC3E}">
        <p14:creationId xmlns:p14="http://schemas.microsoft.com/office/powerpoint/2010/main" val="58529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01403" y="0"/>
            <a:ext cx="5920643" cy="61056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solidFill>
                  <a:srgbClr val="006600"/>
                </a:solidFill>
                <a:latin typeface="Times New Roman" panose="02020603050405020304" pitchFamily="18" charset="0"/>
                <a:cs typeface="Times New Roman" panose="02020603050405020304" pitchFamily="18" charset="0"/>
              </a:rPr>
              <a:t>1.3. </a:t>
            </a:r>
            <a:r>
              <a:rPr lang="en-US" sz="4000" b="1" dirty="0" err="1">
                <a:solidFill>
                  <a:srgbClr val="006600"/>
                </a:solidFill>
                <a:latin typeface="Times New Roman" panose="02020603050405020304" pitchFamily="18" charset="0"/>
                <a:cs typeface="Times New Roman" panose="02020603050405020304" pitchFamily="18" charset="0"/>
              </a:rPr>
              <a:t>Triệu</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chứng</a:t>
            </a:r>
            <a:endParaRPr lang="en-US" sz="4000" b="1" dirty="0" smtClean="0">
              <a:solidFill>
                <a:srgbClr val="006600"/>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382136" y="620627"/>
            <a:ext cx="6479177" cy="698985"/>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solidFill>
                  <a:srgbClr val="006600"/>
                </a:solidFill>
                <a:latin typeface="Times New Roman" panose="02020603050405020304" pitchFamily="18" charset="0"/>
                <a:cs typeface="Times New Roman" panose="02020603050405020304" pitchFamily="18" charset="0"/>
              </a:rPr>
              <a:t>1.3.1. </a:t>
            </a:r>
            <a:r>
              <a:rPr lang="en-US" sz="4000" b="1" dirty="0" err="1">
                <a:solidFill>
                  <a:srgbClr val="006600"/>
                </a:solidFill>
                <a:latin typeface="Times New Roman" panose="02020603050405020304" pitchFamily="18" charset="0"/>
                <a:cs typeface="Times New Roman" panose="02020603050405020304" pitchFamily="18" charset="0"/>
              </a:rPr>
              <a:t>Triệu</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smtClean="0">
                <a:solidFill>
                  <a:srgbClr val="006600"/>
                </a:solidFill>
                <a:latin typeface="Times New Roman" panose="02020603050405020304" pitchFamily="18" charset="0"/>
                <a:cs typeface="Times New Roman" panose="02020603050405020304" pitchFamily="18" charset="0"/>
              </a:rPr>
              <a:t>chứng</a:t>
            </a:r>
            <a:r>
              <a:rPr lang="en-US" sz="4000" b="1" dirty="0" smtClean="0">
                <a:solidFill>
                  <a:srgbClr val="006600"/>
                </a:solidFill>
                <a:latin typeface="Times New Roman" panose="02020603050405020304" pitchFamily="18" charset="0"/>
                <a:cs typeface="Times New Roman" panose="02020603050405020304" pitchFamily="18" charset="0"/>
              </a:rPr>
              <a:t> </a:t>
            </a:r>
            <a:r>
              <a:rPr lang="en-US" sz="4000" b="1" dirty="0" err="1" smtClean="0">
                <a:solidFill>
                  <a:srgbClr val="006600"/>
                </a:solidFill>
                <a:latin typeface="Times New Roman" panose="02020603050405020304" pitchFamily="18" charset="0"/>
                <a:cs typeface="Times New Roman" panose="02020603050405020304" pitchFamily="18" charset="0"/>
              </a:rPr>
              <a:t>lâm</a:t>
            </a:r>
            <a:r>
              <a:rPr lang="en-US" sz="4000" b="1" dirty="0" smtClean="0">
                <a:solidFill>
                  <a:srgbClr val="006600"/>
                </a:solidFill>
                <a:latin typeface="Times New Roman" panose="02020603050405020304" pitchFamily="18" charset="0"/>
                <a:cs typeface="Times New Roman" panose="02020603050405020304" pitchFamily="18" charset="0"/>
              </a:rPr>
              <a:t> </a:t>
            </a:r>
            <a:r>
              <a:rPr lang="en-US" sz="4000" b="1" dirty="0" err="1" smtClean="0">
                <a:solidFill>
                  <a:srgbClr val="006600"/>
                </a:solidFill>
                <a:latin typeface="Times New Roman" panose="02020603050405020304" pitchFamily="18" charset="0"/>
                <a:cs typeface="Times New Roman" panose="02020603050405020304" pitchFamily="18" charset="0"/>
              </a:rPr>
              <a:t>sàng</a:t>
            </a:r>
            <a:endParaRPr lang="en-US" sz="4000" b="1" dirty="0" smtClean="0">
              <a:solidFill>
                <a:srgbClr val="0066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694376" y="1277987"/>
            <a:ext cx="3946358" cy="77438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a:solidFill>
                  <a:srgbClr val="006600"/>
                </a:solidFill>
                <a:latin typeface="Times New Roman" panose="02020603050405020304" pitchFamily="18" charset="0"/>
                <a:cs typeface="Times New Roman" panose="02020603050405020304" pitchFamily="18" charset="0"/>
              </a:rPr>
              <a:t>a</a:t>
            </a:r>
            <a:r>
              <a:rPr lang="en-US" sz="4000" b="1" dirty="0" smtClean="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Thể</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điển</a:t>
            </a:r>
            <a:r>
              <a:rPr lang="en-US" sz="4000" b="1" dirty="0">
                <a:solidFill>
                  <a:srgbClr val="006600"/>
                </a:solidFill>
                <a:latin typeface="Times New Roman" panose="02020603050405020304" pitchFamily="18" charset="0"/>
                <a:cs typeface="Times New Roman" panose="02020603050405020304" pitchFamily="18" charset="0"/>
              </a:rPr>
              <a:t> </a:t>
            </a:r>
            <a:r>
              <a:rPr lang="en-US" sz="4000" b="1" dirty="0" err="1">
                <a:solidFill>
                  <a:srgbClr val="006600"/>
                </a:solidFill>
                <a:latin typeface="Times New Roman" panose="02020603050405020304" pitchFamily="18" charset="0"/>
                <a:cs typeface="Times New Roman" panose="02020603050405020304" pitchFamily="18" charset="0"/>
              </a:rPr>
              <a:t>hình</a:t>
            </a:r>
            <a:endParaRPr lang="en-US" sz="4000" b="1" dirty="0" smtClean="0">
              <a:solidFill>
                <a:srgbClr val="0066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776332" y="5932242"/>
            <a:ext cx="8169963" cy="861774"/>
          </a:xfrm>
          <a:prstGeom prst="rect">
            <a:avLst/>
          </a:prstGeom>
          <a:noFill/>
        </p:spPr>
        <p:txBody>
          <a:bodyPr wrap="square" rtlCol="0">
            <a:spAutoFit/>
          </a:bodyPr>
          <a:lstStyle/>
          <a:p>
            <a:pPr marL="342900" indent="-342900">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Bệnh</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từ</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1-3 </a:t>
            </a:r>
            <a:r>
              <a:rPr lang="en-US" sz="2500" dirty="0" err="1" smtClean="0">
                <a:latin typeface="Times New Roman" panose="02020603050405020304" pitchFamily="18" charset="0"/>
                <a:cs typeface="Times New Roman" panose="02020603050405020304" pitchFamily="18" charset="0"/>
              </a:rPr>
              <a:t>ngày</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điều</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kháng</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sinh</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776332" y="3209666"/>
            <a:ext cx="5062330" cy="861774"/>
          </a:xfrm>
          <a:prstGeom prst="rect">
            <a:avLst/>
          </a:prstGeom>
          <a:noFill/>
        </p:spPr>
        <p:txBody>
          <a:bodyPr wrap="square" rtlCol="0">
            <a:spAutoFit/>
          </a:bodyPr>
          <a:lstStyle/>
          <a:p>
            <a:pPr marL="342900" indent="-342900">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Biểu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hiện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bằng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sôi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đầy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tiêu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chảy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lần</a:t>
            </a:r>
            <a:r>
              <a:rPr lang="en-US" sz="2500" dirty="0" smtClean="0">
                <a:latin typeface="Times New Roman" panose="02020603050405020304" pitchFamily="18" charset="0"/>
                <a:cs typeface="Times New Roman" panose="02020603050405020304" pitchFamily="18" charset="0"/>
              </a:rPr>
              <a:t>.</a:t>
            </a:r>
          </a:p>
        </p:txBody>
      </p:sp>
      <p:sp>
        <p:nvSpPr>
          <p:cNvPr id="26" name="TextBox 25"/>
          <p:cNvSpPr txBox="1"/>
          <p:nvPr/>
        </p:nvSpPr>
        <p:spPr>
          <a:xfrm>
            <a:off x="2776332" y="4137415"/>
            <a:ext cx="9126501" cy="1631216"/>
          </a:xfrm>
          <a:prstGeom prst="rect">
            <a:avLst/>
          </a:prstGeom>
          <a:noFill/>
        </p:spPr>
        <p:txBody>
          <a:bodyPr wrap="square" rtlCol="0">
            <a:spAutoFit/>
          </a:bodyPr>
          <a:lstStyle/>
          <a:p>
            <a:pPr marL="285750" indent="-28575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Tiêu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chảy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liên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tục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Phân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tả</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toàn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nước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màu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trắng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lờ</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đục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như</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nước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gạo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nhầy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máu</a:t>
            </a:r>
            <a:r>
              <a:rPr lang="en-US" sz="25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Nôn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lúc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đầu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thức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ăn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sau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toàn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nước</a:t>
            </a:r>
            <a:r>
              <a:rPr lang="en-US" sz="25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500" dirty="0" err="1">
                <a:latin typeface="Times New Roman" panose="02020603050405020304" pitchFamily="18" charset="0"/>
                <a:cs typeface="Times New Roman" panose="02020603050405020304" pitchFamily="18" charset="0"/>
              </a:rPr>
              <a:t>K</a:t>
            </a:r>
            <a:r>
              <a:rPr lang="en-US" sz="2500" dirty="0" err="1" smtClean="0">
                <a:latin typeface="Times New Roman" panose="02020603050405020304" pitchFamily="18" charset="0"/>
                <a:cs typeface="Times New Roman" panose="02020603050405020304" pitchFamily="18" charset="0"/>
              </a:rPr>
              <a:t>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sốt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ít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đau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mệt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lả</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chuột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rút</a:t>
            </a:r>
            <a:r>
              <a:rPr lang="en-US" sz="2500" dirty="0" smtClean="0">
                <a:latin typeface="Times New Roman" panose="02020603050405020304" pitchFamily="18" charset="0"/>
                <a:cs typeface="Times New Roman" panose="02020603050405020304" pitchFamily="18" charset="0"/>
              </a:rPr>
              <a:t>...</a:t>
            </a:r>
          </a:p>
        </p:txBody>
      </p:sp>
      <p:sp>
        <p:nvSpPr>
          <p:cNvPr id="38" name="Rectangle 37"/>
          <p:cNvSpPr/>
          <p:nvPr/>
        </p:nvSpPr>
        <p:spPr>
          <a:xfrm>
            <a:off x="576468" y="3188682"/>
            <a:ext cx="1782418" cy="9037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latin typeface="Times New Roman" panose="02020603050405020304" pitchFamily="18" charset="0"/>
                <a:cs typeface="Times New Roman" panose="02020603050405020304" pitchFamily="18" charset="0"/>
              </a:rPr>
              <a:t>Thời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kì</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khởi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phát</a:t>
            </a:r>
            <a:endParaRPr lang="en-US" sz="3000" b="1" dirty="0" smtClean="0">
              <a:latin typeface="Times New Roman" panose="02020603050405020304" pitchFamily="18" charset="0"/>
              <a:cs typeface="Times New Roman" panose="02020603050405020304" pitchFamily="18" charset="0"/>
            </a:endParaRPr>
          </a:p>
        </p:txBody>
      </p:sp>
      <p:sp>
        <p:nvSpPr>
          <p:cNvPr id="39" name="Rectangle 38"/>
          <p:cNvSpPr/>
          <p:nvPr/>
        </p:nvSpPr>
        <p:spPr>
          <a:xfrm>
            <a:off x="576468" y="4501152"/>
            <a:ext cx="1782418" cy="9037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latin typeface="Times New Roman" panose="02020603050405020304" pitchFamily="18" charset="0"/>
                <a:cs typeface="Times New Roman" panose="02020603050405020304" pitchFamily="18" charset="0"/>
              </a:rPr>
              <a:t>Thời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kì</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toàn</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phát</a:t>
            </a:r>
            <a:endParaRPr lang="en-US" sz="3000" b="1" dirty="0" smtClean="0">
              <a:latin typeface="Times New Roman" panose="02020603050405020304" pitchFamily="18" charset="0"/>
              <a:cs typeface="Times New Roman" panose="02020603050405020304" pitchFamily="18" charset="0"/>
            </a:endParaRPr>
          </a:p>
        </p:txBody>
      </p:sp>
      <p:sp>
        <p:nvSpPr>
          <p:cNvPr id="40" name="Rectangle 39"/>
          <p:cNvSpPr/>
          <p:nvPr/>
        </p:nvSpPr>
        <p:spPr>
          <a:xfrm>
            <a:off x="648104" y="5890274"/>
            <a:ext cx="1782418" cy="9037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latin typeface="Times New Roman" panose="02020603050405020304" pitchFamily="18" charset="0"/>
                <a:cs typeface="Times New Roman" panose="02020603050405020304" pitchFamily="18" charset="0"/>
              </a:rPr>
              <a:t>Thời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kì</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hồi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phục</a:t>
            </a:r>
            <a:endParaRPr lang="en-US" sz="3000" b="1" dirty="0" smtClean="0">
              <a:latin typeface="Times New Roman" panose="02020603050405020304" pitchFamily="18" charset="0"/>
              <a:cs typeface="Times New Roman" panose="02020603050405020304" pitchFamily="18" charset="0"/>
            </a:endParaRPr>
          </a:p>
        </p:txBody>
      </p:sp>
      <p:sp>
        <p:nvSpPr>
          <p:cNvPr id="43" name="TextBox 42"/>
          <p:cNvSpPr txBox="1"/>
          <p:nvPr/>
        </p:nvSpPr>
        <p:spPr>
          <a:xfrm>
            <a:off x="2785430" y="2391131"/>
            <a:ext cx="3710608" cy="477054"/>
          </a:xfrm>
          <a:prstGeom prst="rect">
            <a:avLst/>
          </a:prstGeom>
          <a:noFill/>
        </p:spPr>
        <p:txBody>
          <a:bodyPr wrap="square" rtlCol="0">
            <a:spAutoFit/>
          </a:bodyPr>
          <a:lstStyle/>
          <a:p>
            <a:pPr marL="342900" indent="-342900">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Từ</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giờ</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đến</a:t>
            </a:r>
            <a:r>
              <a:rPr lang="en-US" sz="2500" dirty="0" smtClean="0">
                <a:latin typeface="Times New Roman" panose="02020603050405020304" pitchFamily="18" charset="0"/>
                <a:cs typeface="Times New Roman" panose="02020603050405020304" pitchFamily="18" charset="0"/>
              </a:rPr>
              <a:t> 5 </a:t>
            </a:r>
            <a:r>
              <a:rPr lang="en-US" sz="2500" dirty="0" err="1" smtClean="0">
                <a:latin typeface="Times New Roman" panose="02020603050405020304" pitchFamily="18" charset="0"/>
                <a:cs typeface="Times New Roman" panose="02020603050405020304" pitchFamily="18" charset="0"/>
              </a:rPr>
              <a:t>ngày</a:t>
            </a:r>
            <a:r>
              <a:rPr lang="en-US" sz="2500" dirty="0" smtClean="0">
                <a:latin typeface="Times New Roman" panose="02020603050405020304" pitchFamily="18" charset="0"/>
                <a:cs typeface="Times New Roman" panose="02020603050405020304" pitchFamily="18" charset="0"/>
              </a:rPr>
              <a:t>.</a:t>
            </a:r>
          </a:p>
        </p:txBody>
      </p:sp>
      <p:sp>
        <p:nvSpPr>
          <p:cNvPr id="44" name="Rectangle 43"/>
          <p:cNvSpPr/>
          <p:nvPr/>
        </p:nvSpPr>
        <p:spPr>
          <a:xfrm>
            <a:off x="576468" y="2166319"/>
            <a:ext cx="1782418" cy="9037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smtClean="0">
                <a:latin typeface="Times New Roman" panose="02020603050405020304" pitchFamily="18" charset="0"/>
                <a:cs typeface="Times New Roman" panose="02020603050405020304" pitchFamily="18" charset="0"/>
              </a:rPr>
              <a:t>Thời</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kì</a:t>
            </a:r>
            <a:r>
              <a:rPr lang="en-US" sz="3000" b="1" dirty="0" smtClean="0">
                <a:latin typeface="Times New Roman" panose="02020603050405020304" pitchFamily="18" charset="0"/>
                <a:cs typeface="Times New Roman" panose="02020603050405020304" pitchFamily="18" charset="0"/>
              </a:rPr>
              <a:t> ủ </a:t>
            </a:r>
            <a:r>
              <a:rPr lang="en-US" sz="3000" b="1" dirty="0" err="1" smtClean="0">
                <a:latin typeface="Times New Roman" panose="02020603050405020304" pitchFamily="18" charset="0"/>
                <a:cs typeface="Times New Roman" panose="02020603050405020304" pitchFamily="18" charset="0"/>
              </a:rPr>
              <a:t>bệnh</a:t>
            </a:r>
            <a:endParaRPr lang="en-US" sz="3000" b="1" dirty="0" smtClean="0">
              <a:latin typeface="Times New Roman" panose="02020603050405020304" pitchFamily="18" charset="0"/>
              <a:cs typeface="Times New Roman" panose="02020603050405020304" pitchFamily="18" charset="0"/>
            </a:endParaRPr>
          </a:p>
        </p:txBody>
      </p:sp>
      <p:sp>
        <p:nvSpPr>
          <p:cNvPr id="33" name="Rectangle 32"/>
          <p:cNvSpPr/>
          <p:nvPr/>
        </p:nvSpPr>
        <p:spPr>
          <a:xfrm>
            <a:off x="0" y="0"/>
            <a:ext cx="12192000" cy="6857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Rounded Rectangle 45"/>
          <p:cNvSpPr/>
          <p:nvPr/>
        </p:nvSpPr>
        <p:spPr>
          <a:xfrm>
            <a:off x="1102716" y="132304"/>
            <a:ext cx="10261600" cy="727506"/>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err="1" smtClean="0">
                <a:solidFill>
                  <a:srgbClr val="006600"/>
                </a:solidFill>
                <a:latin typeface="Times New Roman" panose="02020603050405020304" pitchFamily="18" charset="0"/>
                <a:cs typeface="Times New Roman" panose="02020603050405020304" pitchFamily="18" charset="0"/>
              </a:rPr>
              <a:t>Các</a:t>
            </a:r>
            <a:r>
              <a:rPr lang="en-US" sz="4000" b="1" dirty="0" smtClean="0">
                <a:solidFill>
                  <a:srgbClr val="006600"/>
                </a:solidFill>
                <a:latin typeface="Times New Roman" panose="02020603050405020304" pitchFamily="18" charset="0"/>
                <a:cs typeface="Times New Roman" panose="02020603050405020304" pitchFamily="18" charset="0"/>
              </a:rPr>
              <a:t> </a:t>
            </a:r>
            <a:r>
              <a:rPr lang="en-US" sz="4000" b="1" dirty="0" err="1" smtClean="0">
                <a:solidFill>
                  <a:srgbClr val="006600"/>
                </a:solidFill>
                <a:latin typeface="Times New Roman" panose="02020603050405020304" pitchFamily="18" charset="0"/>
                <a:cs typeface="Times New Roman" panose="02020603050405020304" pitchFamily="18" charset="0"/>
              </a:rPr>
              <a:t>mức</a:t>
            </a:r>
            <a:r>
              <a:rPr lang="en-US" sz="4000" b="1" dirty="0" smtClean="0">
                <a:solidFill>
                  <a:srgbClr val="006600"/>
                </a:solidFill>
                <a:latin typeface="Times New Roman" panose="02020603050405020304" pitchFamily="18" charset="0"/>
                <a:cs typeface="Times New Roman" panose="02020603050405020304" pitchFamily="18" charset="0"/>
              </a:rPr>
              <a:t> </a:t>
            </a:r>
            <a:r>
              <a:rPr lang="en-US" sz="4000" b="1" dirty="0" err="1" smtClean="0">
                <a:solidFill>
                  <a:srgbClr val="006600"/>
                </a:solidFill>
                <a:latin typeface="Times New Roman" panose="02020603050405020304" pitchFamily="18" charset="0"/>
                <a:cs typeface="Times New Roman" panose="02020603050405020304" pitchFamily="18" charset="0"/>
              </a:rPr>
              <a:t>độ</a:t>
            </a:r>
            <a:r>
              <a:rPr lang="en-US" sz="4000" b="1" dirty="0" smtClean="0">
                <a:solidFill>
                  <a:srgbClr val="006600"/>
                </a:solidFill>
                <a:latin typeface="Times New Roman" panose="02020603050405020304" pitchFamily="18" charset="0"/>
                <a:cs typeface="Times New Roman" panose="02020603050405020304" pitchFamily="18" charset="0"/>
              </a:rPr>
              <a:t> </a:t>
            </a:r>
            <a:r>
              <a:rPr lang="en-US" sz="4000" b="1" dirty="0" err="1" smtClean="0">
                <a:solidFill>
                  <a:srgbClr val="006600"/>
                </a:solidFill>
                <a:latin typeface="Times New Roman" panose="02020603050405020304" pitchFamily="18" charset="0"/>
                <a:cs typeface="Times New Roman" panose="02020603050405020304" pitchFamily="18" charset="0"/>
              </a:rPr>
              <a:t>mất</a:t>
            </a:r>
            <a:r>
              <a:rPr lang="en-US" sz="4000" b="1" dirty="0" smtClean="0">
                <a:solidFill>
                  <a:srgbClr val="006600"/>
                </a:solidFill>
                <a:latin typeface="Times New Roman" panose="02020603050405020304" pitchFamily="18" charset="0"/>
                <a:cs typeface="Times New Roman" panose="02020603050405020304" pitchFamily="18" charset="0"/>
              </a:rPr>
              <a:t> </a:t>
            </a:r>
            <a:r>
              <a:rPr lang="en-US" sz="4000" b="1" dirty="0" err="1" smtClean="0">
                <a:solidFill>
                  <a:srgbClr val="006600"/>
                </a:solidFill>
                <a:latin typeface="Times New Roman" panose="02020603050405020304" pitchFamily="18" charset="0"/>
                <a:cs typeface="Times New Roman" panose="02020603050405020304" pitchFamily="18" charset="0"/>
              </a:rPr>
              <a:t>nước</a:t>
            </a:r>
            <a:endParaRPr lang="en-US" sz="4000" b="1" dirty="0" smtClean="0">
              <a:solidFill>
                <a:srgbClr val="006600"/>
              </a:solidFill>
              <a:latin typeface="Times New Roman" panose="02020603050405020304" pitchFamily="18" charset="0"/>
              <a:cs typeface="Times New Roman" panose="02020603050405020304" pitchFamily="18"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2711667823"/>
              </p:ext>
            </p:extLst>
          </p:nvPr>
        </p:nvGraphicFramePr>
        <p:xfrm>
          <a:off x="735496" y="1340087"/>
          <a:ext cx="10721008" cy="5023042"/>
        </p:xfrm>
        <a:graphic>
          <a:graphicData uri="http://schemas.openxmlformats.org/drawingml/2006/table">
            <a:tbl>
              <a:tblPr firstRow="1" firstCol="1" lastRow="1" lastCol="1" bandRow="1" bandCol="1">
                <a:tableStyleId>{2D5ABB26-0587-4C30-8999-92F81FD0307C}</a:tableStyleId>
              </a:tblPr>
              <a:tblGrid>
                <a:gridCol w="2139098"/>
                <a:gridCol w="2590672"/>
                <a:gridCol w="2590672"/>
                <a:gridCol w="3400566"/>
              </a:tblGrid>
              <a:tr h="647896">
                <a:tc>
                  <a:txBody>
                    <a:bodyPr/>
                    <a:lstStyle/>
                    <a:p>
                      <a:pPr marL="158115" marR="0" algn="ctr">
                        <a:lnSpc>
                          <a:spcPts val="1800"/>
                        </a:lnSpc>
                        <a:spcBef>
                          <a:spcPts val="0"/>
                        </a:spcBef>
                        <a:spcAft>
                          <a:spcPts val="0"/>
                        </a:spcAft>
                      </a:pPr>
                      <a:r>
                        <a:rPr lang="en-US" sz="2500" b="1" dirty="0" err="1">
                          <a:solidFill>
                            <a:schemeClr val="tx1"/>
                          </a:solidFill>
                          <a:effectLst/>
                          <a:latin typeface="Times New Roman" panose="02020603050405020304" pitchFamily="18" charset="0"/>
                          <a:cs typeface="Times New Roman" panose="02020603050405020304" pitchFamily="18" charset="0"/>
                        </a:rPr>
                        <a:t>C</a:t>
                      </a:r>
                      <a:r>
                        <a:rPr lang="en-US" sz="2500" b="1" spc="5" dirty="0" err="1">
                          <a:solidFill>
                            <a:schemeClr val="tx1"/>
                          </a:solidFill>
                          <a:effectLst/>
                          <a:latin typeface="Times New Roman" panose="02020603050405020304" pitchFamily="18" charset="0"/>
                          <a:cs typeface="Times New Roman" panose="02020603050405020304" pitchFamily="18" charset="0"/>
                        </a:rPr>
                        <a:t>á</a:t>
                      </a:r>
                      <a:r>
                        <a:rPr lang="en-US" sz="2500" b="1" dirty="0" err="1">
                          <a:solidFill>
                            <a:schemeClr val="tx1"/>
                          </a:solidFill>
                          <a:effectLst/>
                          <a:latin typeface="Times New Roman" panose="02020603050405020304" pitchFamily="18" charset="0"/>
                          <a:cs typeface="Times New Roman" panose="02020603050405020304" pitchFamily="18" charset="0"/>
                        </a:rPr>
                        <a:t>c</a:t>
                      </a:r>
                      <a:r>
                        <a:rPr lang="en-US" sz="2500" b="1" spc="-25" dirty="0">
                          <a:solidFill>
                            <a:schemeClr val="tx1"/>
                          </a:solidFill>
                          <a:effectLst/>
                          <a:latin typeface="Times New Roman" panose="02020603050405020304" pitchFamily="18" charset="0"/>
                          <a:cs typeface="Times New Roman" panose="02020603050405020304" pitchFamily="18" charset="0"/>
                        </a:rPr>
                        <a:t> </a:t>
                      </a:r>
                      <a:r>
                        <a:rPr lang="en-US" sz="2500" b="1" dirty="0" err="1">
                          <a:solidFill>
                            <a:schemeClr val="tx1"/>
                          </a:solidFill>
                          <a:effectLst/>
                          <a:latin typeface="Times New Roman" panose="02020603050405020304" pitchFamily="18" charset="0"/>
                          <a:cs typeface="Times New Roman" panose="02020603050405020304" pitchFamily="18" charset="0"/>
                        </a:rPr>
                        <a:t>dấu</a:t>
                      </a:r>
                      <a:r>
                        <a:rPr lang="en-US" sz="2500" b="1" spc="-35" dirty="0">
                          <a:solidFill>
                            <a:schemeClr val="tx1"/>
                          </a:solidFill>
                          <a:effectLst/>
                          <a:latin typeface="Times New Roman" panose="02020603050405020304" pitchFamily="18" charset="0"/>
                          <a:cs typeface="Times New Roman" panose="02020603050405020304" pitchFamily="18" charset="0"/>
                        </a:rPr>
                        <a:t> </a:t>
                      </a:r>
                      <a:r>
                        <a:rPr lang="en-US" sz="2500" b="1" dirty="0" err="1">
                          <a:solidFill>
                            <a:schemeClr val="tx1"/>
                          </a:solidFill>
                          <a:effectLst/>
                          <a:latin typeface="Times New Roman" panose="02020603050405020304" pitchFamily="18" charset="0"/>
                          <a:cs typeface="Times New Roman" panose="02020603050405020304" pitchFamily="18" charset="0"/>
                        </a:rPr>
                        <a:t>h</a:t>
                      </a:r>
                      <a:r>
                        <a:rPr lang="en-US" sz="2500" b="1" spc="5" dirty="0" err="1">
                          <a:solidFill>
                            <a:schemeClr val="tx1"/>
                          </a:solidFill>
                          <a:effectLst/>
                          <a:latin typeface="Times New Roman" panose="02020603050405020304" pitchFamily="18" charset="0"/>
                          <a:cs typeface="Times New Roman" panose="02020603050405020304" pitchFamily="18" charset="0"/>
                        </a:rPr>
                        <a:t>i</a:t>
                      </a:r>
                      <a:r>
                        <a:rPr lang="en-US" sz="2500" b="1" dirty="0" err="1">
                          <a:solidFill>
                            <a:schemeClr val="tx1"/>
                          </a:solidFill>
                          <a:effectLst/>
                          <a:latin typeface="Times New Roman" panose="02020603050405020304" pitchFamily="18" charset="0"/>
                          <a:cs typeface="Times New Roman" panose="02020603050405020304" pitchFamily="18" charset="0"/>
                        </a:rPr>
                        <a:t>ệu</a:t>
                      </a:r>
                      <a:endParaRPr lang="en-US" sz="2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17805" marR="0" algn="ctr">
                        <a:lnSpc>
                          <a:spcPts val="1800"/>
                        </a:lnSpc>
                        <a:spcBef>
                          <a:spcPts val="0"/>
                        </a:spcBef>
                        <a:spcAft>
                          <a:spcPts val="0"/>
                        </a:spcAft>
                      </a:pPr>
                      <a:r>
                        <a:rPr lang="en-US" sz="2500" b="1" dirty="0" err="1">
                          <a:solidFill>
                            <a:schemeClr val="tx1"/>
                          </a:solidFill>
                          <a:effectLst/>
                          <a:latin typeface="Times New Roman" panose="02020603050405020304" pitchFamily="18" charset="0"/>
                          <a:cs typeface="Times New Roman" panose="02020603050405020304" pitchFamily="18" charset="0"/>
                        </a:rPr>
                        <a:t>M</a:t>
                      </a:r>
                      <a:r>
                        <a:rPr lang="en-US" sz="2500" b="1" spc="-5" dirty="0" err="1">
                          <a:solidFill>
                            <a:schemeClr val="tx1"/>
                          </a:solidFill>
                          <a:effectLst/>
                          <a:latin typeface="Times New Roman" panose="02020603050405020304" pitchFamily="18" charset="0"/>
                          <a:cs typeface="Times New Roman" panose="02020603050405020304" pitchFamily="18" charset="0"/>
                        </a:rPr>
                        <a:t>ấ</a:t>
                      </a:r>
                      <a:r>
                        <a:rPr lang="en-US" sz="2500" b="1" dirty="0" err="1">
                          <a:solidFill>
                            <a:schemeClr val="tx1"/>
                          </a:solidFill>
                          <a:effectLst/>
                          <a:latin typeface="Times New Roman" panose="02020603050405020304" pitchFamily="18" charset="0"/>
                          <a:cs typeface="Times New Roman" panose="02020603050405020304" pitchFamily="18" charset="0"/>
                        </a:rPr>
                        <a:t>t</a:t>
                      </a:r>
                      <a:r>
                        <a:rPr lang="en-US" sz="2500" b="1" spc="-30" dirty="0">
                          <a:solidFill>
                            <a:schemeClr val="tx1"/>
                          </a:solidFill>
                          <a:effectLst/>
                          <a:latin typeface="Times New Roman" panose="02020603050405020304" pitchFamily="18" charset="0"/>
                          <a:cs typeface="Times New Roman" panose="02020603050405020304" pitchFamily="18" charset="0"/>
                        </a:rPr>
                        <a:t> </a:t>
                      </a:r>
                      <a:r>
                        <a:rPr lang="en-US" sz="2500" b="1" dirty="0" err="1">
                          <a:solidFill>
                            <a:schemeClr val="tx1"/>
                          </a:solidFill>
                          <a:effectLst/>
                          <a:latin typeface="Times New Roman" panose="02020603050405020304" pitchFamily="18" charset="0"/>
                          <a:cs typeface="Times New Roman" panose="02020603050405020304" pitchFamily="18" charset="0"/>
                        </a:rPr>
                        <a:t>nước</a:t>
                      </a:r>
                      <a:r>
                        <a:rPr lang="en-US" sz="2500" b="1" spc="-35" dirty="0">
                          <a:solidFill>
                            <a:schemeClr val="tx1"/>
                          </a:solidFill>
                          <a:effectLst/>
                          <a:latin typeface="Times New Roman" panose="02020603050405020304" pitchFamily="18" charset="0"/>
                          <a:cs typeface="Times New Roman" panose="02020603050405020304" pitchFamily="18" charset="0"/>
                        </a:rPr>
                        <a:t> </a:t>
                      </a:r>
                      <a:r>
                        <a:rPr lang="en-US" sz="2500" b="1" spc="-10" dirty="0" err="1">
                          <a:solidFill>
                            <a:schemeClr val="tx1"/>
                          </a:solidFill>
                          <a:effectLst/>
                          <a:latin typeface="Times New Roman" panose="02020603050405020304" pitchFamily="18" charset="0"/>
                          <a:cs typeface="Times New Roman" panose="02020603050405020304" pitchFamily="18" charset="0"/>
                        </a:rPr>
                        <a:t>đ</a:t>
                      </a:r>
                      <a:r>
                        <a:rPr lang="en-US" sz="2500" b="1" dirty="0" err="1">
                          <a:solidFill>
                            <a:schemeClr val="tx1"/>
                          </a:solidFill>
                          <a:effectLst/>
                          <a:latin typeface="Times New Roman" panose="02020603050405020304" pitchFamily="18" charset="0"/>
                          <a:cs typeface="Times New Roman" panose="02020603050405020304" pitchFamily="18" charset="0"/>
                        </a:rPr>
                        <a:t>ộ</a:t>
                      </a:r>
                      <a:r>
                        <a:rPr lang="en-US" sz="2500" b="1" spc="5" dirty="0">
                          <a:solidFill>
                            <a:schemeClr val="tx1"/>
                          </a:solidFill>
                          <a:effectLst/>
                          <a:latin typeface="Times New Roman" panose="02020603050405020304" pitchFamily="18" charset="0"/>
                          <a:cs typeface="Times New Roman" panose="02020603050405020304" pitchFamily="18" charset="0"/>
                        </a:rPr>
                        <a:t> </a:t>
                      </a:r>
                      <a:r>
                        <a:rPr lang="en-US" sz="2500" b="1" dirty="0">
                          <a:solidFill>
                            <a:schemeClr val="tx1"/>
                          </a:solidFill>
                          <a:effectLst/>
                          <a:latin typeface="Times New Roman" panose="02020603050405020304" pitchFamily="18" charset="0"/>
                          <a:cs typeface="Times New Roman" panose="02020603050405020304" pitchFamily="18" charset="0"/>
                        </a:rPr>
                        <a:t>1</a:t>
                      </a:r>
                      <a:endParaRPr lang="en-US" sz="2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18440" marR="0" algn="ctr">
                        <a:lnSpc>
                          <a:spcPts val="1800"/>
                        </a:lnSpc>
                        <a:spcBef>
                          <a:spcPts val="0"/>
                        </a:spcBef>
                        <a:spcAft>
                          <a:spcPts val="0"/>
                        </a:spcAft>
                      </a:pPr>
                      <a:r>
                        <a:rPr lang="en-US" sz="2500" b="1">
                          <a:solidFill>
                            <a:schemeClr val="tx1"/>
                          </a:solidFill>
                          <a:effectLst/>
                          <a:latin typeface="Times New Roman" panose="02020603050405020304" pitchFamily="18" charset="0"/>
                          <a:cs typeface="Times New Roman" panose="02020603050405020304" pitchFamily="18" charset="0"/>
                        </a:rPr>
                        <a:t>M</a:t>
                      </a:r>
                      <a:r>
                        <a:rPr lang="en-US" sz="2500" b="1" spc="-5">
                          <a:solidFill>
                            <a:schemeClr val="tx1"/>
                          </a:solidFill>
                          <a:effectLst/>
                          <a:latin typeface="Times New Roman" panose="02020603050405020304" pitchFamily="18" charset="0"/>
                          <a:cs typeface="Times New Roman" panose="02020603050405020304" pitchFamily="18" charset="0"/>
                        </a:rPr>
                        <a:t>ấ</a:t>
                      </a:r>
                      <a:r>
                        <a:rPr lang="en-US" sz="2500" b="1">
                          <a:solidFill>
                            <a:schemeClr val="tx1"/>
                          </a:solidFill>
                          <a:effectLst/>
                          <a:latin typeface="Times New Roman" panose="02020603050405020304" pitchFamily="18" charset="0"/>
                          <a:cs typeface="Times New Roman" panose="02020603050405020304" pitchFamily="18" charset="0"/>
                        </a:rPr>
                        <a:t>t</a:t>
                      </a:r>
                      <a:r>
                        <a:rPr lang="en-US" sz="2500" b="1" spc="-30">
                          <a:solidFill>
                            <a:schemeClr val="tx1"/>
                          </a:solidFill>
                          <a:effectLst/>
                          <a:latin typeface="Times New Roman" panose="02020603050405020304" pitchFamily="18" charset="0"/>
                          <a:cs typeface="Times New Roman" panose="02020603050405020304" pitchFamily="18" charset="0"/>
                        </a:rPr>
                        <a:t> </a:t>
                      </a:r>
                      <a:r>
                        <a:rPr lang="en-US" sz="2500" b="1">
                          <a:solidFill>
                            <a:schemeClr val="tx1"/>
                          </a:solidFill>
                          <a:effectLst/>
                          <a:latin typeface="Times New Roman" panose="02020603050405020304" pitchFamily="18" charset="0"/>
                          <a:cs typeface="Times New Roman" panose="02020603050405020304" pitchFamily="18" charset="0"/>
                        </a:rPr>
                        <a:t>nước</a:t>
                      </a:r>
                      <a:r>
                        <a:rPr lang="en-US" sz="2500" b="1" spc="-35">
                          <a:solidFill>
                            <a:schemeClr val="tx1"/>
                          </a:solidFill>
                          <a:effectLst/>
                          <a:latin typeface="Times New Roman" panose="02020603050405020304" pitchFamily="18" charset="0"/>
                          <a:cs typeface="Times New Roman" panose="02020603050405020304" pitchFamily="18" charset="0"/>
                        </a:rPr>
                        <a:t> </a:t>
                      </a:r>
                      <a:r>
                        <a:rPr lang="en-US" sz="2500" b="1" spc="-10">
                          <a:solidFill>
                            <a:schemeClr val="tx1"/>
                          </a:solidFill>
                          <a:effectLst/>
                          <a:latin typeface="Times New Roman" panose="02020603050405020304" pitchFamily="18" charset="0"/>
                          <a:cs typeface="Times New Roman" panose="02020603050405020304" pitchFamily="18" charset="0"/>
                        </a:rPr>
                        <a:t>đ</a:t>
                      </a:r>
                      <a:r>
                        <a:rPr lang="en-US" sz="2500" b="1">
                          <a:solidFill>
                            <a:schemeClr val="tx1"/>
                          </a:solidFill>
                          <a:effectLst/>
                          <a:latin typeface="Times New Roman" panose="02020603050405020304" pitchFamily="18" charset="0"/>
                          <a:cs typeface="Times New Roman" panose="02020603050405020304" pitchFamily="18" charset="0"/>
                        </a:rPr>
                        <a:t>ộ</a:t>
                      </a:r>
                      <a:r>
                        <a:rPr lang="en-US" sz="2500" b="1" spc="5">
                          <a:solidFill>
                            <a:schemeClr val="tx1"/>
                          </a:solidFill>
                          <a:effectLst/>
                          <a:latin typeface="Times New Roman" panose="02020603050405020304" pitchFamily="18" charset="0"/>
                          <a:cs typeface="Times New Roman" panose="02020603050405020304" pitchFamily="18" charset="0"/>
                        </a:rPr>
                        <a:t> </a:t>
                      </a:r>
                      <a:r>
                        <a:rPr lang="en-US" sz="2500" b="1">
                          <a:solidFill>
                            <a:schemeClr val="tx1"/>
                          </a:solidFill>
                          <a:effectLst/>
                          <a:latin typeface="Times New Roman" panose="02020603050405020304" pitchFamily="18" charset="0"/>
                          <a:cs typeface="Times New Roman" panose="02020603050405020304" pitchFamily="18" charset="0"/>
                        </a:rPr>
                        <a:t>2</a:t>
                      </a:r>
                      <a:endParaRPr lang="en-US" sz="25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479425" marR="0" algn="ctr">
                        <a:lnSpc>
                          <a:spcPts val="1800"/>
                        </a:lnSpc>
                        <a:spcBef>
                          <a:spcPts val="0"/>
                        </a:spcBef>
                        <a:spcAft>
                          <a:spcPts val="0"/>
                        </a:spcAft>
                      </a:pPr>
                      <a:r>
                        <a:rPr lang="en-US" sz="2500" b="1">
                          <a:solidFill>
                            <a:schemeClr val="tx1"/>
                          </a:solidFill>
                          <a:effectLst/>
                          <a:latin typeface="Times New Roman" panose="02020603050405020304" pitchFamily="18" charset="0"/>
                          <a:cs typeface="Times New Roman" panose="02020603050405020304" pitchFamily="18" charset="0"/>
                        </a:rPr>
                        <a:t>M</a:t>
                      </a:r>
                      <a:r>
                        <a:rPr lang="en-US" sz="2500" b="1" spc="-5">
                          <a:solidFill>
                            <a:schemeClr val="tx1"/>
                          </a:solidFill>
                          <a:effectLst/>
                          <a:latin typeface="Times New Roman" panose="02020603050405020304" pitchFamily="18" charset="0"/>
                          <a:cs typeface="Times New Roman" panose="02020603050405020304" pitchFamily="18" charset="0"/>
                        </a:rPr>
                        <a:t>ấ</a:t>
                      </a:r>
                      <a:r>
                        <a:rPr lang="en-US" sz="2500" b="1">
                          <a:solidFill>
                            <a:schemeClr val="tx1"/>
                          </a:solidFill>
                          <a:effectLst/>
                          <a:latin typeface="Times New Roman" panose="02020603050405020304" pitchFamily="18" charset="0"/>
                          <a:cs typeface="Times New Roman" panose="02020603050405020304" pitchFamily="18" charset="0"/>
                        </a:rPr>
                        <a:t>t</a:t>
                      </a:r>
                      <a:r>
                        <a:rPr lang="en-US" sz="2500" b="1" spc="-30">
                          <a:solidFill>
                            <a:schemeClr val="tx1"/>
                          </a:solidFill>
                          <a:effectLst/>
                          <a:latin typeface="Times New Roman" panose="02020603050405020304" pitchFamily="18" charset="0"/>
                          <a:cs typeface="Times New Roman" panose="02020603050405020304" pitchFamily="18" charset="0"/>
                        </a:rPr>
                        <a:t> </a:t>
                      </a:r>
                      <a:r>
                        <a:rPr lang="en-US" sz="2500" b="1">
                          <a:solidFill>
                            <a:schemeClr val="tx1"/>
                          </a:solidFill>
                          <a:effectLst/>
                          <a:latin typeface="Times New Roman" panose="02020603050405020304" pitchFamily="18" charset="0"/>
                          <a:cs typeface="Times New Roman" panose="02020603050405020304" pitchFamily="18" charset="0"/>
                        </a:rPr>
                        <a:t>nước</a:t>
                      </a:r>
                      <a:r>
                        <a:rPr lang="en-US" sz="2500" b="1" spc="-35">
                          <a:solidFill>
                            <a:schemeClr val="tx1"/>
                          </a:solidFill>
                          <a:effectLst/>
                          <a:latin typeface="Times New Roman" panose="02020603050405020304" pitchFamily="18" charset="0"/>
                          <a:cs typeface="Times New Roman" panose="02020603050405020304" pitchFamily="18" charset="0"/>
                        </a:rPr>
                        <a:t> </a:t>
                      </a:r>
                      <a:r>
                        <a:rPr lang="en-US" sz="2500" b="1" spc="-10">
                          <a:solidFill>
                            <a:schemeClr val="tx1"/>
                          </a:solidFill>
                          <a:effectLst/>
                          <a:latin typeface="Times New Roman" panose="02020603050405020304" pitchFamily="18" charset="0"/>
                          <a:cs typeface="Times New Roman" panose="02020603050405020304" pitchFamily="18" charset="0"/>
                        </a:rPr>
                        <a:t>đ</a:t>
                      </a:r>
                      <a:r>
                        <a:rPr lang="en-US" sz="2500" b="1">
                          <a:solidFill>
                            <a:schemeClr val="tx1"/>
                          </a:solidFill>
                          <a:effectLst/>
                          <a:latin typeface="Times New Roman" panose="02020603050405020304" pitchFamily="18" charset="0"/>
                          <a:cs typeface="Times New Roman" panose="02020603050405020304" pitchFamily="18" charset="0"/>
                        </a:rPr>
                        <a:t>ộ</a:t>
                      </a:r>
                      <a:r>
                        <a:rPr lang="en-US" sz="2500" b="1" spc="5">
                          <a:solidFill>
                            <a:schemeClr val="tx1"/>
                          </a:solidFill>
                          <a:effectLst/>
                          <a:latin typeface="Times New Roman" panose="02020603050405020304" pitchFamily="18" charset="0"/>
                          <a:cs typeface="Times New Roman" panose="02020603050405020304" pitchFamily="18" charset="0"/>
                        </a:rPr>
                        <a:t> </a:t>
                      </a:r>
                      <a:r>
                        <a:rPr lang="en-US" sz="2500" b="1">
                          <a:solidFill>
                            <a:schemeClr val="tx1"/>
                          </a:solidFill>
                          <a:effectLst/>
                          <a:latin typeface="Times New Roman" panose="02020603050405020304" pitchFamily="18" charset="0"/>
                          <a:cs typeface="Times New Roman" panose="02020603050405020304" pitchFamily="18" charset="0"/>
                        </a:rPr>
                        <a:t>3</a:t>
                      </a:r>
                      <a:endParaRPr lang="en-US" sz="25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57402">
                <a:tc>
                  <a:txBody>
                    <a:bodyPr/>
                    <a:lstStyle/>
                    <a:p>
                      <a:pPr marL="259080" marR="0" algn="ctr">
                        <a:lnSpc>
                          <a:spcPts val="1800"/>
                        </a:lnSpc>
                        <a:spcBef>
                          <a:spcPts val="0"/>
                        </a:spcBef>
                        <a:spcAft>
                          <a:spcPts val="0"/>
                        </a:spcAft>
                      </a:pPr>
                      <a:r>
                        <a:rPr lang="en-US" sz="2500" b="1">
                          <a:effectLst/>
                          <a:latin typeface="Times New Roman" panose="02020603050405020304" pitchFamily="18" charset="0"/>
                          <a:cs typeface="Times New Roman" panose="02020603050405020304" pitchFamily="18" charset="0"/>
                        </a:rPr>
                        <a:t>Kh</a:t>
                      </a:r>
                      <a:r>
                        <a:rPr lang="en-US" sz="2500" b="1" spc="-10">
                          <a:effectLst/>
                          <a:latin typeface="Times New Roman" panose="02020603050405020304" pitchFamily="18" charset="0"/>
                          <a:cs typeface="Times New Roman" panose="02020603050405020304" pitchFamily="18" charset="0"/>
                        </a:rPr>
                        <a:t>á</a:t>
                      </a:r>
                      <a:r>
                        <a:rPr lang="en-US" sz="2500" b="1">
                          <a:effectLst/>
                          <a:latin typeface="Times New Roman" panose="02020603050405020304" pitchFamily="18" charset="0"/>
                          <a:cs typeface="Times New Roman" panose="02020603050405020304" pitchFamily="18" charset="0"/>
                        </a:rPr>
                        <a:t>t</a:t>
                      </a:r>
                      <a:r>
                        <a:rPr lang="en-US" sz="2500" b="1" spc="-25">
                          <a:effectLst/>
                          <a:latin typeface="Times New Roman" panose="02020603050405020304" pitchFamily="18" charset="0"/>
                          <a:cs typeface="Times New Roman" panose="02020603050405020304" pitchFamily="18" charset="0"/>
                        </a:rPr>
                        <a:t> </a:t>
                      </a:r>
                      <a:r>
                        <a:rPr lang="en-US" sz="2500" b="1">
                          <a:effectLst/>
                          <a:latin typeface="Times New Roman" panose="02020603050405020304" pitchFamily="18" charset="0"/>
                          <a:cs typeface="Times New Roman" panose="02020603050405020304" pitchFamily="18" charset="0"/>
                        </a:rPr>
                        <a:t>nước</a:t>
                      </a:r>
                      <a:endParaRPr lang="en-US" sz="2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743585" marR="742950" algn="ctr">
                        <a:lnSpc>
                          <a:spcPts val="1800"/>
                        </a:lnSpc>
                        <a:spcBef>
                          <a:spcPts val="0"/>
                        </a:spcBef>
                        <a:spcAft>
                          <a:spcPts val="0"/>
                        </a:spcAft>
                      </a:pPr>
                      <a:r>
                        <a:rPr lang="en-US" sz="2500" spc="5">
                          <a:effectLst/>
                          <a:latin typeface="Times New Roman" panose="02020603050405020304" pitchFamily="18" charset="0"/>
                          <a:cs typeface="Times New Roman" panose="02020603050405020304" pitchFamily="18" charset="0"/>
                        </a:rPr>
                        <a:t>Ít</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640080" marR="638175" algn="ctr">
                        <a:lnSpc>
                          <a:spcPts val="1800"/>
                        </a:lnSpc>
                        <a:spcBef>
                          <a:spcPts val="0"/>
                        </a:spcBef>
                        <a:spcAft>
                          <a:spcPts val="0"/>
                        </a:spcAft>
                      </a:pPr>
                      <a:r>
                        <a:rPr lang="en-US" sz="2500" spc="-40">
                          <a:effectLst/>
                          <a:latin typeface="Times New Roman" panose="02020603050405020304" pitchFamily="18" charset="0"/>
                          <a:cs typeface="Times New Roman" panose="02020603050405020304" pitchFamily="18" charset="0"/>
                        </a:rPr>
                        <a:t>V</a:t>
                      </a:r>
                      <a:r>
                        <a:rPr lang="en-US" sz="2500">
                          <a:effectLst/>
                          <a:latin typeface="Times New Roman" panose="02020603050405020304" pitchFamily="18" charset="0"/>
                          <a:cs typeface="Times New Roman" panose="02020603050405020304" pitchFamily="18" charset="0"/>
                        </a:rPr>
                        <a:t>ừa</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20420" marR="818515"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Nh</a:t>
                      </a:r>
                      <a:r>
                        <a:rPr lang="en-US" sz="2500" spc="5">
                          <a:effectLst/>
                          <a:latin typeface="Times New Roman" panose="02020603050405020304" pitchFamily="18" charset="0"/>
                          <a:cs typeface="Times New Roman" panose="02020603050405020304" pitchFamily="18" charset="0"/>
                        </a:rPr>
                        <a:t>i</a:t>
                      </a:r>
                      <a:r>
                        <a:rPr lang="en-US" sz="2500">
                          <a:effectLst/>
                          <a:latin typeface="Times New Roman" panose="02020603050405020304" pitchFamily="18" charset="0"/>
                          <a:cs typeface="Times New Roman" panose="02020603050405020304" pitchFamily="18" charset="0"/>
                        </a:rPr>
                        <a:t>ều</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85537">
                <a:tc>
                  <a:txBody>
                    <a:bodyPr/>
                    <a:lstStyle/>
                    <a:p>
                      <a:pPr marL="139700" marR="0" algn="ctr">
                        <a:lnSpc>
                          <a:spcPts val="1800"/>
                        </a:lnSpc>
                        <a:spcBef>
                          <a:spcPts val="0"/>
                        </a:spcBef>
                        <a:spcAft>
                          <a:spcPts val="0"/>
                        </a:spcAft>
                      </a:pPr>
                      <a:r>
                        <a:rPr lang="en-US" sz="2500" b="1" spc="25" dirty="0" err="1">
                          <a:effectLst/>
                          <a:latin typeface="Times New Roman" panose="02020603050405020304" pitchFamily="18" charset="0"/>
                          <a:cs typeface="Times New Roman" panose="02020603050405020304" pitchFamily="18" charset="0"/>
                        </a:rPr>
                        <a:t>T</a:t>
                      </a:r>
                      <a:r>
                        <a:rPr lang="en-US" sz="2500" b="1" spc="5" dirty="0" err="1">
                          <a:effectLst/>
                          <a:latin typeface="Times New Roman" panose="02020603050405020304" pitchFamily="18" charset="0"/>
                          <a:cs typeface="Times New Roman" panose="02020603050405020304" pitchFamily="18" charset="0"/>
                        </a:rPr>
                        <a:t>ì</a:t>
                      </a:r>
                      <a:r>
                        <a:rPr lang="en-US" sz="2500" b="1" dirty="0" err="1">
                          <a:effectLst/>
                          <a:latin typeface="Times New Roman" panose="02020603050405020304" pitchFamily="18" charset="0"/>
                          <a:cs typeface="Times New Roman" panose="02020603050405020304" pitchFamily="18" charset="0"/>
                        </a:rPr>
                        <a:t>nh</a:t>
                      </a:r>
                      <a:r>
                        <a:rPr lang="en-US" sz="2500" b="1" spc="-35" dirty="0">
                          <a:effectLst/>
                          <a:latin typeface="Times New Roman" panose="02020603050405020304" pitchFamily="18" charset="0"/>
                          <a:cs typeface="Times New Roman" panose="02020603050405020304" pitchFamily="18" charset="0"/>
                        </a:rPr>
                        <a:t> </a:t>
                      </a:r>
                      <a:r>
                        <a:rPr lang="en-US" sz="2500" b="1" spc="5" dirty="0" err="1">
                          <a:effectLst/>
                          <a:latin typeface="Times New Roman" panose="02020603050405020304" pitchFamily="18" charset="0"/>
                          <a:cs typeface="Times New Roman" panose="02020603050405020304" pitchFamily="18" charset="0"/>
                        </a:rPr>
                        <a:t>t</a:t>
                      </a:r>
                      <a:r>
                        <a:rPr lang="en-US" sz="2500" b="1" spc="-40" dirty="0" err="1">
                          <a:effectLst/>
                          <a:latin typeface="Times New Roman" panose="02020603050405020304" pitchFamily="18" charset="0"/>
                          <a:cs typeface="Times New Roman" panose="02020603050405020304" pitchFamily="18" charset="0"/>
                        </a:rPr>
                        <a:t>r</a:t>
                      </a:r>
                      <a:r>
                        <a:rPr lang="en-US" sz="2500" b="1" dirty="0" err="1">
                          <a:effectLst/>
                          <a:latin typeface="Times New Roman" panose="02020603050405020304" pitchFamily="18" charset="0"/>
                          <a:cs typeface="Times New Roman" panose="02020603050405020304" pitchFamily="18" charset="0"/>
                        </a:rPr>
                        <a:t>ạ</a:t>
                      </a:r>
                      <a:r>
                        <a:rPr lang="en-US" sz="2500" b="1" spc="5" dirty="0" err="1">
                          <a:effectLst/>
                          <a:latin typeface="Times New Roman" panose="02020603050405020304" pitchFamily="18" charset="0"/>
                          <a:cs typeface="Times New Roman" panose="02020603050405020304" pitchFamily="18" charset="0"/>
                        </a:rPr>
                        <a:t>n</a:t>
                      </a:r>
                      <a:r>
                        <a:rPr lang="en-US" sz="2500" b="1" dirty="0" err="1">
                          <a:effectLst/>
                          <a:latin typeface="Times New Roman" panose="02020603050405020304" pitchFamily="18" charset="0"/>
                          <a:cs typeface="Times New Roman" panose="02020603050405020304" pitchFamily="18" charset="0"/>
                        </a:rPr>
                        <a:t>g</a:t>
                      </a:r>
                      <a:r>
                        <a:rPr lang="en-US" sz="2500" b="1" spc="-25" dirty="0">
                          <a:effectLst/>
                          <a:latin typeface="Times New Roman" panose="02020603050405020304" pitchFamily="18" charset="0"/>
                          <a:cs typeface="Times New Roman" panose="02020603050405020304" pitchFamily="18" charset="0"/>
                        </a:rPr>
                        <a:t> </a:t>
                      </a:r>
                      <a:r>
                        <a:rPr lang="en-US" sz="2500" b="1" spc="5" dirty="0">
                          <a:effectLst/>
                          <a:latin typeface="Times New Roman" panose="02020603050405020304" pitchFamily="18" charset="0"/>
                          <a:cs typeface="Times New Roman" panose="02020603050405020304" pitchFamily="18" charset="0"/>
                        </a:rPr>
                        <a:t>d</a:t>
                      </a:r>
                      <a:r>
                        <a:rPr lang="en-US" sz="2500" b="1" dirty="0">
                          <a:effectLst/>
                          <a:latin typeface="Times New Roman" panose="02020603050405020304" pitchFamily="18" charset="0"/>
                          <a:cs typeface="Times New Roman" panose="02020603050405020304" pitchFamily="18" charset="0"/>
                        </a:rPr>
                        <a:t>a</a:t>
                      </a:r>
                      <a:endPar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15595" marR="0" algn="ctr">
                        <a:lnSpc>
                          <a:spcPts val="1800"/>
                        </a:lnSpc>
                        <a:spcBef>
                          <a:spcPts val="0"/>
                        </a:spcBef>
                        <a:spcAft>
                          <a:spcPts val="0"/>
                        </a:spcAft>
                      </a:pPr>
                      <a:r>
                        <a:rPr lang="en-US" sz="2500" dirty="0" err="1">
                          <a:effectLst/>
                          <a:latin typeface="Times New Roman" panose="02020603050405020304" pitchFamily="18" charset="0"/>
                          <a:cs typeface="Times New Roman" panose="02020603050405020304" pitchFamily="18" charset="0"/>
                        </a:rPr>
                        <a:t>Bình</a:t>
                      </a:r>
                      <a:r>
                        <a:rPr lang="en-US" sz="2500" spc="-3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a:t>
                      </a:r>
                      <a:r>
                        <a:rPr lang="en-US" sz="2500" spc="5" dirty="0" err="1">
                          <a:effectLst/>
                          <a:latin typeface="Times New Roman" panose="02020603050405020304" pitchFamily="18" charset="0"/>
                          <a:cs typeface="Times New Roman" panose="02020603050405020304" pitchFamily="18" charset="0"/>
                        </a:rPr>
                        <a:t>h</a:t>
                      </a:r>
                      <a:r>
                        <a:rPr lang="en-US" sz="2500" dirty="0" err="1">
                          <a:effectLst/>
                          <a:latin typeface="Times New Roman" panose="02020603050405020304" pitchFamily="18" charset="0"/>
                          <a:cs typeface="Times New Roman" panose="02020603050405020304" pitchFamily="18" charset="0"/>
                        </a:rPr>
                        <a:t>ường</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644525" marR="643890" algn="ctr">
                        <a:lnSpc>
                          <a:spcPts val="1800"/>
                        </a:lnSpc>
                        <a:spcBef>
                          <a:spcPts val="0"/>
                        </a:spcBef>
                        <a:spcAft>
                          <a:spcPts val="0"/>
                        </a:spcAft>
                      </a:pPr>
                      <a:r>
                        <a:rPr lang="en-US" sz="2500" dirty="0" err="1">
                          <a:effectLst/>
                          <a:latin typeface="Times New Roman" panose="02020603050405020304" pitchFamily="18" charset="0"/>
                          <a:cs typeface="Times New Roman" panose="02020603050405020304" pitchFamily="18" charset="0"/>
                        </a:rPr>
                        <a:t>Khô</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67310" marR="68580"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Nh</a:t>
                      </a:r>
                      <a:r>
                        <a:rPr lang="en-US" sz="2500" spc="5">
                          <a:effectLst/>
                          <a:latin typeface="Times New Roman" panose="02020603050405020304" pitchFamily="18" charset="0"/>
                          <a:cs typeface="Times New Roman" panose="02020603050405020304" pitchFamily="18" charset="0"/>
                        </a:rPr>
                        <a:t>ă</a:t>
                      </a:r>
                      <a:r>
                        <a:rPr lang="en-US" sz="2500">
                          <a:effectLst/>
                          <a:latin typeface="Times New Roman" panose="02020603050405020304" pitchFamily="18" charset="0"/>
                          <a:cs typeface="Times New Roman" panose="02020603050405020304" pitchFamily="18" charset="0"/>
                        </a:rPr>
                        <a:t>n</a:t>
                      </a:r>
                      <a:r>
                        <a:rPr lang="en-US" sz="2500" spc="-35">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n</a:t>
                      </a:r>
                      <a:r>
                        <a:rPr lang="en-US" sz="2500" spc="5">
                          <a:effectLst/>
                          <a:latin typeface="Times New Roman" panose="02020603050405020304" pitchFamily="18" charset="0"/>
                          <a:cs typeface="Times New Roman" panose="02020603050405020304" pitchFamily="18" charset="0"/>
                        </a:rPr>
                        <a:t>h</a:t>
                      </a:r>
                      <a:r>
                        <a:rPr lang="en-US" sz="2500">
                          <a:effectLst/>
                          <a:latin typeface="Times New Roman" panose="02020603050405020304" pitchFamily="18" charset="0"/>
                          <a:cs typeface="Times New Roman" panose="02020603050405020304" pitchFamily="18" charset="0"/>
                        </a:rPr>
                        <a:t>e</a:t>
                      </a:r>
                      <a:r>
                        <a:rPr lang="en-US" sz="2500" spc="-25">
                          <a:effectLst/>
                          <a:latin typeface="Times New Roman" panose="02020603050405020304" pitchFamily="18" charset="0"/>
                          <a:cs typeface="Times New Roman" panose="02020603050405020304" pitchFamily="18" charset="0"/>
                        </a:rPr>
                        <a:t>o</a:t>
                      </a:r>
                      <a:r>
                        <a:rPr lang="en-US" sz="2500">
                          <a:effectLst/>
                          <a:latin typeface="Times New Roman" panose="02020603050405020304" pitchFamily="18" charset="0"/>
                          <a:cs typeface="Times New Roman" panose="02020603050405020304" pitchFamily="18" charset="0"/>
                        </a:rPr>
                        <a:t>,</a:t>
                      </a:r>
                      <a:r>
                        <a:rPr lang="en-US" sz="2500" spc="-30">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m</a:t>
                      </a:r>
                      <a:r>
                        <a:rPr lang="en-US" sz="2500" spc="-10">
                          <a:effectLst/>
                          <a:latin typeface="Times New Roman" panose="02020603050405020304" pitchFamily="18" charset="0"/>
                          <a:cs typeface="Times New Roman" panose="02020603050405020304" pitchFamily="18" charset="0"/>
                        </a:rPr>
                        <a:t>ấ</a:t>
                      </a:r>
                      <a:r>
                        <a:rPr lang="en-US" sz="2500">
                          <a:effectLst/>
                          <a:latin typeface="Times New Roman" panose="02020603050405020304" pitchFamily="18" charset="0"/>
                          <a:cs typeface="Times New Roman" panose="02020603050405020304" pitchFamily="18" charset="0"/>
                        </a:rPr>
                        <a:t>t</a:t>
                      </a:r>
                      <a:r>
                        <a:rPr lang="en-US" sz="2500" spc="-20">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đ</a:t>
                      </a:r>
                      <a:r>
                        <a:rPr lang="en-US" sz="2500">
                          <a:effectLst/>
                          <a:latin typeface="Times New Roman" panose="02020603050405020304" pitchFamily="18" charset="0"/>
                          <a:cs typeface="Times New Roman" panose="02020603050405020304" pitchFamily="18" charset="0"/>
                        </a:rPr>
                        <a:t>àn</a:t>
                      </a:r>
                      <a:r>
                        <a:rPr lang="en-US" sz="2500" spc="-20">
                          <a:effectLst/>
                          <a:latin typeface="Times New Roman" panose="02020603050405020304" pitchFamily="18" charset="0"/>
                          <a:cs typeface="Times New Roman" panose="02020603050405020304" pitchFamily="18" charset="0"/>
                        </a:rPr>
                        <a:t> </a:t>
                      </a:r>
                      <a:r>
                        <a:rPr lang="en-US" sz="2500" smtClean="0">
                          <a:effectLst/>
                          <a:latin typeface="Times New Roman" panose="02020603050405020304" pitchFamily="18" charset="0"/>
                          <a:cs typeface="Times New Roman" panose="02020603050405020304" pitchFamily="18" charset="0"/>
                        </a:rPr>
                        <a:t>hồi</a:t>
                      </a:r>
                      <a:r>
                        <a:rPr lang="en-US" sz="2500" baseline="0" smtClean="0">
                          <a:effectLst/>
                          <a:latin typeface="Times New Roman" panose="02020603050405020304" pitchFamily="18" charset="0"/>
                          <a:cs typeface="Times New Roman" panose="02020603050405020304" pitchFamily="18" charset="0"/>
                        </a:rPr>
                        <a:t> </a:t>
                      </a:r>
                      <a:r>
                        <a:rPr lang="en-US" sz="2500" smtClean="0">
                          <a:effectLst/>
                          <a:latin typeface="Times New Roman" panose="02020603050405020304" pitchFamily="18" charset="0"/>
                          <a:cs typeface="Times New Roman" panose="02020603050405020304" pitchFamily="18" charset="0"/>
                        </a:rPr>
                        <a:t>d</a:t>
                      </a:r>
                      <a:r>
                        <a:rPr lang="en-US" sz="2500" spc="5" smtClean="0">
                          <a:effectLst/>
                          <a:latin typeface="Times New Roman" panose="02020603050405020304" pitchFamily="18" charset="0"/>
                          <a:cs typeface="Times New Roman" panose="02020603050405020304" pitchFamily="18" charset="0"/>
                        </a:rPr>
                        <a:t>a</a:t>
                      </a:r>
                      <a:r>
                        <a:rPr lang="en-US" sz="2500">
                          <a:effectLst/>
                          <a:latin typeface="Times New Roman" panose="02020603050405020304" pitchFamily="18" charset="0"/>
                          <a:cs typeface="Times New Roman" panose="02020603050405020304" pitchFamily="18" charset="0"/>
                        </a:rPr>
                        <a:t>,</a:t>
                      </a:r>
                      <a:r>
                        <a:rPr lang="en-US" sz="2500" spc="-15">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m</a:t>
                      </a:r>
                      <a:r>
                        <a:rPr lang="en-US" sz="2500" spc="-10">
                          <a:effectLst/>
                          <a:latin typeface="Times New Roman" panose="02020603050405020304" pitchFamily="18" charset="0"/>
                          <a:cs typeface="Times New Roman" panose="02020603050405020304" pitchFamily="18" charset="0"/>
                        </a:rPr>
                        <a:t>ắ</a:t>
                      </a:r>
                      <a:r>
                        <a:rPr lang="en-US" sz="2500">
                          <a:effectLst/>
                          <a:latin typeface="Times New Roman" panose="02020603050405020304" pitchFamily="18" charset="0"/>
                          <a:cs typeface="Times New Roman" panose="02020603050405020304" pitchFamily="18" charset="0"/>
                        </a:rPr>
                        <a:t>t</a:t>
                      </a:r>
                      <a:r>
                        <a:rPr lang="en-US" sz="2500" spc="-30">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t</a:t>
                      </a:r>
                      <a:r>
                        <a:rPr lang="en-US" sz="2500" spc="-5">
                          <a:effectLst/>
                          <a:latin typeface="Times New Roman" panose="02020603050405020304" pitchFamily="18" charset="0"/>
                          <a:cs typeface="Times New Roman" panose="02020603050405020304" pitchFamily="18" charset="0"/>
                        </a:rPr>
                        <a:t>r</a:t>
                      </a:r>
                      <a:r>
                        <a:rPr lang="en-US" sz="2500">
                          <a:effectLst/>
                          <a:latin typeface="Times New Roman" panose="02020603050405020304" pitchFamily="18" charset="0"/>
                          <a:cs typeface="Times New Roman" panose="02020603050405020304" pitchFamily="18" charset="0"/>
                        </a:rPr>
                        <a:t>ũng</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31735">
                <a:tc>
                  <a:txBody>
                    <a:bodyPr/>
                    <a:lstStyle/>
                    <a:p>
                      <a:pPr marL="454025" marR="0" algn="ctr">
                        <a:lnSpc>
                          <a:spcPts val="1800"/>
                        </a:lnSpc>
                        <a:spcBef>
                          <a:spcPts val="0"/>
                        </a:spcBef>
                        <a:spcAft>
                          <a:spcPts val="0"/>
                        </a:spcAft>
                      </a:pPr>
                      <a:r>
                        <a:rPr lang="en-US" sz="2500" b="1">
                          <a:effectLst/>
                          <a:latin typeface="Times New Roman" panose="02020603050405020304" pitchFamily="18" charset="0"/>
                          <a:cs typeface="Times New Roman" panose="02020603050405020304" pitchFamily="18" charset="0"/>
                        </a:rPr>
                        <a:t>M</a:t>
                      </a:r>
                      <a:r>
                        <a:rPr lang="en-US" sz="2500" b="1" spc="5">
                          <a:effectLst/>
                          <a:latin typeface="Times New Roman" panose="02020603050405020304" pitchFamily="18" charset="0"/>
                          <a:cs typeface="Times New Roman" panose="02020603050405020304" pitchFamily="18" charset="0"/>
                        </a:rPr>
                        <a:t>ạ</a:t>
                      </a:r>
                      <a:r>
                        <a:rPr lang="en-US" sz="2500" b="1">
                          <a:effectLst/>
                          <a:latin typeface="Times New Roman" panose="02020603050405020304" pitchFamily="18" charset="0"/>
                          <a:cs typeface="Times New Roman" panose="02020603050405020304" pitchFamily="18" charset="0"/>
                        </a:rPr>
                        <a:t>ch</a:t>
                      </a:r>
                      <a:endParaRPr lang="en-US" sz="2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20980" marR="0" algn="ctr">
                        <a:lnSpc>
                          <a:spcPts val="1800"/>
                        </a:lnSpc>
                        <a:spcBef>
                          <a:spcPts val="0"/>
                        </a:spcBef>
                        <a:spcAft>
                          <a:spcPts val="0"/>
                        </a:spcAft>
                      </a:pPr>
                      <a:r>
                        <a:rPr lang="en-US" sz="2500" dirty="0">
                          <a:effectLst/>
                          <a:latin typeface="Times New Roman" panose="02020603050405020304" pitchFamily="18" charset="0"/>
                          <a:cs typeface="Times New Roman" panose="02020603050405020304" pitchFamily="18" charset="0"/>
                        </a:rPr>
                        <a:t>&lt;</a:t>
                      </a:r>
                      <a:r>
                        <a:rPr lang="en-US" sz="2500" spc="-5" dirty="0">
                          <a:effectLst/>
                          <a:latin typeface="Times New Roman" panose="02020603050405020304" pitchFamily="18" charset="0"/>
                          <a:cs typeface="Times New Roman" panose="02020603050405020304" pitchFamily="18" charset="0"/>
                        </a:rPr>
                        <a:t> 10</a:t>
                      </a:r>
                      <a:r>
                        <a:rPr lang="en-US" sz="2500" dirty="0">
                          <a:effectLst/>
                          <a:latin typeface="Times New Roman" panose="02020603050405020304" pitchFamily="18" charset="0"/>
                          <a:cs typeface="Times New Roman" panose="02020603050405020304" pitchFamily="18" charset="0"/>
                        </a:rPr>
                        <a:t>0</a:t>
                      </a:r>
                      <a:r>
                        <a:rPr lang="en-US" sz="2500" spc="-10"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l</a:t>
                      </a:r>
                      <a:r>
                        <a:rPr lang="en-US" sz="2500" dirty="0" err="1">
                          <a:effectLst/>
                          <a:latin typeface="Times New Roman" panose="02020603050405020304" pitchFamily="18" charset="0"/>
                          <a:cs typeface="Times New Roman" panose="02020603050405020304" pitchFamily="18" charset="0"/>
                        </a:rPr>
                        <a:t>ầ</a:t>
                      </a:r>
                      <a:r>
                        <a:rPr lang="en-US" sz="2500" spc="5" dirty="0" err="1">
                          <a:effectLst/>
                          <a:latin typeface="Times New Roman" panose="02020603050405020304" pitchFamily="18" charset="0"/>
                          <a:cs typeface="Times New Roman" panose="02020603050405020304" pitchFamily="18" charset="0"/>
                        </a:rPr>
                        <a:t>n</a:t>
                      </a:r>
                      <a:r>
                        <a:rPr lang="en-US" sz="2500" dirty="0">
                          <a:effectLst/>
                          <a:latin typeface="Times New Roman" panose="02020603050405020304" pitchFamily="18" charset="0"/>
                          <a:cs typeface="Times New Roman" panose="02020603050405020304" pitchFamily="18" charset="0"/>
                        </a:rPr>
                        <a:t>/</a:t>
                      </a:r>
                      <a:r>
                        <a:rPr lang="en-US" sz="2500" dirty="0" err="1">
                          <a:effectLst/>
                          <a:latin typeface="Times New Roman" panose="02020603050405020304" pitchFamily="18" charset="0"/>
                          <a:cs typeface="Times New Roman" panose="02020603050405020304" pitchFamily="18" charset="0"/>
                        </a:rPr>
                        <a:t>phút</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09220" marR="107950"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Nh</a:t>
                      </a:r>
                      <a:r>
                        <a:rPr lang="en-US" sz="2500" spc="5">
                          <a:effectLst/>
                          <a:latin typeface="Times New Roman" panose="02020603050405020304" pitchFamily="18" charset="0"/>
                          <a:cs typeface="Times New Roman" panose="02020603050405020304" pitchFamily="18" charset="0"/>
                        </a:rPr>
                        <a:t>a</a:t>
                      </a:r>
                      <a:r>
                        <a:rPr lang="en-US" sz="2500">
                          <a:effectLst/>
                          <a:latin typeface="Times New Roman" panose="02020603050405020304" pitchFamily="18" charset="0"/>
                          <a:cs typeface="Times New Roman" panose="02020603050405020304" pitchFamily="18" charset="0"/>
                        </a:rPr>
                        <a:t>nh</a:t>
                      </a:r>
                      <a:r>
                        <a:rPr lang="en-US" sz="2500" spc="-45">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n</a:t>
                      </a:r>
                      <a:r>
                        <a:rPr lang="en-US" sz="2500">
                          <a:effectLst/>
                          <a:latin typeface="Times New Roman" panose="02020603050405020304" pitchFamily="18" charset="0"/>
                          <a:cs typeface="Times New Roman" panose="02020603050405020304" pitchFamily="18" charset="0"/>
                        </a:rPr>
                        <a:t>hỏ</a:t>
                      </a:r>
                      <a:r>
                        <a:rPr lang="en-US" sz="2500" spc="-25">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a:t>
                      </a:r>
                      <a:r>
                        <a:rPr lang="en-US" sz="2500" spc="-10">
                          <a:effectLst/>
                          <a:latin typeface="Times New Roman" panose="02020603050405020304" pitchFamily="18" charset="0"/>
                          <a:cs typeface="Times New Roman" panose="02020603050405020304" pitchFamily="18" charset="0"/>
                        </a:rPr>
                        <a:t>1</a:t>
                      </a:r>
                      <a:r>
                        <a:rPr lang="en-US" sz="2500" spc="-5">
                          <a:effectLst/>
                          <a:latin typeface="Times New Roman" panose="02020603050405020304" pitchFamily="18" charset="0"/>
                          <a:cs typeface="Times New Roman" panose="02020603050405020304" pitchFamily="18" charset="0"/>
                        </a:rPr>
                        <a:t>0</a:t>
                      </a:r>
                      <a:r>
                        <a:rPr lang="en-US" sz="2500">
                          <a:effectLst/>
                          <a:latin typeface="Times New Roman" panose="02020603050405020304" pitchFamily="18" charset="0"/>
                          <a:cs typeface="Times New Roman" panose="02020603050405020304" pitchFamily="18" charset="0"/>
                        </a:rPr>
                        <a:t>0-</a:t>
                      </a:r>
                    </a:p>
                    <a:p>
                      <a:pPr marL="237490" marR="235585" algn="ctr">
                        <a:lnSpc>
                          <a:spcPts val="1900"/>
                        </a:lnSpc>
                        <a:spcBef>
                          <a:spcPts val="0"/>
                        </a:spcBef>
                        <a:spcAft>
                          <a:spcPts val="0"/>
                        </a:spcAft>
                      </a:pPr>
                      <a:r>
                        <a:rPr lang="en-US" sz="2500" spc="-5">
                          <a:effectLst/>
                          <a:latin typeface="Times New Roman" panose="02020603050405020304" pitchFamily="18" charset="0"/>
                          <a:cs typeface="Times New Roman" panose="02020603050405020304" pitchFamily="18" charset="0"/>
                        </a:rPr>
                        <a:t>12</a:t>
                      </a:r>
                      <a:r>
                        <a:rPr lang="en-US" sz="2500">
                          <a:effectLst/>
                          <a:latin typeface="Times New Roman" panose="02020603050405020304" pitchFamily="18" charset="0"/>
                          <a:cs typeface="Times New Roman" panose="02020603050405020304" pitchFamily="18" charset="0"/>
                        </a:rPr>
                        <a:t>0</a:t>
                      </a:r>
                      <a:r>
                        <a:rPr lang="en-US" sz="2500" spc="-10">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l</a:t>
                      </a:r>
                      <a:r>
                        <a:rPr lang="en-US" sz="2500">
                          <a:effectLst/>
                          <a:latin typeface="Times New Roman" panose="02020603050405020304" pitchFamily="18" charset="0"/>
                          <a:cs typeface="Times New Roman" panose="02020603050405020304" pitchFamily="18" charset="0"/>
                        </a:rPr>
                        <a:t>ầ</a:t>
                      </a:r>
                      <a:r>
                        <a:rPr lang="en-US" sz="2500" spc="5">
                          <a:effectLst/>
                          <a:latin typeface="Times New Roman" panose="02020603050405020304" pitchFamily="18" charset="0"/>
                          <a:cs typeface="Times New Roman" panose="02020603050405020304" pitchFamily="18" charset="0"/>
                        </a:rPr>
                        <a:t>n</a:t>
                      </a:r>
                      <a:r>
                        <a:rPr lang="en-US" sz="2500">
                          <a:effectLst/>
                          <a:latin typeface="Times New Roman" panose="02020603050405020304" pitchFamily="18" charset="0"/>
                          <a:cs typeface="Times New Roman" panose="02020603050405020304" pitchFamily="18" charset="0"/>
                        </a:rPr>
                        <a:t>/phú</a:t>
                      </a:r>
                      <a:r>
                        <a:rPr lang="en-US" sz="2500" spc="5">
                          <a:effectLst/>
                          <a:latin typeface="Times New Roman" panose="02020603050405020304" pitchFamily="18" charset="0"/>
                          <a:cs typeface="Times New Roman" panose="02020603050405020304" pitchFamily="18" charset="0"/>
                        </a:rPr>
                        <a:t>t</a:t>
                      </a:r>
                      <a:r>
                        <a:rPr lang="en-US" sz="2500">
                          <a:effectLst/>
                          <a:latin typeface="Times New Roman" panose="02020603050405020304" pitchFamily="18" charset="0"/>
                          <a:cs typeface="Times New Roman" panose="02020603050405020304" pitchFamily="18" charset="0"/>
                        </a:rPr>
                        <a:t>)</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81610" marR="180340" algn="ctr">
                        <a:lnSpc>
                          <a:spcPts val="1800"/>
                        </a:lnSpc>
                        <a:spcBef>
                          <a:spcPts val="0"/>
                        </a:spcBef>
                        <a:spcAft>
                          <a:spcPts val="0"/>
                        </a:spcAft>
                      </a:pPr>
                      <a:r>
                        <a:rPr lang="en-US" sz="2500" dirty="0" err="1">
                          <a:effectLst/>
                          <a:latin typeface="Times New Roman" panose="02020603050405020304" pitchFamily="18" charset="0"/>
                          <a:cs typeface="Times New Roman" panose="02020603050405020304" pitchFamily="18" charset="0"/>
                        </a:rPr>
                        <a:t>R</a:t>
                      </a:r>
                      <a:r>
                        <a:rPr lang="en-US" sz="2500" spc="-10" dirty="0" err="1">
                          <a:effectLst/>
                          <a:latin typeface="Times New Roman" panose="02020603050405020304" pitchFamily="18" charset="0"/>
                          <a:cs typeface="Times New Roman" panose="02020603050405020304" pitchFamily="18" charset="0"/>
                        </a:rPr>
                        <a:t>ấ</a:t>
                      </a:r>
                      <a:r>
                        <a:rPr lang="en-US" sz="2500" dirty="0" err="1">
                          <a:effectLst/>
                          <a:latin typeface="Times New Roman" panose="02020603050405020304" pitchFamily="18" charset="0"/>
                          <a:cs typeface="Times New Roman" panose="02020603050405020304" pitchFamily="18" charset="0"/>
                        </a:rPr>
                        <a:t>t</a:t>
                      </a:r>
                      <a:r>
                        <a:rPr lang="en-US" sz="2500" spc="-15"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nh</a:t>
                      </a:r>
                      <a:r>
                        <a:rPr lang="en-US" sz="2500" spc="5" dirty="0" err="1">
                          <a:effectLst/>
                          <a:latin typeface="Times New Roman" panose="02020603050405020304" pitchFamily="18" charset="0"/>
                          <a:cs typeface="Times New Roman" panose="02020603050405020304" pitchFamily="18" charset="0"/>
                        </a:rPr>
                        <a:t>a</a:t>
                      </a:r>
                      <a:r>
                        <a:rPr lang="en-US" sz="2500" dirty="0" err="1">
                          <a:effectLst/>
                          <a:latin typeface="Times New Roman" panose="02020603050405020304" pitchFamily="18" charset="0"/>
                          <a:cs typeface="Times New Roman" panose="02020603050405020304" pitchFamily="18" charset="0"/>
                        </a:rPr>
                        <a:t>nh</a:t>
                      </a:r>
                      <a:r>
                        <a:rPr lang="en-US" sz="2500" dirty="0">
                          <a:effectLst/>
                          <a:latin typeface="Times New Roman" panose="02020603050405020304" pitchFamily="18" charset="0"/>
                          <a:cs typeface="Times New Roman" panose="02020603050405020304" pitchFamily="18" charset="0"/>
                        </a:rPr>
                        <a:t>,</a:t>
                      </a:r>
                      <a:r>
                        <a:rPr lang="en-US" sz="2500" spc="-55"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k</a:t>
                      </a:r>
                      <a:r>
                        <a:rPr lang="en-US" sz="2500" dirty="0" err="1">
                          <a:effectLst/>
                          <a:latin typeface="Times New Roman" panose="02020603050405020304" pitchFamily="18" charset="0"/>
                          <a:cs typeface="Times New Roman" panose="02020603050405020304" pitchFamily="18" charset="0"/>
                        </a:rPr>
                        <a:t>hó</a:t>
                      </a:r>
                      <a:r>
                        <a:rPr lang="en-US" sz="2500" spc="-5"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b</a:t>
                      </a:r>
                      <a:r>
                        <a:rPr lang="en-US" sz="2500" spc="-5" dirty="0" err="1">
                          <a:effectLst/>
                          <a:latin typeface="Times New Roman" panose="02020603050405020304" pitchFamily="18" charset="0"/>
                          <a:cs typeface="Times New Roman" panose="02020603050405020304" pitchFamily="18" charset="0"/>
                        </a:rPr>
                        <a:t>ắ</a:t>
                      </a:r>
                      <a:r>
                        <a:rPr lang="en-US" sz="2500" dirty="0" err="1">
                          <a:effectLst/>
                          <a:latin typeface="Times New Roman" panose="02020603050405020304" pitchFamily="18" charset="0"/>
                          <a:cs typeface="Times New Roman" panose="02020603050405020304" pitchFamily="18" charset="0"/>
                        </a:rPr>
                        <a:t>t</a:t>
                      </a:r>
                      <a:r>
                        <a:rPr lang="en-US" sz="2500" spc="-25" dirty="0">
                          <a:effectLst/>
                          <a:latin typeface="Times New Roman" panose="02020603050405020304" pitchFamily="18" charset="0"/>
                          <a:cs typeface="Times New Roman" panose="02020603050405020304" pitchFamily="18" charset="0"/>
                        </a:rPr>
                        <a:t> </a:t>
                      </a:r>
                      <a:r>
                        <a:rPr lang="en-US" sz="2500" dirty="0">
                          <a:effectLst/>
                          <a:latin typeface="Times New Roman" panose="02020603050405020304" pitchFamily="18" charset="0"/>
                          <a:cs typeface="Times New Roman" panose="02020603050405020304" pitchFamily="18" charset="0"/>
                        </a:rPr>
                        <a:t>(&gt;</a:t>
                      </a:r>
                    </a:p>
                    <a:p>
                      <a:pPr marL="498475" marR="498475" algn="ctr">
                        <a:lnSpc>
                          <a:spcPts val="1900"/>
                        </a:lnSpc>
                        <a:spcBef>
                          <a:spcPts val="0"/>
                        </a:spcBef>
                        <a:spcAft>
                          <a:spcPts val="0"/>
                        </a:spcAft>
                      </a:pPr>
                      <a:r>
                        <a:rPr lang="en-US" sz="2500" spc="-5" dirty="0">
                          <a:effectLst/>
                          <a:latin typeface="Times New Roman" panose="02020603050405020304" pitchFamily="18" charset="0"/>
                          <a:cs typeface="Times New Roman" panose="02020603050405020304" pitchFamily="18" charset="0"/>
                        </a:rPr>
                        <a:t>12</a:t>
                      </a:r>
                      <a:r>
                        <a:rPr lang="en-US" sz="2500" dirty="0">
                          <a:effectLst/>
                          <a:latin typeface="Times New Roman" panose="02020603050405020304" pitchFamily="18" charset="0"/>
                          <a:cs typeface="Times New Roman" panose="02020603050405020304" pitchFamily="18" charset="0"/>
                        </a:rPr>
                        <a:t>0</a:t>
                      </a:r>
                      <a:r>
                        <a:rPr lang="en-US" sz="2500" spc="-10"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l</a:t>
                      </a:r>
                      <a:r>
                        <a:rPr lang="en-US" sz="2500" dirty="0" err="1">
                          <a:effectLst/>
                          <a:latin typeface="Times New Roman" panose="02020603050405020304" pitchFamily="18" charset="0"/>
                          <a:cs typeface="Times New Roman" panose="02020603050405020304" pitchFamily="18" charset="0"/>
                        </a:rPr>
                        <a:t>ầ</a:t>
                      </a:r>
                      <a:r>
                        <a:rPr lang="en-US" sz="2500" spc="5" dirty="0" err="1">
                          <a:effectLst/>
                          <a:latin typeface="Times New Roman" panose="02020603050405020304" pitchFamily="18" charset="0"/>
                          <a:cs typeface="Times New Roman" panose="02020603050405020304" pitchFamily="18" charset="0"/>
                        </a:rPr>
                        <a:t>n</a:t>
                      </a:r>
                      <a:r>
                        <a:rPr lang="en-US" sz="2500" dirty="0">
                          <a:effectLst/>
                          <a:latin typeface="Times New Roman" panose="02020603050405020304" pitchFamily="18" charset="0"/>
                          <a:cs typeface="Times New Roman" panose="02020603050405020304" pitchFamily="18" charset="0"/>
                        </a:rPr>
                        <a:t>/</a:t>
                      </a:r>
                      <a:r>
                        <a:rPr lang="en-US" sz="2500" dirty="0" err="1">
                          <a:effectLst/>
                          <a:latin typeface="Times New Roman" panose="02020603050405020304" pitchFamily="18" charset="0"/>
                          <a:cs typeface="Times New Roman" panose="02020603050405020304" pitchFamily="18" charset="0"/>
                        </a:rPr>
                        <a:t>phú</a:t>
                      </a:r>
                      <a:r>
                        <a:rPr lang="en-US" sz="2500" spc="5" dirty="0" err="1">
                          <a:effectLst/>
                          <a:latin typeface="Times New Roman" panose="02020603050405020304" pitchFamily="18" charset="0"/>
                          <a:cs typeface="Times New Roman" panose="02020603050405020304" pitchFamily="18" charset="0"/>
                        </a:rPr>
                        <a:t>t</a:t>
                      </a:r>
                      <a:r>
                        <a:rPr lang="en-US" sz="2500" dirty="0">
                          <a:effectLst/>
                          <a:latin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29963">
                <a:tc>
                  <a:txBody>
                    <a:bodyPr/>
                    <a:lstStyle/>
                    <a:p>
                      <a:pPr marL="313690" marR="0" algn="ctr">
                        <a:lnSpc>
                          <a:spcPts val="1800"/>
                        </a:lnSpc>
                        <a:spcBef>
                          <a:spcPts val="0"/>
                        </a:spcBef>
                        <a:spcAft>
                          <a:spcPts val="0"/>
                        </a:spcAft>
                      </a:pPr>
                      <a:r>
                        <a:rPr lang="en-US" sz="2500" b="1">
                          <a:effectLst/>
                          <a:latin typeface="Times New Roman" panose="02020603050405020304" pitchFamily="18" charset="0"/>
                          <a:cs typeface="Times New Roman" panose="02020603050405020304" pitchFamily="18" charset="0"/>
                        </a:rPr>
                        <a:t>Hu</a:t>
                      </a:r>
                      <a:r>
                        <a:rPr lang="en-US" sz="2500" b="1" spc="-25">
                          <a:effectLst/>
                          <a:latin typeface="Times New Roman" panose="02020603050405020304" pitchFamily="18" charset="0"/>
                          <a:cs typeface="Times New Roman" panose="02020603050405020304" pitchFamily="18" charset="0"/>
                        </a:rPr>
                        <a:t>y</a:t>
                      </a:r>
                      <a:r>
                        <a:rPr lang="en-US" sz="2500" b="1" spc="-15">
                          <a:effectLst/>
                          <a:latin typeface="Times New Roman" panose="02020603050405020304" pitchFamily="18" charset="0"/>
                          <a:cs typeface="Times New Roman" panose="02020603050405020304" pitchFamily="18" charset="0"/>
                        </a:rPr>
                        <a:t>ế</a:t>
                      </a:r>
                      <a:r>
                        <a:rPr lang="en-US" sz="2500" b="1">
                          <a:effectLst/>
                          <a:latin typeface="Times New Roman" panose="02020603050405020304" pitchFamily="18" charset="0"/>
                          <a:cs typeface="Times New Roman" panose="02020603050405020304" pitchFamily="18" charset="0"/>
                        </a:rPr>
                        <a:t>t</a:t>
                      </a:r>
                      <a:r>
                        <a:rPr lang="en-US" sz="2500" b="1" spc="-10">
                          <a:effectLst/>
                          <a:latin typeface="Times New Roman" panose="02020603050405020304" pitchFamily="18" charset="0"/>
                          <a:cs typeface="Times New Roman" panose="02020603050405020304" pitchFamily="18" charset="0"/>
                        </a:rPr>
                        <a:t> </a:t>
                      </a:r>
                      <a:r>
                        <a:rPr lang="en-US" sz="2500" b="1">
                          <a:effectLst/>
                          <a:latin typeface="Times New Roman" panose="02020603050405020304" pitchFamily="18" charset="0"/>
                          <a:cs typeface="Times New Roman" panose="02020603050405020304" pitchFamily="18" charset="0"/>
                        </a:rPr>
                        <a:t>áp</a:t>
                      </a:r>
                      <a:endParaRPr lang="en-US" sz="2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15595" marR="0"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Bình</a:t>
                      </a:r>
                      <a:r>
                        <a:rPr lang="en-US" sz="2500" spc="-30">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t</a:t>
                      </a:r>
                      <a:r>
                        <a:rPr lang="en-US" sz="2500" spc="5">
                          <a:effectLst/>
                          <a:latin typeface="Times New Roman" panose="02020603050405020304" pitchFamily="18" charset="0"/>
                          <a:cs typeface="Times New Roman" panose="02020603050405020304" pitchFamily="18" charset="0"/>
                        </a:rPr>
                        <a:t>h</a:t>
                      </a:r>
                      <a:r>
                        <a:rPr lang="en-US" sz="2500">
                          <a:effectLst/>
                          <a:latin typeface="Times New Roman" panose="02020603050405020304" pitchFamily="18" charset="0"/>
                          <a:cs typeface="Times New Roman" panose="02020603050405020304" pitchFamily="18" charset="0"/>
                        </a:rPr>
                        <a:t>ường</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60045" marR="0"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&lt;</a:t>
                      </a:r>
                      <a:r>
                        <a:rPr lang="en-US" sz="2500" spc="-5">
                          <a:effectLst/>
                          <a:latin typeface="Times New Roman" panose="02020603050405020304" pitchFamily="18" charset="0"/>
                          <a:cs typeface="Times New Roman" panose="02020603050405020304" pitchFamily="18" charset="0"/>
                        </a:rPr>
                        <a:t> 9</a:t>
                      </a:r>
                      <a:r>
                        <a:rPr lang="en-US" sz="2500">
                          <a:effectLst/>
                          <a:latin typeface="Times New Roman" panose="02020603050405020304" pitchFamily="18" charset="0"/>
                          <a:cs typeface="Times New Roman" panose="02020603050405020304" pitchFamily="18" charset="0"/>
                        </a:rPr>
                        <a:t>0</a:t>
                      </a:r>
                      <a:r>
                        <a:rPr lang="en-US" sz="2500" spc="-10">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m</a:t>
                      </a:r>
                      <a:r>
                        <a:rPr lang="en-US" sz="2500" spc="-5">
                          <a:effectLst/>
                          <a:latin typeface="Times New Roman" panose="02020603050405020304" pitchFamily="18" charset="0"/>
                          <a:cs typeface="Times New Roman" panose="02020603050405020304" pitchFamily="18" charset="0"/>
                        </a:rPr>
                        <a:t>m</a:t>
                      </a:r>
                      <a:r>
                        <a:rPr lang="en-US" sz="2500">
                          <a:effectLst/>
                          <a:latin typeface="Times New Roman" panose="02020603050405020304" pitchFamily="18" charset="0"/>
                          <a:cs typeface="Times New Roman" panose="02020603050405020304" pitchFamily="18" charset="0"/>
                        </a:rPr>
                        <a:t>Hg</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51130" marR="151765"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R</a:t>
                      </a:r>
                      <a:r>
                        <a:rPr lang="en-US" sz="2500" spc="-10">
                          <a:effectLst/>
                          <a:latin typeface="Times New Roman" panose="02020603050405020304" pitchFamily="18" charset="0"/>
                          <a:cs typeface="Times New Roman" panose="02020603050405020304" pitchFamily="18" charset="0"/>
                        </a:rPr>
                        <a:t>ấ</a:t>
                      </a:r>
                      <a:r>
                        <a:rPr lang="en-US" sz="2500">
                          <a:effectLst/>
                          <a:latin typeface="Times New Roman" panose="02020603050405020304" pitchFamily="18" charset="0"/>
                          <a:cs typeface="Times New Roman" panose="02020603050405020304" pitchFamily="18" charset="0"/>
                        </a:rPr>
                        <a:t>t</a:t>
                      </a:r>
                      <a:r>
                        <a:rPr lang="en-US" sz="2500" spc="-15">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t</a:t>
                      </a:r>
                      <a:r>
                        <a:rPr lang="en-US" sz="2500" spc="5">
                          <a:effectLst/>
                          <a:latin typeface="Times New Roman" panose="02020603050405020304" pitchFamily="18" charset="0"/>
                          <a:cs typeface="Times New Roman" panose="02020603050405020304" pitchFamily="18" charset="0"/>
                        </a:rPr>
                        <a:t>h</a:t>
                      </a:r>
                      <a:r>
                        <a:rPr lang="en-US" sz="2500">
                          <a:effectLst/>
                          <a:latin typeface="Times New Roman" panose="02020603050405020304" pitchFamily="18" charset="0"/>
                          <a:cs typeface="Times New Roman" panose="02020603050405020304" pitchFamily="18" charset="0"/>
                        </a:rPr>
                        <a:t>ấ</a:t>
                      </a:r>
                      <a:r>
                        <a:rPr lang="en-US" sz="2500" spc="5">
                          <a:effectLst/>
                          <a:latin typeface="Times New Roman" panose="02020603050405020304" pitchFamily="18" charset="0"/>
                          <a:cs typeface="Times New Roman" panose="02020603050405020304" pitchFamily="18" charset="0"/>
                        </a:rPr>
                        <a:t>p</a:t>
                      </a:r>
                      <a:r>
                        <a:rPr lang="en-US" sz="2500">
                          <a:effectLst/>
                          <a:latin typeface="Times New Roman" panose="02020603050405020304" pitchFamily="18" charset="0"/>
                          <a:cs typeface="Times New Roman" panose="02020603050405020304" pitchFamily="18" charset="0"/>
                        </a:rPr>
                        <a:t>,</a:t>
                      </a:r>
                      <a:r>
                        <a:rPr lang="en-US" sz="2500" spc="-30">
                          <a:effectLst/>
                          <a:latin typeface="Times New Roman" panose="02020603050405020304" pitchFamily="18" charset="0"/>
                          <a:cs typeface="Times New Roman" panose="02020603050405020304" pitchFamily="18" charset="0"/>
                        </a:rPr>
                        <a:t> </a:t>
                      </a:r>
                      <a:r>
                        <a:rPr lang="en-US" sz="2500" spc="-20">
                          <a:effectLst/>
                          <a:latin typeface="Times New Roman" panose="02020603050405020304" pitchFamily="18" charset="0"/>
                          <a:cs typeface="Times New Roman" panose="02020603050405020304" pitchFamily="18" charset="0"/>
                        </a:rPr>
                        <a:t>c</a:t>
                      </a:r>
                      <a:r>
                        <a:rPr lang="en-US" sz="2500">
                          <a:effectLst/>
                          <a:latin typeface="Times New Roman" panose="02020603050405020304" pitchFamily="18" charset="0"/>
                          <a:cs typeface="Times New Roman" panose="02020603050405020304" pitchFamily="18" charset="0"/>
                        </a:rPr>
                        <a:t>ó</a:t>
                      </a:r>
                      <a:r>
                        <a:rPr lang="en-US" sz="2500" spc="-10">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k</a:t>
                      </a:r>
                      <a:r>
                        <a:rPr lang="en-US" sz="2500">
                          <a:effectLst/>
                          <a:latin typeface="Times New Roman" panose="02020603050405020304" pitchFamily="18" charset="0"/>
                          <a:cs typeface="Times New Roman" panose="02020603050405020304" pitchFamily="18" charset="0"/>
                        </a:rPr>
                        <a:t>hi</a:t>
                      </a:r>
                      <a:r>
                        <a:rPr lang="en-US" sz="2500" spc="-30">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k</a:t>
                      </a:r>
                      <a:r>
                        <a:rPr lang="en-US" sz="2500">
                          <a:effectLst/>
                          <a:latin typeface="Times New Roman" panose="02020603050405020304" pitchFamily="18" charset="0"/>
                          <a:cs typeface="Times New Roman" panose="02020603050405020304" pitchFamily="18" charset="0"/>
                        </a:rPr>
                        <a:t>hông</a:t>
                      </a:r>
                    </a:p>
                    <a:p>
                      <a:pPr marL="715010" marR="713105" algn="ctr">
                        <a:lnSpc>
                          <a:spcPts val="1900"/>
                        </a:lnSpc>
                        <a:spcBef>
                          <a:spcPts val="0"/>
                        </a:spcBef>
                        <a:spcAft>
                          <a:spcPts val="0"/>
                        </a:spcAft>
                      </a:pPr>
                      <a:r>
                        <a:rPr lang="en-US" sz="2500" spc="-5">
                          <a:effectLst/>
                          <a:latin typeface="Times New Roman" panose="02020603050405020304" pitchFamily="18" charset="0"/>
                          <a:cs typeface="Times New Roman" panose="02020603050405020304" pitchFamily="18" charset="0"/>
                        </a:rPr>
                        <a:t>đ</a:t>
                      </a:r>
                      <a:r>
                        <a:rPr lang="en-US" sz="2500">
                          <a:effectLst/>
                          <a:latin typeface="Times New Roman" panose="02020603050405020304" pitchFamily="18" charset="0"/>
                          <a:cs typeface="Times New Roman" panose="02020603050405020304" pitchFamily="18" charset="0"/>
                        </a:rPr>
                        <a:t>o</a:t>
                      </a:r>
                      <a:r>
                        <a:rPr lang="en-US" sz="2500" spc="5">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đ</a:t>
                      </a:r>
                      <a:r>
                        <a:rPr lang="en-US" sz="2500">
                          <a:effectLst/>
                          <a:latin typeface="Times New Roman" panose="02020603050405020304" pitchFamily="18" charset="0"/>
                          <a:cs typeface="Times New Roman" panose="02020603050405020304" pitchFamily="18" charset="0"/>
                        </a:rPr>
                        <a:t>ược</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507119">
                <a:tc>
                  <a:txBody>
                    <a:bodyPr/>
                    <a:lstStyle/>
                    <a:p>
                      <a:pPr marL="272415" marR="0" algn="ctr">
                        <a:lnSpc>
                          <a:spcPts val="1800"/>
                        </a:lnSpc>
                        <a:spcBef>
                          <a:spcPts val="0"/>
                        </a:spcBef>
                        <a:spcAft>
                          <a:spcPts val="0"/>
                        </a:spcAft>
                      </a:pPr>
                      <a:r>
                        <a:rPr lang="en-US" sz="2500" b="1">
                          <a:effectLst/>
                          <a:latin typeface="Times New Roman" panose="02020603050405020304" pitchFamily="18" charset="0"/>
                          <a:cs typeface="Times New Roman" panose="02020603050405020304" pitchFamily="18" charset="0"/>
                        </a:rPr>
                        <a:t>Nước</a:t>
                      </a:r>
                      <a:r>
                        <a:rPr lang="en-US" sz="2500" b="1" spc="-30">
                          <a:effectLst/>
                          <a:latin typeface="Times New Roman" panose="02020603050405020304" pitchFamily="18" charset="0"/>
                          <a:cs typeface="Times New Roman" panose="02020603050405020304" pitchFamily="18" charset="0"/>
                        </a:rPr>
                        <a:t> </a:t>
                      </a:r>
                      <a:r>
                        <a:rPr lang="en-US" sz="2500" b="1" spc="5">
                          <a:effectLst/>
                          <a:latin typeface="Times New Roman" panose="02020603050405020304" pitchFamily="18" charset="0"/>
                          <a:cs typeface="Times New Roman" panose="02020603050405020304" pitchFamily="18" charset="0"/>
                        </a:rPr>
                        <a:t>ti</a:t>
                      </a:r>
                      <a:r>
                        <a:rPr lang="en-US" sz="2500" b="1">
                          <a:effectLst/>
                          <a:latin typeface="Times New Roman" panose="02020603050405020304" pitchFamily="18" charset="0"/>
                          <a:cs typeface="Times New Roman" panose="02020603050405020304" pitchFamily="18" charset="0"/>
                        </a:rPr>
                        <a:t>ểu</a:t>
                      </a:r>
                      <a:endParaRPr lang="en-US" sz="2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743585" marR="742950" algn="ctr">
                        <a:lnSpc>
                          <a:spcPts val="1800"/>
                        </a:lnSpc>
                        <a:spcBef>
                          <a:spcPts val="0"/>
                        </a:spcBef>
                        <a:spcAft>
                          <a:spcPts val="0"/>
                        </a:spcAft>
                      </a:pPr>
                      <a:r>
                        <a:rPr lang="en-US" sz="2500" spc="5">
                          <a:effectLst/>
                          <a:latin typeface="Times New Roman" panose="02020603050405020304" pitchFamily="18" charset="0"/>
                          <a:cs typeface="Times New Roman" panose="02020603050405020304" pitchFamily="18" charset="0"/>
                        </a:rPr>
                        <a:t>Ít</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400050" marR="0"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T</a:t>
                      </a:r>
                      <a:r>
                        <a:rPr lang="en-US" sz="2500" spc="5">
                          <a:effectLst/>
                          <a:latin typeface="Times New Roman" panose="02020603050405020304" pitchFamily="18" charset="0"/>
                          <a:cs typeface="Times New Roman" panose="02020603050405020304" pitchFamily="18" charset="0"/>
                        </a:rPr>
                        <a:t>hi</a:t>
                      </a:r>
                      <a:r>
                        <a:rPr lang="en-US" sz="2500">
                          <a:effectLst/>
                          <a:latin typeface="Times New Roman" panose="02020603050405020304" pitchFamily="18" charset="0"/>
                          <a:cs typeface="Times New Roman" panose="02020603050405020304" pitchFamily="18" charset="0"/>
                        </a:rPr>
                        <a:t>ểu</a:t>
                      </a:r>
                      <a:r>
                        <a:rPr lang="en-US" sz="2500" spc="-45">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n</a:t>
                      </a:r>
                      <a:r>
                        <a:rPr lang="en-US" sz="2500" spc="5">
                          <a:effectLst/>
                          <a:latin typeface="Times New Roman" panose="02020603050405020304" pitchFamily="18" charset="0"/>
                          <a:cs typeface="Times New Roman" panose="02020603050405020304" pitchFamily="18" charset="0"/>
                        </a:rPr>
                        <a:t>i</a:t>
                      </a:r>
                      <a:r>
                        <a:rPr lang="en-US" sz="2500">
                          <a:effectLst/>
                          <a:latin typeface="Times New Roman" panose="02020603050405020304" pitchFamily="18" charset="0"/>
                          <a:cs typeface="Times New Roman" panose="02020603050405020304" pitchFamily="18" charset="0"/>
                        </a:rPr>
                        <a:t>ệu</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754380" marR="755015" algn="ctr">
                        <a:lnSpc>
                          <a:spcPts val="1800"/>
                        </a:lnSpc>
                        <a:spcBef>
                          <a:spcPts val="0"/>
                        </a:spcBef>
                        <a:spcAft>
                          <a:spcPts val="0"/>
                        </a:spcAft>
                      </a:pPr>
                      <a:r>
                        <a:rPr lang="en-US" sz="2500" spc="-75">
                          <a:effectLst/>
                          <a:latin typeface="Times New Roman" panose="02020603050405020304" pitchFamily="18" charset="0"/>
                          <a:cs typeface="Times New Roman" panose="02020603050405020304" pitchFamily="18" charset="0"/>
                        </a:rPr>
                        <a:t>V</a:t>
                      </a:r>
                      <a:r>
                        <a:rPr lang="en-US" sz="2500">
                          <a:effectLst/>
                          <a:latin typeface="Times New Roman" panose="02020603050405020304" pitchFamily="18" charset="0"/>
                          <a:cs typeface="Times New Roman" panose="02020603050405020304" pitchFamily="18" charset="0"/>
                        </a:rPr>
                        <a:t>ô n</a:t>
                      </a:r>
                      <a:r>
                        <a:rPr lang="en-US" sz="2500" spc="5">
                          <a:effectLst/>
                          <a:latin typeface="Times New Roman" panose="02020603050405020304" pitchFamily="18" charset="0"/>
                          <a:cs typeface="Times New Roman" panose="02020603050405020304" pitchFamily="18" charset="0"/>
                        </a:rPr>
                        <a:t>i</a:t>
                      </a:r>
                      <a:r>
                        <a:rPr lang="en-US" sz="2500">
                          <a:effectLst/>
                          <a:latin typeface="Times New Roman" panose="02020603050405020304" pitchFamily="18" charset="0"/>
                          <a:cs typeface="Times New Roman" panose="02020603050405020304" pitchFamily="18" charset="0"/>
                        </a:rPr>
                        <a:t>ệu</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87653">
                <a:tc>
                  <a:txBody>
                    <a:bodyPr/>
                    <a:lstStyle/>
                    <a:p>
                      <a:pPr marL="129540" marR="0" algn="ctr">
                        <a:lnSpc>
                          <a:spcPts val="1800"/>
                        </a:lnSpc>
                        <a:spcBef>
                          <a:spcPts val="0"/>
                        </a:spcBef>
                        <a:spcAft>
                          <a:spcPts val="0"/>
                        </a:spcAft>
                      </a:pPr>
                      <a:r>
                        <a:rPr lang="en-US" sz="2500" b="1" spc="-115">
                          <a:effectLst/>
                          <a:latin typeface="Times New Roman" panose="02020603050405020304" pitchFamily="18" charset="0"/>
                          <a:cs typeface="Times New Roman" panose="02020603050405020304" pitchFamily="18" charset="0"/>
                        </a:rPr>
                        <a:t>T</a:t>
                      </a:r>
                      <a:r>
                        <a:rPr lang="en-US" sz="2500" b="1" spc="-20">
                          <a:effectLst/>
                          <a:latin typeface="Times New Roman" panose="02020603050405020304" pitchFamily="18" charset="0"/>
                          <a:cs typeface="Times New Roman" panose="02020603050405020304" pitchFamily="18" charset="0"/>
                        </a:rPr>
                        <a:t>a</a:t>
                      </a:r>
                      <a:r>
                        <a:rPr lang="en-US" sz="2500" b="1">
                          <a:effectLst/>
                          <a:latin typeface="Times New Roman" panose="02020603050405020304" pitchFamily="18" charset="0"/>
                          <a:cs typeface="Times New Roman" panose="02020603050405020304" pitchFamily="18" charset="0"/>
                        </a:rPr>
                        <a:t>y</a:t>
                      </a:r>
                      <a:r>
                        <a:rPr lang="en-US" sz="2500" b="1" spc="-40">
                          <a:effectLst/>
                          <a:latin typeface="Times New Roman" panose="02020603050405020304" pitchFamily="18" charset="0"/>
                          <a:cs typeface="Times New Roman" panose="02020603050405020304" pitchFamily="18" charset="0"/>
                        </a:rPr>
                        <a:t> </a:t>
                      </a:r>
                      <a:r>
                        <a:rPr lang="en-US" sz="2500" b="1">
                          <a:effectLst/>
                          <a:latin typeface="Times New Roman" panose="02020603050405020304" pitchFamily="18" charset="0"/>
                          <a:cs typeface="Times New Roman" panose="02020603050405020304" pitchFamily="18" charset="0"/>
                        </a:rPr>
                        <a:t>chân</a:t>
                      </a:r>
                      <a:r>
                        <a:rPr lang="en-US" sz="2500" b="1" spc="-40">
                          <a:effectLst/>
                          <a:latin typeface="Times New Roman" panose="02020603050405020304" pitchFamily="18" charset="0"/>
                          <a:cs typeface="Times New Roman" panose="02020603050405020304" pitchFamily="18" charset="0"/>
                        </a:rPr>
                        <a:t> </a:t>
                      </a:r>
                      <a:r>
                        <a:rPr lang="en-US" sz="2500" b="1" spc="5">
                          <a:effectLst/>
                          <a:latin typeface="Times New Roman" panose="02020603050405020304" pitchFamily="18" charset="0"/>
                          <a:cs typeface="Times New Roman" panose="02020603050405020304" pitchFamily="18" charset="0"/>
                        </a:rPr>
                        <a:t>l</a:t>
                      </a:r>
                      <a:r>
                        <a:rPr lang="en-US" sz="2500" b="1">
                          <a:effectLst/>
                          <a:latin typeface="Times New Roman" panose="02020603050405020304" pitchFamily="18" charset="0"/>
                          <a:cs typeface="Times New Roman" panose="02020603050405020304" pitchFamily="18" charset="0"/>
                        </a:rPr>
                        <a:t>ạ</a:t>
                      </a:r>
                      <a:r>
                        <a:rPr lang="en-US" sz="2500" b="1" spc="5">
                          <a:effectLst/>
                          <a:latin typeface="Times New Roman" panose="02020603050405020304" pitchFamily="18" charset="0"/>
                          <a:cs typeface="Times New Roman" panose="02020603050405020304" pitchFamily="18" charset="0"/>
                        </a:rPr>
                        <a:t>n</a:t>
                      </a:r>
                      <a:r>
                        <a:rPr lang="en-US" sz="2500" b="1">
                          <a:effectLst/>
                          <a:latin typeface="Times New Roman" panose="02020603050405020304" pitchFamily="18" charset="0"/>
                          <a:cs typeface="Times New Roman" panose="02020603050405020304" pitchFamily="18" charset="0"/>
                        </a:rPr>
                        <a:t>h</a:t>
                      </a:r>
                      <a:endParaRPr lang="en-US" sz="2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15595" marR="0"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Bình</a:t>
                      </a:r>
                      <a:r>
                        <a:rPr lang="en-US" sz="2500" spc="-30">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t</a:t>
                      </a:r>
                      <a:r>
                        <a:rPr lang="en-US" sz="2500" spc="5">
                          <a:effectLst/>
                          <a:latin typeface="Times New Roman" panose="02020603050405020304" pitchFamily="18" charset="0"/>
                          <a:cs typeface="Times New Roman" panose="02020603050405020304" pitchFamily="18" charset="0"/>
                        </a:rPr>
                        <a:t>h</a:t>
                      </a:r>
                      <a:r>
                        <a:rPr lang="en-US" sz="2500">
                          <a:effectLst/>
                          <a:latin typeface="Times New Roman" panose="02020603050405020304" pitchFamily="18" charset="0"/>
                          <a:cs typeface="Times New Roman" panose="02020603050405020304" pitchFamily="18" charset="0"/>
                        </a:rPr>
                        <a:t>ường</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76225" marR="0" algn="ctr">
                        <a:lnSpc>
                          <a:spcPts val="1800"/>
                        </a:lnSpc>
                        <a:spcBef>
                          <a:spcPts val="0"/>
                        </a:spcBef>
                        <a:spcAft>
                          <a:spcPts val="0"/>
                        </a:spcAft>
                      </a:pPr>
                      <a:r>
                        <a:rPr lang="en-US" sz="2500" spc="-115">
                          <a:effectLst/>
                          <a:latin typeface="Times New Roman" panose="02020603050405020304" pitchFamily="18" charset="0"/>
                          <a:cs typeface="Times New Roman" panose="02020603050405020304" pitchFamily="18" charset="0"/>
                        </a:rPr>
                        <a:t>T</a:t>
                      </a:r>
                      <a:r>
                        <a:rPr lang="en-US" sz="2500" spc="-20">
                          <a:effectLst/>
                          <a:latin typeface="Times New Roman" panose="02020603050405020304" pitchFamily="18" charset="0"/>
                          <a:cs typeface="Times New Roman" panose="02020603050405020304" pitchFamily="18" charset="0"/>
                        </a:rPr>
                        <a:t>a</a:t>
                      </a:r>
                      <a:r>
                        <a:rPr lang="en-US" sz="2500">
                          <a:effectLst/>
                          <a:latin typeface="Times New Roman" panose="02020603050405020304" pitchFamily="18" charset="0"/>
                          <a:cs typeface="Times New Roman" panose="02020603050405020304" pitchFamily="18" charset="0"/>
                        </a:rPr>
                        <a:t>y</a:t>
                      </a:r>
                      <a:r>
                        <a:rPr lang="en-US" sz="2500" spc="-40">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chân</a:t>
                      </a:r>
                      <a:r>
                        <a:rPr lang="en-US" sz="2500" spc="-40">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l</a:t>
                      </a:r>
                      <a:r>
                        <a:rPr lang="en-US" sz="2500">
                          <a:effectLst/>
                          <a:latin typeface="Times New Roman" panose="02020603050405020304" pitchFamily="18" charset="0"/>
                          <a:cs typeface="Times New Roman" panose="02020603050405020304" pitchFamily="18" charset="0"/>
                        </a:rPr>
                        <a:t>ạ</a:t>
                      </a:r>
                      <a:r>
                        <a:rPr lang="en-US" sz="2500" spc="5">
                          <a:effectLst/>
                          <a:latin typeface="Times New Roman" panose="02020603050405020304" pitchFamily="18" charset="0"/>
                          <a:cs typeface="Times New Roman" panose="02020603050405020304" pitchFamily="18" charset="0"/>
                        </a:rPr>
                        <a:t>n</a:t>
                      </a:r>
                      <a:r>
                        <a:rPr lang="en-US" sz="2500">
                          <a:effectLst/>
                          <a:latin typeface="Times New Roman" panose="02020603050405020304" pitchFamily="18" charset="0"/>
                          <a:cs typeface="Times New Roman" panose="02020603050405020304" pitchFamily="18" charset="0"/>
                        </a:rPr>
                        <a:t>h</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471805" marR="0" algn="ctr">
                        <a:lnSpc>
                          <a:spcPts val="1800"/>
                        </a:lnSpc>
                        <a:spcBef>
                          <a:spcPts val="0"/>
                        </a:spcBef>
                        <a:spcAft>
                          <a:spcPts val="0"/>
                        </a:spcAft>
                      </a:pPr>
                      <a:r>
                        <a:rPr lang="en-US" sz="2500">
                          <a:effectLst/>
                          <a:latin typeface="Times New Roman" panose="02020603050405020304" pitchFamily="18" charset="0"/>
                          <a:cs typeface="Times New Roman" panose="02020603050405020304" pitchFamily="18" charset="0"/>
                        </a:rPr>
                        <a:t>L</a:t>
                      </a:r>
                      <a:r>
                        <a:rPr lang="en-US" sz="2500" spc="5">
                          <a:effectLst/>
                          <a:latin typeface="Times New Roman" panose="02020603050405020304" pitchFamily="18" charset="0"/>
                          <a:cs typeface="Times New Roman" panose="02020603050405020304" pitchFamily="18" charset="0"/>
                        </a:rPr>
                        <a:t>ạ</a:t>
                      </a:r>
                      <a:r>
                        <a:rPr lang="en-US" sz="2500">
                          <a:effectLst/>
                          <a:latin typeface="Times New Roman" panose="02020603050405020304" pitchFamily="18" charset="0"/>
                          <a:cs typeface="Times New Roman" panose="02020603050405020304" pitchFamily="18" charset="0"/>
                        </a:rPr>
                        <a:t>nh</a:t>
                      </a:r>
                      <a:r>
                        <a:rPr lang="en-US" sz="2500" spc="-30">
                          <a:effectLst/>
                          <a:latin typeface="Times New Roman" panose="02020603050405020304" pitchFamily="18" charset="0"/>
                          <a:cs typeface="Times New Roman" panose="02020603050405020304" pitchFamily="18" charset="0"/>
                        </a:rPr>
                        <a:t> </a:t>
                      </a:r>
                      <a:r>
                        <a:rPr lang="en-US" sz="2500">
                          <a:effectLst/>
                          <a:latin typeface="Times New Roman" panose="02020603050405020304" pitchFamily="18" charset="0"/>
                          <a:cs typeface="Times New Roman" panose="02020603050405020304" pitchFamily="18" charset="0"/>
                        </a:rPr>
                        <a:t>toàn</a:t>
                      </a:r>
                      <a:r>
                        <a:rPr lang="en-US" sz="2500" spc="-40">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t</a:t>
                      </a:r>
                      <a:r>
                        <a:rPr lang="en-US" sz="2500">
                          <a:effectLst/>
                          <a:latin typeface="Times New Roman" panose="02020603050405020304" pitchFamily="18" charset="0"/>
                          <a:cs typeface="Times New Roman" panose="02020603050405020304" pitchFamily="18" charset="0"/>
                        </a:rPr>
                        <a:t>h</a:t>
                      </a:r>
                      <a:r>
                        <a:rPr lang="en-US" sz="2500" spc="5">
                          <a:effectLst/>
                          <a:latin typeface="Times New Roman" panose="02020603050405020304" pitchFamily="18" charset="0"/>
                          <a:cs typeface="Times New Roman" panose="02020603050405020304" pitchFamily="18" charset="0"/>
                        </a:rPr>
                        <a:t>â</a:t>
                      </a:r>
                      <a:r>
                        <a:rPr lang="en-US" sz="2500">
                          <a:effectLst/>
                          <a:latin typeface="Times New Roman" panose="02020603050405020304" pitchFamily="18" charset="0"/>
                          <a:cs typeface="Times New Roman" panose="02020603050405020304" pitchFamily="18" charset="0"/>
                        </a:rPr>
                        <a:t>n</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675737">
                <a:tc>
                  <a:txBody>
                    <a:bodyPr/>
                    <a:lstStyle/>
                    <a:p>
                      <a:pPr marL="154940" marR="155575" algn="ctr">
                        <a:lnSpc>
                          <a:spcPts val="1800"/>
                        </a:lnSpc>
                        <a:spcBef>
                          <a:spcPts val="0"/>
                        </a:spcBef>
                        <a:spcAft>
                          <a:spcPts val="0"/>
                        </a:spcAft>
                      </a:pPr>
                      <a:r>
                        <a:rPr lang="en-US" sz="2500" b="1" dirty="0" err="1">
                          <a:effectLst/>
                          <a:latin typeface="Times New Roman" panose="02020603050405020304" pitchFamily="18" charset="0"/>
                          <a:cs typeface="Times New Roman" panose="02020603050405020304" pitchFamily="18" charset="0"/>
                        </a:rPr>
                        <a:t>Lượng</a:t>
                      </a:r>
                      <a:r>
                        <a:rPr lang="en-US" sz="2500" b="1" spc="-35" dirty="0">
                          <a:effectLst/>
                          <a:latin typeface="Times New Roman" panose="02020603050405020304" pitchFamily="18" charset="0"/>
                          <a:cs typeface="Times New Roman" panose="02020603050405020304" pitchFamily="18" charset="0"/>
                        </a:rPr>
                        <a:t> </a:t>
                      </a:r>
                      <a:r>
                        <a:rPr lang="en-US" sz="2500" b="1" dirty="0" err="1">
                          <a:effectLst/>
                          <a:latin typeface="Times New Roman" panose="02020603050405020304" pitchFamily="18" charset="0"/>
                          <a:cs typeface="Times New Roman" panose="02020603050405020304" pitchFamily="18" charset="0"/>
                        </a:rPr>
                        <a:t>nước</a:t>
                      </a:r>
                      <a:endParaRPr lang="en-US" sz="2500" b="1" dirty="0">
                        <a:effectLst/>
                        <a:latin typeface="Times New Roman" panose="02020603050405020304" pitchFamily="18" charset="0"/>
                        <a:cs typeface="Times New Roman" panose="02020603050405020304" pitchFamily="18" charset="0"/>
                      </a:endParaRPr>
                    </a:p>
                    <a:p>
                      <a:pPr marL="494665" marR="494665" algn="ctr">
                        <a:lnSpc>
                          <a:spcPts val="1900"/>
                        </a:lnSpc>
                        <a:spcBef>
                          <a:spcPts val="0"/>
                        </a:spcBef>
                        <a:spcAft>
                          <a:spcPts val="0"/>
                        </a:spcAft>
                      </a:pPr>
                      <a:r>
                        <a:rPr lang="en-US" sz="2500" b="1" dirty="0" err="1">
                          <a:effectLst/>
                          <a:latin typeface="Times New Roman" panose="02020603050405020304" pitchFamily="18" charset="0"/>
                          <a:cs typeface="Times New Roman" panose="02020603050405020304" pitchFamily="18" charset="0"/>
                        </a:rPr>
                        <a:t>m</a:t>
                      </a:r>
                      <a:r>
                        <a:rPr lang="en-US" sz="2500" b="1" spc="-10" dirty="0" err="1">
                          <a:effectLst/>
                          <a:latin typeface="Times New Roman" panose="02020603050405020304" pitchFamily="18" charset="0"/>
                          <a:cs typeface="Times New Roman" panose="02020603050405020304" pitchFamily="18" charset="0"/>
                        </a:rPr>
                        <a:t>ấ</a:t>
                      </a:r>
                      <a:r>
                        <a:rPr lang="en-US" sz="2500" b="1" dirty="0" err="1">
                          <a:effectLst/>
                          <a:latin typeface="Times New Roman" panose="02020603050405020304" pitchFamily="18" charset="0"/>
                          <a:cs typeface="Times New Roman" panose="02020603050405020304" pitchFamily="18" charset="0"/>
                        </a:rPr>
                        <a:t>t</a:t>
                      </a:r>
                      <a:endPar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3185" marR="83820" algn="ctr">
                        <a:lnSpc>
                          <a:spcPts val="1800"/>
                        </a:lnSpc>
                        <a:spcBef>
                          <a:spcPts val="0"/>
                        </a:spcBef>
                        <a:spcAft>
                          <a:spcPts val="0"/>
                        </a:spcAft>
                      </a:pPr>
                      <a:r>
                        <a:rPr lang="en-US" sz="2500" spc="-5">
                          <a:effectLst/>
                          <a:latin typeface="Times New Roman" panose="02020603050405020304" pitchFamily="18" charset="0"/>
                          <a:cs typeface="Times New Roman" panose="02020603050405020304" pitchFamily="18" charset="0"/>
                        </a:rPr>
                        <a:t>5</a:t>
                      </a:r>
                      <a:r>
                        <a:rPr lang="en-US" sz="2500" spc="5">
                          <a:effectLst/>
                          <a:latin typeface="Times New Roman" panose="02020603050405020304" pitchFamily="18" charset="0"/>
                          <a:cs typeface="Times New Roman" panose="02020603050405020304" pitchFamily="18" charset="0"/>
                        </a:rPr>
                        <a:t>-</a:t>
                      </a:r>
                      <a:r>
                        <a:rPr lang="en-US" sz="2500" spc="-5">
                          <a:effectLst/>
                          <a:latin typeface="Times New Roman" panose="02020603050405020304" pitchFamily="18" charset="0"/>
                          <a:cs typeface="Times New Roman" panose="02020603050405020304" pitchFamily="18" charset="0"/>
                        </a:rPr>
                        <a:t>6</a:t>
                      </a:r>
                      <a:r>
                        <a:rPr lang="en-US" sz="2500">
                          <a:effectLst/>
                          <a:latin typeface="Times New Roman" panose="02020603050405020304" pitchFamily="18" charset="0"/>
                          <a:cs typeface="Times New Roman" panose="02020603050405020304" pitchFamily="18" charset="0"/>
                        </a:rPr>
                        <a:t>%</a:t>
                      </a:r>
                      <a:r>
                        <a:rPr lang="en-US" sz="2500" spc="-15">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t</a:t>
                      </a:r>
                      <a:r>
                        <a:rPr lang="en-US" sz="2500" spc="-30">
                          <a:effectLst/>
                          <a:latin typeface="Times New Roman" panose="02020603050405020304" pitchFamily="18" charset="0"/>
                          <a:cs typeface="Times New Roman" panose="02020603050405020304" pitchFamily="18" charset="0"/>
                        </a:rPr>
                        <a:t>r</a:t>
                      </a:r>
                      <a:r>
                        <a:rPr lang="en-US" sz="2500">
                          <a:effectLst/>
                          <a:latin typeface="Times New Roman" panose="02020603050405020304" pitchFamily="18" charset="0"/>
                          <a:cs typeface="Times New Roman" panose="02020603050405020304" pitchFamily="18" charset="0"/>
                        </a:rPr>
                        <a:t>ọng</a:t>
                      </a:r>
                      <a:r>
                        <a:rPr lang="en-US" sz="2500" spc="-15">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l</a:t>
                      </a:r>
                      <a:r>
                        <a:rPr lang="en-US" sz="2500">
                          <a:effectLst/>
                          <a:latin typeface="Times New Roman" panose="02020603050405020304" pitchFamily="18" charset="0"/>
                          <a:cs typeface="Times New Roman" panose="02020603050405020304" pitchFamily="18" charset="0"/>
                        </a:rPr>
                        <a:t>ượng</a:t>
                      </a:r>
                    </a:p>
                    <a:p>
                      <a:pPr marL="542290" marR="542290" algn="ctr">
                        <a:lnSpc>
                          <a:spcPts val="1900"/>
                        </a:lnSpc>
                        <a:spcBef>
                          <a:spcPts val="0"/>
                        </a:spcBef>
                        <a:spcAft>
                          <a:spcPts val="0"/>
                        </a:spcAft>
                      </a:pPr>
                      <a:r>
                        <a:rPr lang="en-US" sz="2500" spc="-15">
                          <a:effectLst/>
                          <a:latin typeface="Times New Roman" panose="02020603050405020304" pitchFamily="18" charset="0"/>
                          <a:cs typeface="Times New Roman" panose="02020603050405020304" pitchFamily="18" charset="0"/>
                        </a:rPr>
                        <a:t>c</a:t>
                      </a:r>
                      <a:r>
                        <a:rPr lang="en-US" sz="2500">
                          <a:effectLst/>
                          <a:latin typeface="Times New Roman" panose="02020603050405020304" pitchFamily="18" charset="0"/>
                          <a:cs typeface="Times New Roman" panose="02020603050405020304" pitchFamily="18" charset="0"/>
                        </a:rPr>
                        <a:t>ơ</a:t>
                      </a:r>
                      <a:r>
                        <a:rPr lang="en-US" sz="2500" spc="-15">
                          <a:effectLst/>
                          <a:latin typeface="Times New Roman" panose="02020603050405020304" pitchFamily="18" charset="0"/>
                          <a:cs typeface="Times New Roman" panose="02020603050405020304" pitchFamily="18" charset="0"/>
                        </a:rPr>
                        <a:t> </a:t>
                      </a:r>
                      <a:r>
                        <a:rPr lang="en-US" sz="2500" spc="5">
                          <a:effectLst/>
                          <a:latin typeface="Times New Roman" panose="02020603050405020304" pitchFamily="18" charset="0"/>
                          <a:cs typeface="Times New Roman" panose="02020603050405020304" pitchFamily="18" charset="0"/>
                        </a:rPr>
                        <a:t>t</a:t>
                      </a:r>
                      <a:r>
                        <a:rPr lang="en-US" sz="2500">
                          <a:effectLst/>
                          <a:latin typeface="Times New Roman" panose="02020603050405020304" pitchFamily="18" charset="0"/>
                          <a:cs typeface="Times New Roman" panose="02020603050405020304" pitchFamily="18" charset="0"/>
                        </a:rPr>
                        <a:t>hể</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3820" marR="82550" algn="ctr">
                        <a:lnSpc>
                          <a:spcPts val="1800"/>
                        </a:lnSpc>
                        <a:spcBef>
                          <a:spcPts val="0"/>
                        </a:spcBef>
                        <a:spcAft>
                          <a:spcPts val="0"/>
                        </a:spcAft>
                      </a:pPr>
                      <a:r>
                        <a:rPr lang="en-US" sz="2500" spc="-5" dirty="0">
                          <a:effectLst/>
                          <a:latin typeface="Times New Roman" panose="02020603050405020304" pitchFamily="18" charset="0"/>
                          <a:cs typeface="Times New Roman" panose="02020603050405020304" pitchFamily="18" charset="0"/>
                        </a:rPr>
                        <a:t>7</a:t>
                      </a:r>
                      <a:r>
                        <a:rPr lang="en-US" sz="2500" spc="5" dirty="0">
                          <a:effectLst/>
                          <a:latin typeface="Times New Roman" panose="02020603050405020304" pitchFamily="18" charset="0"/>
                          <a:cs typeface="Times New Roman" panose="02020603050405020304" pitchFamily="18" charset="0"/>
                        </a:rPr>
                        <a:t>-</a:t>
                      </a:r>
                      <a:r>
                        <a:rPr lang="en-US" sz="2500" spc="-5" dirty="0">
                          <a:effectLst/>
                          <a:latin typeface="Times New Roman" panose="02020603050405020304" pitchFamily="18" charset="0"/>
                          <a:cs typeface="Times New Roman" panose="02020603050405020304" pitchFamily="18" charset="0"/>
                        </a:rPr>
                        <a:t>9</a:t>
                      </a:r>
                      <a:r>
                        <a:rPr lang="en-US" sz="2500" dirty="0">
                          <a:effectLst/>
                          <a:latin typeface="Times New Roman" panose="02020603050405020304" pitchFamily="18" charset="0"/>
                          <a:cs typeface="Times New Roman" panose="02020603050405020304" pitchFamily="18" charset="0"/>
                        </a:rPr>
                        <a:t>%</a:t>
                      </a:r>
                      <a:r>
                        <a:rPr lang="en-US" sz="2500" spc="-15"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t</a:t>
                      </a:r>
                      <a:r>
                        <a:rPr lang="en-US" sz="2500" spc="-30" dirty="0" err="1">
                          <a:effectLst/>
                          <a:latin typeface="Times New Roman" panose="02020603050405020304" pitchFamily="18" charset="0"/>
                          <a:cs typeface="Times New Roman" panose="02020603050405020304" pitchFamily="18" charset="0"/>
                        </a:rPr>
                        <a:t>r</a:t>
                      </a:r>
                      <a:r>
                        <a:rPr lang="en-US" sz="2500" dirty="0" err="1">
                          <a:effectLst/>
                          <a:latin typeface="Times New Roman" panose="02020603050405020304" pitchFamily="18" charset="0"/>
                          <a:cs typeface="Times New Roman" panose="02020603050405020304" pitchFamily="18" charset="0"/>
                        </a:rPr>
                        <a:t>ọng</a:t>
                      </a:r>
                      <a:r>
                        <a:rPr lang="en-US" sz="2500" spc="-15"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l</a:t>
                      </a:r>
                      <a:r>
                        <a:rPr lang="en-US" sz="2500" dirty="0" err="1">
                          <a:effectLst/>
                          <a:latin typeface="Times New Roman" panose="02020603050405020304" pitchFamily="18" charset="0"/>
                          <a:cs typeface="Times New Roman" panose="02020603050405020304" pitchFamily="18" charset="0"/>
                        </a:rPr>
                        <a:t>ượ</a:t>
                      </a:r>
                      <a:r>
                        <a:rPr lang="en-US" sz="2500" spc="5" dirty="0" err="1">
                          <a:effectLst/>
                          <a:latin typeface="Times New Roman" panose="02020603050405020304" pitchFamily="18" charset="0"/>
                          <a:cs typeface="Times New Roman" panose="02020603050405020304" pitchFamily="18" charset="0"/>
                        </a:rPr>
                        <a:t>n</a:t>
                      </a:r>
                      <a:r>
                        <a:rPr lang="en-US" sz="2500" dirty="0" err="1">
                          <a:effectLst/>
                          <a:latin typeface="Times New Roman" panose="02020603050405020304" pitchFamily="18" charset="0"/>
                          <a:cs typeface="Times New Roman" panose="02020603050405020304" pitchFamily="18" charset="0"/>
                        </a:rPr>
                        <a:t>g</a:t>
                      </a:r>
                      <a:endParaRPr lang="en-US" sz="2500" dirty="0">
                        <a:effectLst/>
                        <a:latin typeface="Times New Roman" panose="02020603050405020304" pitchFamily="18" charset="0"/>
                        <a:cs typeface="Times New Roman" panose="02020603050405020304" pitchFamily="18" charset="0"/>
                      </a:endParaRPr>
                    </a:p>
                    <a:p>
                      <a:pPr marL="542290" marR="541655" algn="ctr">
                        <a:lnSpc>
                          <a:spcPts val="1900"/>
                        </a:lnSpc>
                        <a:spcBef>
                          <a:spcPts val="0"/>
                        </a:spcBef>
                        <a:spcAft>
                          <a:spcPts val="0"/>
                        </a:spcAft>
                      </a:pPr>
                      <a:r>
                        <a:rPr lang="en-US" sz="2500" spc="-15" dirty="0" err="1">
                          <a:effectLst/>
                          <a:latin typeface="Times New Roman" panose="02020603050405020304" pitchFamily="18" charset="0"/>
                          <a:cs typeface="Times New Roman" panose="02020603050405020304" pitchFamily="18" charset="0"/>
                        </a:rPr>
                        <a:t>c</a:t>
                      </a:r>
                      <a:r>
                        <a:rPr lang="en-US" sz="2500" dirty="0" err="1">
                          <a:effectLst/>
                          <a:latin typeface="Times New Roman" panose="02020603050405020304" pitchFamily="18" charset="0"/>
                          <a:cs typeface="Times New Roman" panose="02020603050405020304" pitchFamily="18" charset="0"/>
                        </a:rPr>
                        <a:t>ơ</a:t>
                      </a:r>
                      <a:r>
                        <a:rPr lang="en-US" sz="2500" spc="-15"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t</a:t>
                      </a:r>
                      <a:r>
                        <a:rPr lang="en-US" sz="2500" dirty="0" err="1">
                          <a:effectLst/>
                          <a:latin typeface="Times New Roman" panose="02020603050405020304" pitchFamily="18" charset="0"/>
                          <a:cs typeface="Times New Roman" panose="02020603050405020304" pitchFamily="18" charset="0"/>
                        </a:rPr>
                        <a:t>hể</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127000" marR="127000" algn="ctr">
                        <a:lnSpc>
                          <a:spcPts val="1800"/>
                        </a:lnSpc>
                        <a:spcBef>
                          <a:spcPts val="0"/>
                        </a:spcBef>
                        <a:spcAft>
                          <a:spcPts val="0"/>
                        </a:spcAft>
                      </a:pPr>
                      <a:r>
                        <a:rPr lang="en-US" sz="2500" spc="-95" dirty="0" err="1">
                          <a:effectLst/>
                          <a:latin typeface="Times New Roman" panose="02020603050405020304" pitchFamily="18" charset="0"/>
                          <a:cs typeface="Times New Roman" panose="02020603050405020304" pitchFamily="18" charset="0"/>
                        </a:rPr>
                        <a:t>T</a:t>
                      </a:r>
                      <a:r>
                        <a:rPr lang="en-US" sz="2500" dirty="0" err="1">
                          <a:effectLst/>
                          <a:latin typeface="Times New Roman" panose="02020603050405020304" pitchFamily="18" charset="0"/>
                          <a:cs typeface="Times New Roman" panose="02020603050405020304" pitchFamily="18" charset="0"/>
                        </a:rPr>
                        <a:t>ừ</a:t>
                      </a:r>
                      <a:r>
                        <a:rPr lang="en-US" sz="2500" spc="-20" dirty="0">
                          <a:effectLst/>
                          <a:latin typeface="Times New Roman" panose="02020603050405020304" pitchFamily="18" charset="0"/>
                          <a:cs typeface="Times New Roman" panose="02020603050405020304" pitchFamily="18" charset="0"/>
                        </a:rPr>
                        <a:t> </a:t>
                      </a:r>
                      <a:r>
                        <a:rPr lang="en-US" sz="2500" spc="-5" dirty="0">
                          <a:effectLst/>
                          <a:latin typeface="Times New Roman" panose="02020603050405020304" pitchFamily="18" charset="0"/>
                          <a:cs typeface="Times New Roman" panose="02020603050405020304" pitchFamily="18" charset="0"/>
                        </a:rPr>
                        <a:t>10</a:t>
                      </a:r>
                      <a:r>
                        <a:rPr lang="en-US" sz="2500" dirty="0">
                          <a:effectLst/>
                          <a:latin typeface="Times New Roman" panose="02020603050405020304" pitchFamily="18" charset="0"/>
                          <a:cs typeface="Times New Roman" panose="02020603050405020304" pitchFamily="18" charset="0"/>
                        </a:rPr>
                        <a:t>%</a:t>
                      </a:r>
                      <a:r>
                        <a:rPr lang="en-US" sz="2500" spc="-10"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t</a:t>
                      </a:r>
                      <a:r>
                        <a:rPr lang="en-US" sz="2500" spc="-30" dirty="0" err="1">
                          <a:effectLst/>
                          <a:latin typeface="Times New Roman" panose="02020603050405020304" pitchFamily="18" charset="0"/>
                          <a:cs typeface="Times New Roman" panose="02020603050405020304" pitchFamily="18" charset="0"/>
                        </a:rPr>
                        <a:t>r</a:t>
                      </a:r>
                      <a:r>
                        <a:rPr lang="en-US" sz="2500" dirty="0" err="1">
                          <a:effectLst/>
                          <a:latin typeface="Times New Roman" panose="02020603050405020304" pitchFamily="18" charset="0"/>
                          <a:cs typeface="Times New Roman" panose="02020603050405020304" pitchFamily="18" charset="0"/>
                        </a:rPr>
                        <a:t>ọng</a:t>
                      </a:r>
                      <a:r>
                        <a:rPr lang="en-US" sz="2500" spc="-5"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l</a:t>
                      </a:r>
                      <a:r>
                        <a:rPr lang="en-US" sz="2500" dirty="0" err="1">
                          <a:effectLst/>
                          <a:latin typeface="Times New Roman" panose="02020603050405020304" pitchFamily="18" charset="0"/>
                          <a:cs typeface="Times New Roman" panose="02020603050405020304" pitchFamily="18" charset="0"/>
                        </a:rPr>
                        <a:t>ượng</a:t>
                      </a:r>
                      <a:r>
                        <a:rPr lang="en-US" sz="2500" spc="-35" dirty="0">
                          <a:effectLst/>
                          <a:latin typeface="Times New Roman" panose="02020603050405020304" pitchFamily="18" charset="0"/>
                          <a:cs typeface="Times New Roman" panose="02020603050405020304" pitchFamily="18" charset="0"/>
                        </a:rPr>
                        <a:t> </a:t>
                      </a:r>
                      <a:r>
                        <a:rPr lang="en-US" sz="2500" spc="-15" dirty="0" err="1">
                          <a:effectLst/>
                          <a:latin typeface="Times New Roman" panose="02020603050405020304" pitchFamily="18" charset="0"/>
                          <a:cs typeface="Times New Roman" panose="02020603050405020304" pitchFamily="18" charset="0"/>
                        </a:rPr>
                        <a:t>cơ</a:t>
                      </a:r>
                      <a:endParaRPr lang="en-US" sz="2500" dirty="0">
                        <a:effectLst/>
                        <a:latin typeface="Times New Roman" panose="02020603050405020304" pitchFamily="18" charset="0"/>
                        <a:cs typeface="Times New Roman" panose="02020603050405020304" pitchFamily="18" charset="0"/>
                      </a:endParaRPr>
                    </a:p>
                    <a:p>
                      <a:pPr marL="628015" marR="626745" algn="ctr">
                        <a:lnSpc>
                          <a:spcPts val="1900"/>
                        </a:lnSpc>
                        <a:spcBef>
                          <a:spcPts val="0"/>
                        </a:spcBef>
                        <a:spcAft>
                          <a:spcPts val="0"/>
                        </a:spcAft>
                      </a:pPr>
                      <a:r>
                        <a:rPr lang="en-US" sz="2500" spc="5" dirty="0" err="1">
                          <a:effectLst/>
                          <a:latin typeface="Times New Roman" panose="02020603050405020304" pitchFamily="18" charset="0"/>
                          <a:cs typeface="Times New Roman" panose="02020603050405020304" pitchFamily="18" charset="0"/>
                        </a:rPr>
                        <a:t>t</a:t>
                      </a:r>
                      <a:r>
                        <a:rPr lang="en-US" sz="2500" dirty="0" err="1">
                          <a:effectLst/>
                          <a:latin typeface="Times New Roman" panose="02020603050405020304" pitchFamily="18" charset="0"/>
                          <a:cs typeface="Times New Roman" panose="02020603050405020304" pitchFamily="18" charset="0"/>
                        </a:rPr>
                        <a:t>hể</a:t>
                      </a:r>
                      <a:r>
                        <a:rPr lang="en-US" sz="2500" spc="-15"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t</a:t>
                      </a:r>
                      <a:r>
                        <a:rPr lang="en-US" sz="2500" spc="-30" dirty="0" err="1">
                          <a:effectLst/>
                          <a:latin typeface="Times New Roman" panose="02020603050405020304" pitchFamily="18" charset="0"/>
                          <a:cs typeface="Times New Roman" panose="02020603050405020304" pitchFamily="18" charset="0"/>
                        </a:rPr>
                        <a:t>r</a:t>
                      </a:r>
                      <a:r>
                        <a:rPr lang="en-US" sz="2500" dirty="0" err="1">
                          <a:effectLst/>
                          <a:latin typeface="Times New Roman" panose="02020603050405020304" pitchFamily="18" charset="0"/>
                          <a:cs typeface="Times New Roman" panose="02020603050405020304" pitchFamily="18" charset="0"/>
                        </a:rPr>
                        <a:t>ở</a:t>
                      </a:r>
                      <a:r>
                        <a:rPr lang="en-US" sz="2500" spc="5" dirty="0">
                          <a:effectLst/>
                          <a:latin typeface="Times New Roman" panose="02020603050405020304" pitchFamily="18" charset="0"/>
                          <a:cs typeface="Times New Roman" panose="02020603050405020304" pitchFamily="18" charset="0"/>
                        </a:rPr>
                        <a:t> </a:t>
                      </a:r>
                      <a:r>
                        <a:rPr lang="en-US" sz="2500" spc="5" dirty="0" err="1">
                          <a:effectLst/>
                          <a:latin typeface="Times New Roman" panose="02020603050405020304" pitchFamily="18" charset="0"/>
                          <a:cs typeface="Times New Roman" panose="02020603050405020304" pitchFamily="18" charset="0"/>
                        </a:rPr>
                        <a:t>l</a:t>
                      </a:r>
                      <a:r>
                        <a:rPr lang="en-US" sz="2500" dirty="0" err="1">
                          <a:effectLst/>
                          <a:latin typeface="Times New Roman" panose="02020603050405020304" pitchFamily="18" charset="0"/>
                          <a:cs typeface="Times New Roman" panose="02020603050405020304" pitchFamily="18" charset="0"/>
                        </a:rPr>
                        <a:t>ên</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526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0363" y="1411286"/>
            <a:ext cx="10261600" cy="4708981"/>
          </a:xfrm>
          <a:prstGeom prst="rect">
            <a:avLst/>
          </a:prstGeom>
          <a:noFill/>
        </p:spPr>
        <p:txBody>
          <a:bodyPr wrap="square" rtlCol="0">
            <a:spAutoFit/>
          </a:bodyPr>
          <a:lstStyle/>
          <a:p>
            <a:pPr marL="285750" indent="-285750" algn="just">
              <a:buFont typeface="Arial" panose="020B0604020202020204" pitchFamily="34" charset="0"/>
              <a:buChar char="•"/>
            </a:pP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triệu</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chứng</a:t>
            </a:r>
            <a:r>
              <a:rPr lang="en-US" sz="25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Thể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nhẹ</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giống</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chảy</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thường</a:t>
            </a:r>
            <a:r>
              <a:rPr lang="en-US" sz="25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Thể</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tối</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cấp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Diễn</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chóng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mỗi</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lần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tiêu</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nhiều</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nước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vô</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niệu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thân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suy</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kiệt</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sau</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vong</a:t>
            </a: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do </a:t>
            </a:r>
            <a:r>
              <a:rPr lang="en-US" sz="2500" dirty="0" err="1" smtClean="0">
                <a:latin typeface="Times New Roman" panose="02020603050405020304" pitchFamily="18" charset="0"/>
                <a:cs typeface="Times New Roman" panose="02020603050405020304" pitchFamily="18" charset="0"/>
              </a:rPr>
              <a:t>truỵ</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mạch</a:t>
            </a:r>
            <a:r>
              <a:rPr lang="en-US" sz="25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Bệnh</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tả</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Gặp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thường</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trẻ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sốt</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nhẹ</a:t>
            </a:r>
            <a:r>
              <a:rPr lang="en-US" sz="25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500" dirty="0" err="1" smtClean="0">
                <a:latin typeface="Times New Roman" panose="02020603050405020304" pitchFamily="18" charset="0"/>
                <a:cs typeface="Times New Roman" panose="02020603050405020304" pitchFamily="18" charset="0"/>
              </a:rPr>
              <a:t>Tả</a:t>
            </a:r>
            <a:r>
              <a:rPr lang="en-US" sz="2500" dirty="0" smtClean="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ở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già</a:t>
            </a:r>
            <a:r>
              <a:rPr lang="en-US" sz="2500" dirty="0">
                <a:latin typeface="Times New Roman" panose="02020603050405020304" pitchFamily="18" charset="0"/>
                <a:cs typeface="Times New Roman" panose="02020603050405020304" pitchFamily="18" charset="0"/>
              </a:rPr>
              <a:t>: Hay </a:t>
            </a:r>
            <a:r>
              <a:rPr lang="en-US" sz="2500" dirty="0" err="1">
                <a:latin typeface="Times New Roman" panose="02020603050405020304" pitchFamily="18" charset="0"/>
                <a:cs typeface="Times New Roman" panose="02020603050405020304" pitchFamily="18" charset="0"/>
              </a:rPr>
              <a:t>gặp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biến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dịch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đầy</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đủ</a:t>
            </a:r>
            <a:r>
              <a:rPr lang="en-US" sz="2500"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2862571" y="477751"/>
            <a:ext cx="4339988" cy="707886"/>
          </a:xfrm>
          <a:prstGeom prst="rect">
            <a:avLst/>
          </a:prstGeom>
          <a:noFill/>
        </p:spPr>
        <p:txBody>
          <a:bodyPr wrap="square" rtlCol="0">
            <a:spAutoFit/>
          </a:bodyPr>
          <a:lstStyle/>
          <a:p>
            <a:r>
              <a:rPr lang="en-US" sz="4000" b="1" dirty="0" smtClean="0">
                <a:solidFill>
                  <a:srgbClr val="0B7F19"/>
                </a:solidFill>
                <a:latin typeface="Arial" pitchFamily="34" charset="0"/>
                <a:cs typeface="Arial" pitchFamily="34" charset="0"/>
              </a:rPr>
              <a:t> b. </a:t>
            </a:r>
            <a:r>
              <a:rPr lang="en-US" sz="4000" b="1" dirty="0" err="1">
                <a:solidFill>
                  <a:srgbClr val="0B7F19"/>
                </a:solidFill>
                <a:latin typeface="Arial" pitchFamily="34" charset="0"/>
                <a:cs typeface="Arial" pitchFamily="34" charset="0"/>
              </a:rPr>
              <a:t>C</a:t>
            </a:r>
            <a:r>
              <a:rPr lang="en-US" sz="4000" b="1" dirty="0" err="1" smtClean="0">
                <a:solidFill>
                  <a:srgbClr val="0B7F19"/>
                </a:solidFill>
                <a:latin typeface="Arial" pitchFamily="34" charset="0"/>
                <a:cs typeface="Arial" pitchFamily="34" charset="0"/>
              </a:rPr>
              <a:t>ác</a:t>
            </a:r>
            <a:r>
              <a:rPr lang="en-US" sz="4000" b="1" dirty="0" smtClean="0">
                <a:solidFill>
                  <a:srgbClr val="0B7F19"/>
                </a:solidFill>
                <a:latin typeface="Arial" pitchFamily="34" charset="0"/>
                <a:cs typeface="Arial" pitchFamily="34" charset="0"/>
              </a:rPr>
              <a:t> </a:t>
            </a:r>
            <a:r>
              <a:rPr lang="en-US" sz="4000" b="1" dirty="0" err="1" smtClean="0">
                <a:solidFill>
                  <a:srgbClr val="0B7F19"/>
                </a:solidFill>
                <a:latin typeface="Arial" pitchFamily="34" charset="0"/>
                <a:cs typeface="Arial" pitchFamily="34" charset="0"/>
              </a:rPr>
              <a:t>thể</a:t>
            </a:r>
            <a:r>
              <a:rPr lang="en-US" sz="4000" b="1" dirty="0" smtClean="0">
                <a:solidFill>
                  <a:srgbClr val="0B7F19"/>
                </a:solidFill>
                <a:latin typeface="Arial" pitchFamily="34" charset="0"/>
                <a:cs typeface="Arial" pitchFamily="34" charset="0"/>
              </a:rPr>
              <a:t> </a:t>
            </a:r>
            <a:r>
              <a:rPr lang="en-US" sz="4000" b="1" dirty="0" err="1" smtClean="0">
                <a:solidFill>
                  <a:srgbClr val="0B7F19"/>
                </a:solidFill>
                <a:latin typeface="Arial" pitchFamily="34" charset="0"/>
                <a:cs typeface="Arial" pitchFamily="34" charset="0"/>
              </a:rPr>
              <a:t>khác</a:t>
            </a:r>
            <a:endParaRPr lang="en-US" sz="4000" b="1" dirty="0">
              <a:solidFill>
                <a:srgbClr val="0B7F19"/>
              </a:solidFill>
              <a:latin typeface="Arial" pitchFamily="34" charset="0"/>
              <a:cs typeface="Arial" pitchFamily="34" charset="0"/>
            </a:endParaRPr>
          </a:p>
        </p:txBody>
      </p:sp>
      <p:sp>
        <p:nvSpPr>
          <p:cNvPr id="3" name="Rectangle 2"/>
          <p:cNvSpPr/>
          <p:nvPr/>
        </p:nvSpPr>
        <p:spPr>
          <a:xfrm>
            <a:off x="-59901" y="-33212"/>
            <a:ext cx="12192000" cy="686736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p:nvPr/>
        </p:nvSpPr>
        <p:spPr>
          <a:xfrm>
            <a:off x="3807725" y="13648"/>
            <a:ext cx="3910084" cy="630942"/>
          </a:xfrm>
          <a:prstGeom prst="rect">
            <a:avLst/>
          </a:prstGeom>
          <a:noFill/>
        </p:spPr>
        <p:txBody>
          <a:bodyPr wrap="square" rtlCol="0">
            <a:spAutoFit/>
          </a:bodyPr>
          <a:lstStyle/>
          <a:p>
            <a:r>
              <a:rPr lang="en-US" sz="3500" b="1" dirty="0" smtClean="0">
                <a:solidFill>
                  <a:srgbClr val="0B7F19"/>
                </a:solidFill>
                <a:latin typeface="Arial" pitchFamily="34" charset="0"/>
                <a:cs typeface="Arial" pitchFamily="34" charset="0"/>
              </a:rPr>
              <a:t>1.3.2 </a:t>
            </a:r>
            <a:r>
              <a:rPr lang="en-US" sz="3500" b="1" dirty="0" err="1" smtClean="0">
                <a:solidFill>
                  <a:srgbClr val="0B7F19"/>
                </a:solidFill>
                <a:latin typeface="Arial" pitchFamily="34" charset="0"/>
                <a:cs typeface="Arial" pitchFamily="34" charset="0"/>
              </a:rPr>
              <a:t>Xét</a:t>
            </a:r>
            <a:r>
              <a:rPr lang="en-US" sz="3500" b="1" dirty="0" smtClean="0">
                <a:solidFill>
                  <a:srgbClr val="0B7F19"/>
                </a:solidFill>
                <a:latin typeface="Arial" pitchFamily="34" charset="0"/>
                <a:cs typeface="Arial" pitchFamily="34" charset="0"/>
              </a:rPr>
              <a:t> </a:t>
            </a:r>
            <a:r>
              <a:rPr lang="en-US" sz="3500" b="1" dirty="0" err="1" smtClean="0">
                <a:solidFill>
                  <a:srgbClr val="0B7F19"/>
                </a:solidFill>
                <a:latin typeface="Arial" pitchFamily="34" charset="0"/>
                <a:cs typeface="Arial" pitchFamily="34" charset="0"/>
              </a:rPr>
              <a:t>nghiệm</a:t>
            </a:r>
            <a:r>
              <a:rPr lang="en-US" sz="3500" b="1" dirty="0" smtClean="0">
                <a:solidFill>
                  <a:srgbClr val="0B7F19"/>
                </a:solidFill>
                <a:latin typeface="Arial" pitchFamily="34" charset="0"/>
                <a:cs typeface="Arial" pitchFamily="34" charset="0"/>
              </a:rPr>
              <a:t>: </a:t>
            </a:r>
            <a:endParaRPr lang="en-US" sz="3500" b="1" dirty="0">
              <a:solidFill>
                <a:srgbClr val="0B7F19"/>
              </a:solidFill>
              <a:latin typeface="Arial" pitchFamily="34" charset="0"/>
              <a:cs typeface="Arial" pitchFamily="34" charset="0"/>
            </a:endParaRPr>
          </a:p>
        </p:txBody>
      </p:sp>
      <p:sp>
        <p:nvSpPr>
          <p:cNvPr id="16" name="TextBox 15"/>
          <p:cNvSpPr txBox="1"/>
          <p:nvPr/>
        </p:nvSpPr>
        <p:spPr>
          <a:xfrm>
            <a:off x="5663821" y="1013084"/>
            <a:ext cx="5964072" cy="528606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500" dirty="0" err="1">
                <a:latin typeface="Arial" pitchFamily="34" charset="0"/>
                <a:cs typeface="Arial" pitchFamily="34" charset="0"/>
              </a:rPr>
              <a:t>Soi</a:t>
            </a:r>
            <a:r>
              <a:rPr lang="en-US" sz="2500" dirty="0">
                <a:latin typeface="Arial" pitchFamily="34" charset="0"/>
                <a:cs typeface="Arial" pitchFamily="34" charset="0"/>
              </a:rPr>
              <a:t> </a:t>
            </a:r>
            <a:r>
              <a:rPr lang="en-US" sz="2500" dirty="0" err="1">
                <a:latin typeface="Arial" pitchFamily="34" charset="0"/>
                <a:cs typeface="Arial" pitchFamily="34" charset="0"/>
              </a:rPr>
              <a:t>phân</a:t>
            </a:r>
            <a:r>
              <a:rPr lang="en-US" sz="2500" dirty="0">
                <a:latin typeface="Arial" pitchFamily="34" charset="0"/>
                <a:cs typeface="Arial" pitchFamily="34" charset="0"/>
              </a:rPr>
              <a:t>: </a:t>
            </a:r>
            <a:r>
              <a:rPr lang="en-US" sz="2500" dirty="0" err="1">
                <a:latin typeface="Arial" pitchFamily="34" charset="0"/>
                <a:cs typeface="Arial" pitchFamily="34" charset="0"/>
              </a:rPr>
              <a:t>Giúp</a:t>
            </a:r>
            <a:r>
              <a:rPr lang="en-US" sz="2500" dirty="0">
                <a:latin typeface="Arial" pitchFamily="34" charset="0"/>
                <a:cs typeface="Arial" pitchFamily="34" charset="0"/>
              </a:rPr>
              <a:t> </a:t>
            </a:r>
            <a:r>
              <a:rPr lang="en-US" sz="2500" dirty="0" err="1">
                <a:latin typeface="Arial" pitchFamily="34" charset="0"/>
                <a:cs typeface="Arial" pitchFamily="34" charset="0"/>
              </a:rPr>
              <a:t>chẩn</a:t>
            </a:r>
            <a:r>
              <a:rPr lang="en-US" sz="2500" dirty="0">
                <a:latin typeface="Arial" pitchFamily="34" charset="0"/>
                <a:cs typeface="Arial" pitchFamily="34" charset="0"/>
              </a:rPr>
              <a:t> </a:t>
            </a:r>
            <a:r>
              <a:rPr lang="en-US" sz="2500" dirty="0" err="1">
                <a:latin typeface="Arial" pitchFamily="34" charset="0"/>
                <a:cs typeface="Arial" pitchFamily="34" charset="0"/>
              </a:rPr>
              <a:t>đoán</a:t>
            </a:r>
            <a:r>
              <a:rPr lang="en-US" sz="2500" dirty="0">
                <a:latin typeface="Arial" pitchFamily="34" charset="0"/>
                <a:cs typeface="Arial" pitchFamily="34" charset="0"/>
              </a:rPr>
              <a:t> </a:t>
            </a:r>
            <a:r>
              <a:rPr lang="en-US" sz="2500" dirty="0" err="1">
                <a:latin typeface="Arial" pitchFamily="34" charset="0"/>
                <a:cs typeface="Arial" pitchFamily="34" charset="0"/>
              </a:rPr>
              <a:t>nhanh</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soi</a:t>
            </a:r>
            <a:r>
              <a:rPr lang="en-US" sz="2500" dirty="0">
                <a:latin typeface="Arial" pitchFamily="34" charset="0"/>
                <a:cs typeface="Arial" pitchFamily="34" charset="0"/>
              </a:rPr>
              <a:t> </a:t>
            </a:r>
            <a:r>
              <a:rPr lang="en-US" sz="2500" dirty="0" err="1">
                <a:latin typeface="Arial" pitchFamily="34" charset="0"/>
                <a:cs typeface="Arial" pitchFamily="34" charset="0"/>
              </a:rPr>
              <a:t>phân</a:t>
            </a:r>
            <a:r>
              <a:rPr lang="en-US" sz="2500" dirty="0">
                <a:latin typeface="Arial" pitchFamily="34" charset="0"/>
                <a:cs typeface="Arial" pitchFamily="34" charset="0"/>
              </a:rPr>
              <a:t> </a:t>
            </a:r>
            <a:r>
              <a:rPr lang="en-US" sz="2500" dirty="0" err="1">
                <a:latin typeface="Arial" pitchFamily="34" charset="0"/>
                <a:cs typeface="Arial" pitchFamily="34" charset="0"/>
              </a:rPr>
              <a:t>dưới</a:t>
            </a:r>
            <a:r>
              <a:rPr lang="en-US" sz="2500" dirty="0">
                <a:latin typeface="Arial" pitchFamily="34" charset="0"/>
                <a:cs typeface="Arial" pitchFamily="34" charset="0"/>
              </a:rPr>
              <a:t> </a:t>
            </a:r>
            <a:r>
              <a:rPr lang="en-US" sz="2500" dirty="0" err="1">
                <a:latin typeface="Arial" pitchFamily="34" charset="0"/>
                <a:cs typeface="Arial" pitchFamily="34" charset="0"/>
              </a:rPr>
              <a:t>kính</a:t>
            </a:r>
            <a:r>
              <a:rPr lang="en-US" sz="2500" dirty="0">
                <a:latin typeface="Arial" pitchFamily="34" charset="0"/>
                <a:cs typeface="Arial" pitchFamily="34" charset="0"/>
              </a:rPr>
              <a:t> </a:t>
            </a:r>
            <a:r>
              <a:rPr lang="en-US" sz="2500" dirty="0" err="1">
                <a:latin typeface="Arial" pitchFamily="34" charset="0"/>
                <a:cs typeface="Arial" pitchFamily="34" charset="0"/>
              </a:rPr>
              <a:t>hiển</a:t>
            </a:r>
            <a:r>
              <a:rPr lang="en-US" sz="2500" dirty="0">
                <a:latin typeface="Arial" pitchFamily="34" charset="0"/>
                <a:cs typeface="Arial" pitchFamily="34" charset="0"/>
              </a:rPr>
              <a:t> vi </a:t>
            </a:r>
            <a:r>
              <a:rPr lang="en-US" sz="2500" dirty="0" err="1">
                <a:latin typeface="Arial" pitchFamily="34" charset="0"/>
                <a:cs typeface="Arial" pitchFamily="34" charset="0"/>
              </a:rPr>
              <a:t>nền</a:t>
            </a:r>
            <a:r>
              <a:rPr lang="en-US" sz="2500" dirty="0">
                <a:latin typeface="Arial" pitchFamily="34" charset="0"/>
                <a:cs typeface="Arial" pitchFamily="34" charset="0"/>
              </a:rPr>
              <a:t> </a:t>
            </a:r>
            <a:r>
              <a:rPr lang="en-US" sz="2500" dirty="0" err="1">
                <a:latin typeface="Arial" pitchFamily="34" charset="0"/>
                <a:cs typeface="Arial" pitchFamily="34" charset="0"/>
              </a:rPr>
              <a:t>đen</a:t>
            </a:r>
            <a:r>
              <a:rPr lang="en-US" sz="2500" dirty="0">
                <a:latin typeface="Arial" pitchFamily="34" charset="0"/>
                <a:cs typeface="Arial" pitchFamily="34" charset="0"/>
              </a:rPr>
              <a:t> </a:t>
            </a:r>
            <a:r>
              <a:rPr lang="en-US" sz="2500" dirty="0" err="1">
                <a:latin typeface="Arial" pitchFamily="34" charset="0"/>
                <a:cs typeface="Arial" pitchFamily="34" charset="0"/>
              </a:rPr>
              <a:t>sẽ</a:t>
            </a:r>
            <a:r>
              <a:rPr lang="en-US" sz="2500" dirty="0">
                <a:latin typeface="Arial" pitchFamily="34" charset="0"/>
                <a:cs typeface="Arial" pitchFamily="34" charset="0"/>
              </a:rPr>
              <a:t> </a:t>
            </a:r>
            <a:r>
              <a:rPr lang="en-US" sz="2500" dirty="0" err="1">
                <a:latin typeface="Arial" pitchFamily="34" charset="0"/>
                <a:cs typeface="Arial" pitchFamily="34" charset="0"/>
              </a:rPr>
              <a:t>thấy</a:t>
            </a:r>
            <a:r>
              <a:rPr lang="en-US" sz="2500" dirty="0">
                <a:latin typeface="Arial" pitchFamily="34" charset="0"/>
                <a:cs typeface="Arial" pitchFamily="34" charset="0"/>
              </a:rPr>
              <a:t> </a:t>
            </a:r>
            <a:r>
              <a:rPr lang="en-US" sz="2500" dirty="0" err="1">
                <a:latin typeface="Arial" pitchFamily="34" charset="0"/>
                <a:cs typeface="Arial" pitchFamily="34" charset="0"/>
              </a:rPr>
              <a:t>phẩy</a:t>
            </a:r>
            <a:r>
              <a:rPr lang="en-US" sz="2500" dirty="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tả</a:t>
            </a:r>
            <a:r>
              <a:rPr lang="en-US" sz="2500" dirty="0">
                <a:latin typeface="Arial" pitchFamily="34" charset="0"/>
                <a:cs typeface="Arial" pitchFamily="34" charset="0"/>
              </a:rPr>
              <a:t> di </a:t>
            </a:r>
            <a:r>
              <a:rPr lang="en-US" sz="2500" dirty="0" err="1">
                <a:latin typeface="Arial" pitchFamily="34" charset="0"/>
                <a:cs typeface="Arial" pitchFamily="34" charset="0"/>
              </a:rPr>
              <a:t>động</a:t>
            </a:r>
            <a:r>
              <a:rPr lang="en-US" sz="2500" dirty="0">
                <a:latin typeface="Arial" pitchFamily="34" charset="0"/>
                <a:cs typeface="Arial" pitchFamily="34" charset="0"/>
              </a:rPr>
              <a:t> </a:t>
            </a:r>
            <a:r>
              <a:rPr lang="en-US" sz="2500" dirty="0" err="1">
                <a:latin typeface="Arial" pitchFamily="34" charset="0"/>
                <a:cs typeface="Arial" pitchFamily="34" charset="0"/>
              </a:rPr>
              <a:t>mạnh</a:t>
            </a:r>
            <a:r>
              <a:rPr lang="en-US" sz="2500" dirty="0">
                <a:latin typeface="Arial" pitchFamily="34" charset="0"/>
                <a:cs typeface="Arial" pitchFamily="34" charset="0"/>
              </a:rPr>
              <a:t>. </a:t>
            </a:r>
            <a:r>
              <a:rPr lang="en-US" sz="2500" dirty="0" err="1">
                <a:latin typeface="Arial" pitchFamily="34" charset="0"/>
                <a:cs typeface="Arial" pitchFamily="34" charset="0"/>
              </a:rPr>
              <a:t>Nhuộm</a:t>
            </a:r>
            <a:r>
              <a:rPr lang="en-US" sz="2500" dirty="0">
                <a:latin typeface="Arial" pitchFamily="34" charset="0"/>
                <a:cs typeface="Arial" pitchFamily="34" charset="0"/>
              </a:rPr>
              <a:t> Gram </a:t>
            </a:r>
            <a:r>
              <a:rPr lang="en-US" sz="2500" dirty="0" err="1">
                <a:latin typeface="Arial" pitchFamily="34" charset="0"/>
                <a:cs typeface="Arial" pitchFamily="34" charset="0"/>
              </a:rPr>
              <a:t>thấy</a:t>
            </a:r>
            <a:r>
              <a:rPr lang="en-US" sz="2500" dirty="0">
                <a:latin typeface="Arial" pitchFamily="34" charset="0"/>
                <a:cs typeface="Arial" pitchFamily="34" charset="0"/>
              </a:rPr>
              <a:t> </a:t>
            </a:r>
            <a:r>
              <a:rPr lang="en-US" sz="2500" dirty="0" err="1">
                <a:latin typeface="Arial" pitchFamily="34" charset="0"/>
                <a:cs typeface="Arial" pitchFamily="34" charset="0"/>
              </a:rPr>
              <a:t>hình</a:t>
            </a:r>
            <a:r>
              <a:rPr lang="en-US" sz="2500" dirty="0">
                <a:latin typeface="Arial" pitchFamily="34" charset="0"/>
                <a:cs typeface="Arial" pitchFamily="34" charset="0"/>
              </a:rPr>
              <a:t> </a:t>
            </a:r>
            <a:r>
              <a:rPr lang="en-US" sz="2500" dirty="0" err="1">
                <a:latin typeface="Arial" pitchFamily="34" charset="0"/>
                <a:cs typeface="Arial" pitchFamily="34" charset="0"/>
              </a:rPr>
              <a:t>ảnh</a:t>
            </a:r>
            <a:r>
              <a:rPr lang="en-US" sz="2500" dirty="0">
                <a:latin typeface="Arial" pitchFamily="34" charset="0"/>
                <a:cs typeface="Arial" pitchFamily="34" charset="0"/>
              </a:rPr>
              <a:t> </a:t>
            </a:r>
            <a:r>
              <a:rPr lang="en-US" sz="2500" dirty="0" err="1">
                <a:latin typeface="Arial" pitchFamily="34" charset="0"/>
                <a:cs typeface="Arial" pitchFamily="34" charset="0"/>
              </a:rPr>
              <a:t>phẩy</a:t>
            </a:r>
            <a:r>
              <a:rPr lang="en-US" sz="2500" dirty="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không</a:t>
            </a:r>
            <a:r>
              <a:rPr lang="en-US" sz="2500" dirty="0">
                <a:latin typeface="Arial" pitchFamily="34" charset="0"/>
                <a:cs typeface="Arial" pitchFamily="34" charset="0"/>
              </a:rPr>
              <a:t> </a:t>
            </a:r>
            <a:r>
              <a:rPr lang="en-US" sz="2500" dirty="0" err="1">
                <a:latin typeface="Arial" pitchFamily="34" charset="0"/>
                <a:cs typeface="Arial" pitchFamily="34" charset="0"/>
              </a:rPr>
              <a:t>bắt</a:t>
            </a:r>
            <a:r>
              <a:rPr lang="en-US" sz="2500" dirty="0">
                <a:latin typeface="Arial" pitchFamily="34" charset="0"/>
                <a:cs typeface="Arial" pitchFamily="34" charset="0"/>
              </a:rPr>
              <a:t> </a:t>
            </a:r>
            <a:r>
              <a:rPr lang="en-US" sz="2500" dirty="0" err="1">
                <a:latin typeface="Arial" pitchFamily="34" charset="0"/>
                <a:cs typeface="Arial" pitchFamily="34" charset="0"/>
              </a:rPr>
              <a:t>màu</a:t>
            </a:r>
            <a:r>
              <a:rPr lang="en-US" sz="2500" dirty="0">
                <a:latin typeface="Arial" pitchFamily="34" charset="0"/>
                <a:cs typeface="Arial" pitchFamily="34" charset="0"/>
              </a:rPr>
              <a:t> Gram</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a:p>
            <a:pPr marL="285750" indent="-285750" algn="just">
              <a:lnSpc>
                <a:spcPct val="150000"/>
              </a:lnSpc>
              <a:buFont typeface="Arial" panose="020B0604020202020204" pitchFamily="34" charset="0"/>
              <a:buChar char="•"/>
            </a:pPr>
            <a:r>
              <a:rPr lang="en-US" sz="2500" dirty="0" err="1">
                <a:latin typeface="Arial" pitchFamily="34" charset="0"/>
                <a:cs typeface="Arial" pitchFamily="34" charset="0"/>
              </a:rPr>
              <a:t>Cấy</a:t>
            </a:r>
            <a:r>
              <a:rPr lang="en-US" sz="2500" dirty="0">
                <a:latin typeface="Arial" pitchFamily="34" charset="0"/>
                <a:cs typeface="Arial" pitchFamily="34" charset="0"/>
              </a:rPr>
              <a:t> </a:t>
            </a:r>
            <a:r>
              <a:rPr lang="en-US" sz="2500" dirty="0" err="1">
                <a:latin typeface="Arial" pitchFamily="34" charset="0"/>
                <a:cs typeface="Arial" pitchFamily="34" charset="0"/>
              </a:rPr>
              <a:t>phân</a:t>
            </a:r>
            <a:r>
              <a:rPr lang="en-US" sz="2500" dirty="0">
                <a:latin typeface="Arial" pitchFamily="34" charset="0"/>
                <a:cs typeface="Arial" pitchFamily="34" charset="0"/>
              </a:rPr>
              <a:t> </a:t>
            </a:r>
            <a:r>
              <a:rPr lang="en-US" sz="2500" dirty="0" err="1">
                <a:latin typeface="Arial" pitchFamily="34" charset="0"/>
                <a:cs typeface="Arial" pitchFamily="34" charset="0"/>
              </a:rPr>
              <a:t>cho</a:t>
            </a:r>
            <a:r>
              <a:rPr lang="en-US" sz="2500" dirty="0">
                <a:latin typeface="Arial" pitchFamily="34" charset="0"/>
                <a:cs typeface="Arial" pitchFamily="34" charset="0"/>
              </a:rPr>
              <a:t> </a:t>
            </a:r>
            <a:r>
              <a:rPr lang="en-US" sz="2500" dirty="0" err="1">
                <a:latin typeface="Arial" pitchFamily="34" charset="0"/>
                <a:cs typeface="Arial" pitchFamily="34" charset="0"/>
              </a:rPr>
              <a:t>kết</a:t>
            </a:r>
            <a:r>
              <a:rPr lang="en-US" sz="2500" dirty="0">
                <a:latin typeface="Arial" pitchFamily="34" charset="0"/>
                <a:cs typeface="Arial" pitchFamily="34" charset="0"/>
              </a:rPr>
              <a:t> </a:t>
            </a:r>
            <a:r>
              <a:rPr lang="en-US" sz="2500" dirty="0" err="1">
                <a:latin typeface="Arial" pitchFamily="34" charset="0"/>
                <a:cs typeface="Arial" pitchFamily="34" charset="0"/>
              </a:rPr>
              <a:t>quả</a:t>
            </a:r>
            <a:r>
              <a:rPr lang="en-US" sz="2500" dirty="0">
                <a:latin typeface="Arial" pitchFamily="34" charset="0"/>
                <a:cs typeface="Arial" pitchFamily="34" charset="0"/>
              </a:rPr>
              <a:t> </a:t>
            </a:r>
            <a:r>
              <a:rPr lang="en-US" sz="2500" dirty="0" err="1">
                <a:latin typeface="Arial" pitchFamily="34" charset="0"/>
                <a:cs typeface="Arial" pitchFamily="34" charset="0"/>
              </a:rPr>
              <a:t>sau</a:t>
            </a:r>
            <a:r>
              <a:rPr lang="en-US" sz="2500" dirty="0">
                <a:latin typeface="Arial" pitchFamily="34" charset="0"/>
                <a:cs typeface="Arial" pitchFamily="34" charset="0"/>
              </a:rPr>
              <a:t> 24 </a:t>
            </a:r>
            <a:r>
              <a:rPr lang="en-US" sz="2500" dirty="0" err="1">
                <a:latin typeface="Arial" pitchFamily="34" charset="0"/>
                <a:cs typeface="Arial" pitchFamily="34" charset="0"/>
              </a:rPr>
              <a:t>giờ</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a:p>
            <a:pPr marL="285750" indent="-285750" algn="just">
              <a:lnSpc>
                <a:spcPct val="150000"/>
              </a:lnSpc>
              <a:buFont typeface="Arial" panose="020B0604020202020204" pitchFamily="34" charset="0"/>
              <a:buChar char="•"/>
            </a:pPr>
            <a:r>
              <a:rPr lang="en-US" sz="2500" dirty="0" err="1">
                <a:latin typeface="Arial" pitchFamily="34" charset="0"/>
                <a:cs typeface="Arial" pitchFamily="34" charset="0"/>
              </a:rPr>
              <a:t>Kỹ</a:t>
            </a:r>
            <a:r>
              <a:rPr lang="en-US" sz="2500" dirty="0">
                <a:latin typeface="Arial" pitchFamily="34" charset="0"/>
                <a:cs typeface="Arial" pitchFamily="34" charset="0"/>
              </a:rPr>
              <a:t> </a:t>
            </a:r>
            <a:r>
              <a:rPr lang="en-US" sz="2500" dirty="0" err="1">
                <a:latin typeface="Arial" pitchFamily="34" charset="0"/>
                <a:cs typeface="Arial" pitchFamily="34" charset="0"/>
              </a:rPr>
              <a:t>thuật</a:t>
            </a:r>
            <a:r>
              <a:rPr lang="en-US" sz="2500" dirty="0">
                <a:latin typeface="Arial" pitchFamily="34" charset="0"/>
                <a:cs typeface="Arial" pitchFamily="34" charset="0"/>
              </a:rPr>
              <a:t> PCR </a:t>
            </a:r>
            <a:r>
              <a:rPr lang="en-US" sz="2500" dirty="0" err="1">
                <a:latin typeface="Arial" pitchFamily="34" charset="0"/>
                <a:cs typeface="Arial" pitchFamily="34" charset="0"/>
              </a:rPr>
              <a:t>tìm</a:t>
            </a:r>
            <a:r>
              <a:rPr lang="en-US" sz="2500" dirty="0">
                <a:latin typeface="Arial" pitchFamily="34" charset="0"/>
                <a:cs typeface="Arial" pitchFamily="34" charset="0"/>
              </a:rPr>
              <a:t> gen CTX: </a:t>
            </a:r>
            <a:r>
              <a:rPr lang="en-US" sz="2500" dirty="0" err="1">
                <a:latin typeface="Arial" pitchFamily="34" charset="0"/>
                <a:cs typeface="Arial" pitchFamily="34" charset="0"/>
              </a:rPr>
              <a:t>giúp</a:t>
            </a:r>
            <a:r>
              <a:rPr lang="en-US" sz="2500" dirty="0">
                <a:latin typeface="Arial" pitchFamily="34" charset="0"/>
                <a:cs typeface="Arial" pitchFamily="34" charset="0"/>
              </a:rPr>
              <a:t> </a:t>
            </a:r>
            <a:r>
              <a:rPr lang="en-US" sz="2500" dirty="0" err="1">
                <a:latin typeface="Arial" pitchFamily="34" charset="0"/>
                <a:cs typeface="Arial" pitchFamily="34" charset="0"/>
              </a:rPr>
              <a:t>chẩn</a:t>
            </a:r>
            <a:r>
              <a:rPr lang="en-US" sz="2500" dirty="0">
                <a:latin typeface="Arial" pitchFamily="34" charset="0"/>
                <a:cs typeface="Arial" pitchFamily="34" charset="0"/>
              </a:rPr>
              <a:t> </a:t>
            </a:r>
            <a:r>
              <a:rPr lang="en-US" sz="2500" dirty="0" err="1">
                <a:latin typeface="Arial" pitchFamily="34" charset="0"/>
                <a:cs typeface="Arial" pitchFamily="34" charset="0"/>
              </a:rPr>
              <a:t>đoán</a:t>
            </a:r>
            <a:r>
              <a:rPr lang="en-US" sz="2500" dirty="0">
                <a:latin typeface="Arial" pitchFamily="34" charset="0"/>
                <a:cs typeface="Arial" pitchFamily="34" charset="0"/>
              </a:rPr>
              <a:t> </a:t>
            </a:r>
            <a:r>
              <a:rPr lang="en-US" sz="2500" dirty="0" err="1">
                <a:latin typeface="Arial" pitchFamily="34" charset="0"/>
                <a:cs typeface="Arial" pitchFamily="34" charset="0"/>
              </a:rPr>
              <a:t>nhanh</a:t>
            </a:r>
            <a:r>
              <a:rPr lang="en-US" sz="2500" dirty="0">
                <a:latin typeface="Arial" pitchFamily="34" charset="0"/>
                <a:cs typeface="Arial" pitchFamily="34" charset="0"/>
              </a:rPr>
              <a:t> (</a:t>
            </a:r>
            <a:r>
              <a:rPr lang="en-US" sz="2500" dirty="0" err="1">
                <a:latin typeface="Arial" pitchFamily="34" charset="0"/>
                <a:cs typeface="Arial" pitchFamily="34" charset="0"/>
              </a:rPr>
              <a:t>nếu</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điều</a:t>
            </a:r>
            <a:r>
              <a:rPr lang="en-US" sz="2500" dirty="0">
                <a:latin typeface="Arial" pitchFamily="34" charset="0"/>
                <a:cs typeface="Arial" pitchFamily="34" charset="0"/>
              </a:rPr>
              <a:t> </a:t>
            </a:r>
            <a:r>
              <a:rPr lang="en-US" sz="2500" dirty="0" err="1">
                <a:latin typeface="Arial" pitchFamily="34" charset="0"/>
                <a:cs typeface="Arial" pitchFamily="34" charset="0"/>
              </a:rPr>
              <a:t>kiện</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a:p>
            <a:pPr marL="285750" indent="-285750" algn="just">
              <a:lnSpc>
                <a:spcPct val="150000"/>
              </a:lnSpc>
              <a:buFont typeface="Arial" panose="020B0604020202020204" pitchFamily="34" charset="0"/>
              <a:buChar char="•"/>
            </a:pPr>
            <a:r>
              <a:rPr lang="en-US" sz="2500" dirty="0" err="1">
                <a:latin typeface="Arial" pitchFamily="34" charset="0"/>
                <a:cs typeface="Arial" pitchFamily="34" charset="0"/>
              </a:rPr>
              <a:t>Cô</a:t>
            </a:r>
            <a:r>
              <a:rPr lang="en-US" sz="2500" dirty="0">
                <a:latin typeface="Arial" pitchFamily="34" charset="0"/>
                <a:cs typeface="Arial" pitchFamily="34" charset="0"/>
              </a:rPr>
              <a:t> </a:t>
            </a:r>
            <a:r>
              <a:rPr lang="en-US" sz="2500" dirty="0" err="1">
                <a:latin typeface="Arial" pitchFamily="34" charset="0"/>
                <a:cs typeface="Arial" pitchFamily="34" charset="0"/>
              </a:rPr>
              <a:t>đặc</a:t>
            </a:r>
            <a:r>
              <a:rPr lang="en-US" sz="2500" dirty="0">
                <a:latin typeface="Arial" pitchFamily="34" charset="0"/>
                <a:cs typeface="Arial" pitchFamily="34" charset="0"/>
              </a:rPr>
              <a:t> </a:t>
            </a:r>
            <a:r>
              <a:rPr lang="en-US" sz="2500" dirty="0" err="1">
                <a:latin typeface="Arial" pitchFamily="34" charset="0"/>
                <a:cs typeface="Arial" pitchFamily="34" charset="0"/>
              </a:rPr>
              <a:t>máu</a:t>
            </a:r>
            <a:r>
              <a:rPr lang="en-US" sz="2500" dirty="0">
                <a:latin typeface="Arial" pitchFamily="34" charset="0"/>
                <a:cs typeface="Arial" pitchFamily="34" charset="0"/>
              </a:rPr>
              <a:t>, </a:t>
            </a:r>
            <a:r>
              <a:rPr lang="en-US" sz="2500" dirty="0" err="1">
                <a:latin typeface="Arial" pitchFamily="34" charset="0"/>
                <a:cs typeface="Arial" pitchFamily="34" charset="0"/>
              </a:rPr>
              <a:t>giảm</a:t>
            </a:r>
            <a:r>
              <a:rPr lang="en-US" sz="2500" dirty="0">
                <a:latin typeface="Arial" pitchFamily="34" charset="0"/>
                <a:cs typeface="Arial" pitchFamily="34" charset="0"/>
              </a:rPr>
              <a:t> Kali </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83" y="1384658"/>
            <a:ext cx="5318975" cy="451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59901" y="-88239"/>
            <a:ext cx="12192000" cy="68912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p:cNvSpPr txBox="1"/>
          <p:nvPr/>
        </p:nvSpPr>
        <p:spPr>
          <a:xfrm>
            <a:off x="4616731" y="0"/>
            <a:ext cx="2920621" cy="630942"/>
          </a:xfrm>
          <a:prstGeom prst="rect">
            <a:avLst/>
          </a:prstGeom>
          <a:noFill/>
        </p:spPr>
        <p:txBody>
          <a:bodyPr wrap="square" rtlCol="0">
            <a:spAutoFit/>
          </a:bodyPr>
          <a:lstStyle/>
          <a:p>
            <a:r>
              <a:rPr lang="en-US" sz="3500" b="1" dirty="0" smtClean="0">
                <a:solidFill>
                  <a:srgbClr val="0B7F19"/>
                </a:solidFill>
                <a:latin typeface="Arial" pitchFamily="34" charset="0"/>
                <a:cs typeface="Arial" pitchFamily="34" charset="0"/>
              </a:rPr>
              <a:t>1.4 </a:t>
            </a:r>
            <a:r>
              <a:rPr lang="en-US" sz="3500" b="1" dirty="0" err="1" smtClean="0">
                <a:solidFill>
                  <a:srgbClr val="0B7F19"/>
                </a:solidFill>
                <a:latin typeface="Arial" pitchFamily="34" charset="0"/>
                <a:cs typeface="Arial" pitchFamily="34" charset="0"/>
              </a:rPr>
              <a:t>Điều</a:t>
            </a:r>
            <a:r>
              <a:rPr lang="en-US" sz="3500" b="1" dirty="0" smtClean="0">
                <a:solidFill>
                  <a:srgbClr val="0B7F19"/>
                </a:solidFill>
                <a:latin typeface="Arial" pitchFamily="34" charset="0"/>
                <a:cs typeface="Arial" pitchFamily="34" charset="0"/>
              </a:rPr>
              <a:t> </a:t>
            </a:r>
            <a:r>
              <a:rPr lang="en-US" sz="3500" b="1" dirty="0" err="1" smtClean="0">
                <a:solidFill>
                  <a:srgbClr val="0B7F19"/>
                </a:solidFill>
                <a:latin typeface="Arial" pitchFamily="34" charset="0"/>
                <a:cs typeface="Arial" pitchFamily="34" charset="0"/>
              </a:rPr>
              <a:t>trị</a:t>
            </a:r>
            <a:r>
              <a:rPr lang="en-US" sz="3500" b="1" dirty="0" smtClean="0">
                <a:solidFill>
                  <a:srgbClr val="0B7F19"/>
                </a:solidFill>
                <a:latin typeface="Arial" pitchFamily="34" charset="0"/>
                <a:cs typeface="Arial" pitchFamily="34" charset="0"/>
              </a:rPr>
              <a:t>:</a:t>
            </a:r>
            <a:endParaRPr lang="en-US" sz="3500" b="1" dirty="0">
              <a:solidFill>
                <a:srgbClr val="0B7F19"/>
              </a:solidFill>
              <a:latin typeface="Arial" pitchFamily="34" charset="0"/>
              <a:cs typeface="Arial" pitchFamily="34" charset="0"/>
            </a:endParaRPr>
          </a:p>
        </p:txBody>
      </p:sp>
      <p:sp>
        <p:nvSpPr>
          <p:cNvPr id="21" name="TextBox 20"/>
          <p:cNvSpPr txBox="1"/>
          <p:nvPr/>
        </p:nvSpPr>
        <p:spPr>
          <a:xfrm>
            <a:off x="702964" y="467248"/>
            <a:ext cx="3718911" cy="4131900"/>
          </a:xfrm>
          <a:prstGeom prst="rect">
            <a:avLst/>
          </a:prstGeom>
          <a:noFill/>
        </p:spPr>
        <p:txBody>
          <a:bodyPr wrap="square" rtlCol="0">
            <a:spAutoFit/>
          </a:bodyPr>
          <a:lstStyle/>
          <a:p>
            <a:pPr algn="just">
              <a:lnSpc>
                <a:spcPct val="150000"/>
              </a:lnSpc>
            </a:pPr>
            <a:r>
              <a:rPr lang="en-US" sz="2500" b="1" u="sng" dirty="0" err="1">
                <a:latin typeface="Arial" pitchFamily="34" charset="0"/>
                <a:cs typeface="Arial" pitchFamily="34" charset="0"/>
              </a:rPr>
              <a:t>Nguyên</a:t>
            </a:r>
            <a:r>
              <a:rPr lang="en-US" sz="2500" b="1" u="sng" dirty="0">
                <a:latin typeface="Arial" pitchFamily="34" charset="0"/>
                <a:cs typeface="Arial" pitchFamily="34" charset="0"/>
              </a:rPr>
              <a:t> </a:t>
            </a:r>
            <a:r>
              <a:rPr lang="en-US" sz="2500" b="1" u="sng" dirty="0" err="1">
                <a:latin typeface="Arial" pitchFamily="34" charset="0"/>
                <a:cs typeface="Arial" pitchFamily="34" charset="0"/>
              </a:rPr>
              <a:t>tắc</a:t>
            </a:r>
            <a:endParaRPr lang="en-US" sz="2500" b="1" u="sng" dirty="0">
              <a:latin typeface="Arial" pitchFamily="34" charset="0"/>
              <a:cs typeface="Arial" pitchFamily="34" charset="0"/>
            </a:endParaRPr>
          </a:p>
          <a:p>
            <a:pPr marL="285750" indent="-285750" algn="just">
              <a:lnSpc>
                <a:spcPct val="150000"/>
              </a:lnSpc>
              <a:buFont typeface="Arial" panose="020B0604020202020204" pitchFamily="34" charset="0"/>
              <a:buChar char="•"/>
            </a:pPr>
            <a:r>
              <a:rPr lang="en-US" sz="2500" dirty="0" err="1">
                <a:latin typeface="Arial" pitchFamily="34" charset="0"/>
                <a:cs typeface="Arial" pitchFamily="34" charset="0"/>
              </a:rPr>
              <a:t>Cách</a:t>
            </a:r>
            <a:r>
              <a:rPr lang="en-US" sz="2500" dirty="0">
                <a:latin typeface="Arial" pitchFamily="34" charset="0"/>
                <a:cs typeface="Arial" pitchFamily="34" charset="0"/>
              </a:rPr>
              <a:t> </a:t>
            </a:r>
            <a:r>
              <a:rPr lang="en-US" sz="2500" dirty="0" err="1">
                <a:latin typeface="Arial" pitchFamily="34" charset="0"/>
                <a:cs typeface="Arial" pitchFamily="34" charset="0"/>
              </a:rPr>
              <a:t>ly</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nhân</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a:p>
            <a:pPr marL="285750" indent="-285750" algn="just">
              <a:lnSpc>
                <a:spcPct val="150000"/>
              </a:lnSpc>
              <a:buFont typeface="Arial" panose="020B0604020202020204" pitchFamily="34" charset="0"/>
              <a:buChar char="•"/>
            </a:pPr>
            <a:r>
              <a:rPr lang="en-US" sz="2500" dirty="0" err="1">
                <a:latin typeface="Arial" pitchFamily="34" charset="0"/>
                <a:cs typeface="Arial" pitchFamily="34" charset="0"/>
              </a:rPr>
              <a:t>Bồi</a:t>
            </a:r>
            <a:r>
              <a:rPr lang="en-US" sz="2500" dirty="0">
                <a:latin typeface="Arial" pitchFamily="34" charset="0"/>
                <a:cs typeface="Arial" pitchFamily="34" charset="0"/>
              </a:rPr>
              <a:t> </a:t>
            </a:r>
            <a:r>
              <a:rPr lang="en-US" sz="2500" dirty="0" err="1">
                <a:latin typeface="Arial" pitchFamily="34" charset="0"/>
                <a:cs typeface="Arial" pitchFamily="34" charset="0"/>
              </a:rPr>
              <a:t>phụ</a:t>
            </a:r>
            <a:r>
              <a:rPr lang="en-US" sz="2500" dirty="0">
                <a:latin typeface="Arial" pitchFamily="34" charset="0"/>
                <a:cs typeface="Arial" pitchFamily="34" charset="0"/>
              </a:rPr>
              <a:t> </a:t>
            </a:r>
            <a:r>
              <a:rPr lang="en-US" sz="2500" dirty="0" err="1">
                <a:latin typeface="Arial" pitchFamily="34" charset="0"/>
                <a:cs typeface="Arial" pitchFamily="34" charset="0"/>
              </a:rPr>
              <a:t>nước</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a:latin typeface="Arial" pitchFamily="34" charset="0"/>
                <a:cs typeface="Arial" pitchFamily="34" charset="0"/>
              </a:rPr>
              <a:t>điện</a:t>
            </a:r>
            <a:r>
              <a:rPr lang="en-US" sz="2500" dirty="0">
                <a:latin typeface="Arial" pitchFamily="34" charset="0"/>
                <a:cs typeface="Arial" pitchFamily="34" charset="0"/>
              </a:rPr>
              <a:t> </a:t>
            </a:r>
            <a:r>
              <a:rPr lang="en-US" sz="2500" dirty="0" err="1">
                <a:latin typeface="Arial" pitchFamily="34" charset="0"/>
                <a:cs typeface="Arial" pitchFamily="34" charset="0"/>
              </a:rPr>
              <a:t>giải</a:t>
            </a:r>
            <a:r>
              <a:rPr lang="en-US" sz="2500" dirty="0">
                <a:latin typeface="Arial" pitchFamily="34" charset="0"/>
                <a:cs typeface="Arial" pitchFamily="34" charset="0"/>
              </a:rPr>
              <a:t> </a:t>
            </a:r>
            <a:r>
              <a:rPr lang="en-US" sz="2500" dirty="0" err="1">
                <a:latin typeface="Arial" pitchFamily="34" charset="0"/>
                <a:cs typeface="Arial" pitchFamily="34" charset="0"/>
              </a:rPr>
              <a:t>nhanh</a:t>
            </a:r>
            <a:r>
              <a:rPr lang="en-US" sz="2500" dirty="0">
                <a:latin typeface="Arial" pitchFamily="34" charset="0"/>
                <a:cs typeface="Arial" pitchFamily="34" charset="0"/>
              </a:rPr>
              <a:t> </a:t>
            </a:r>
            <a:r>
              <a:rPr lang="en-US" sz="2500" dirty="0" err="1">
                <a:latin typeface="Arial" pitchFamily="34" charset="0"/>
                <a:cs typeface="Arial" pitchFamily="34" charset="0"/>
              </a:rPr>
              <a:t>chóng</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a:latin typeface="Arial" pitchFamily="34" charset="0"/>
                <a:cs typeface="Arial" pitchFamily="34" charset="0"/>
              </a:rPr>
              <a:t>đầy</a:t>
            </a:r>
            <a:r>
              <a:rPr lang="en-US" sz="2500" dirty="0">
                <a:latin typeface="Arial" pitchFamily="34" charset="0"/>
                <a:cs typeface="Arial" pitchFamily="34" charset="0"/>
              </a:rPr>
              <a:t> </a:t>
            </a:r>
            <a:r>
              <a:rPr lang="en-US" sz="2500" dirty="0" err="1">
                <a:latin typeface="Arial" pitchFamily="34" charset="0"/>
                <a:cs typeface="Arial" pitchFamily="34" charset="0"/>
              </a:rPr>
              <a:t>đủ</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a:p>
            <a:pPr marL="285750" indent="-285750" algn="just">
              <a:lnSpc>
                <a:spcPct val="150000"/>
              </a:lnSpc>
              <a:buFont typeface="Arial" panose="020B0604020202020204" pitchFamily="34" charset="0"/>
              <a:buChar char="•"/>
            </a:pPr>
            <a:r>
              <a:rPr lang="en-US" sz="2500" dirty="0" err="1">
                <a:latin typeface="Arial" pitchFamily="34" charset="0"/>
                <a:cs typeface="Arial" pitchFamily="34" charset="0"/>
              </a:rPr>
              <a:t>Dùng</a:t>
            </a:r>
            <a:r>
              <a:rPr lang="en-US" sz="2500" dirty="0">
                <a:latin typeface="Arial" pitchFamily="34" charset="0"/>
                <a:cs typeface="Arial" pitchFamily="34" charset="0"/>
              </a:rPr>
              <a:t> </a:t>
            </a:r>
            <a:r>
              <a:rPr lang="en-US" sz="2500" dirty="0" err="1">
                <a:latin typeface="Arial" pitchFamily="34" charset="0"/>
                <a:cs typeface="Arial" pitchFamily="34" charset="0"/>
              </a:rPr>
              <a:t>kháng</a:t>
            </a:r>
            <a:r>
              <a:rPr lang="en-US" sz="2500" dirty="0">
                <a:latin typeface="Arial" pitchFamily="34" charset="0"/>
                <a:cs typeface="Arial" pitchFamily="34" charset="0"/>
              </a:rPr>
              <a:t> </a:t>
            </a:r>
            <a:r>
              <a:rPr lang="en-US" sz="2500" dirty="0" err="1">
                <a:latin typeface="Arial" pitchFamily="34" charset="0"/>
                <a:cs typeface="Arial" pitchFamily="34" charset="0"/>
              </a:rPr>
              <a:t>sinh</a:t>
            </a:r>
            <a:r>
              <a:rPr lang="en-US" sz="2500" dirty="0">
                <a:latin typeface="Arial" pitchFamily="34" charset="0"/>
                <a:cs typeface="Arial" pitchFamily="34" charset="0"/>
              </a:rPr>
              <a:t> </a:t>
            </a:r>
            <a:r>
              <a:rPr lang="en-US" sz="2500" dirty="0" err="1">
                <a:latin typeface="Arial" pitchFamily="34" charset="0"/>
                <a:cs typeface="Arial" pitchFamily="34" charset="0"/>
              </a:rPr>
              <a:t>để</a:t>
            </a:r>
            <a:r>
              <a:rPr lang="en-US" sz="2500" dirty="0">
                <a:latin typeface="Arial" pitchFamily="34" charset="0"/>
                <a:cs typeface="Arial" pitchFamily="34" charset="0"/>
              </a:rPr>
              <a:t> </a:t>
            </a:r>
            <a:r>
              <a:rPr lang="en-US" sz="2500" dirty="0" err="1">
                <a:latin typeface="Arial" pitchFamily="34" charset="0"/>
                <a:cs typeface="Arial" pitchFamily="34" charset="0"/>
              </a:rPr>
              <a:t>diệt</a:t>
            </a:r>
            <a:r>
              <a:rPr lang="en-US" sz="2500" dirty="0">
                <a:latin typeface="Arial" pitchFamily="34" charset="0"/>
                <a:cs typeface="Arial" pitchFamily="34" charset="0"/>
              </a:rPr>
              <a:t> vi </a:t>
            </a:r>
            <a:r>
              <a:rPr lang="en-US" sz="2500" dirty="0" err="1">
                <a:latin typeface="Arial" pitchFamily="34" charset="0"/>
                <a:cs typeface="Arial" pitchFamily="34" charset="0"/>
              </a:rPr>
              <a:t>khuẩn</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p:txBody>
      </p:sp>
      <p:sp>
        <p:nvSpPr>
          <p:cNvPr id="23" name="TextBox 22"/>
          <p:cNvSpPr txBox="1"/>
          <p:nvPr/>
        </p:nvSpPr>
        <p:spPr>
          <a:xfrm>
            <a:off x="409433" y="4484491"/>
            <a:ext cx="10549719" cy="2400657"/>
          </a:xfrm>
          <a:prstGeom prst="rect">
            <a:avLst/>
          </a:prstGeom>
          <a:noFill/>
        </p:spPr>
        <p:txBody>
          <a:bodyPr wrap="square" rtlCol="0">
            <a:spAutoFit/>
          </a:bodyPr>
          <a:lstStyle/>
          <a:p>
            <a:pPr marL="342900" indent="-342900" algn="just">
              <a:lnSpc>
                <a:spcPct val="150000"/>
              </a:lnSpc>
              <a:buFontTx/>
              <a:buChar char="-"/>
            </a:pPr>
            <a:r>
              <a:rPr lang="vi-VN" sz="2500" dirty="0" smtClean="0">
                <a:latin typeface="Arial" pitchFamily="34" charset="0"/>
                <a:cs typeface="Arial" pitchFamily="34" charset="0"/>
              </a:rPr>
              <a:t>Nhóm Fluoroquinolon: Ciprofloxaci</a:t>
            </a:r>
            <a:r>
              <a:rPr lang="en-US" sz="2500" dirty="0" smtClean="0">
                <a:latin typeface="Arial" pitchFamily="34" charset="0"/>
                <a:cs typeface="Arial" pitchFamily="34" charset="0"/>
              </a:rPr>
              <a:t>n,</a:t>
            </a:r>
            <a:r>
              <a:rPr lang="vi-VN" sz="2500" dirty="0" smtClean="0">
                <a:latin typeface="Arial" pitchFamily="34" charset="0"/>
                <a:cs typeface="Arial" pitchFamily="34" charset="0"/>
              </a:rPr>
              <a:t> Norfloxacin</a:t>
            </a:r>
            <a:r>
              <a:rPr lang="en-US" sz="2500" dirty="0" smtClean="0">
                <a:latin typeface="Arial" pitchFamily="34" charset="0"/>
                <a:cs typeface="Arial" pitchFamily="34" charset="0"/>
              </a:rPr>
              <a:t>, </a:t>
            </a:r>
            <a:r>
              <a:rPr lang="vi-VN" sz="2500" dirty="0" smtClean="0">
                <a:latin typeface="Arial" pitchFamily="34" charset="0"/>
                <a:cs typeface="Arial" pitchFamily="34" charset="0"/>
              </a:rPr>
              <a:t>Ofloxacin</a:t>
            </a:r>
            <a:r>
              <a:rPr lang="en-US" sz="2500" dirty="0" smtClean="0">
                <a:latin typeface="Arial" pitchFamily="34" charset="0"/>
                <a:cs typeface="Arial" pitchFamily="34" charset="0"/>
              </a:rPr>
              <a:t>.</a:t>
            </a:r>
          </a:p>
          <a:p>
            <a:pPr marL="342900" indent="-342900" algn="just">
              <a:lnSpc>
                <a:spcPct val="150000"/>
              </a:lnSpc>
              <a:buFontTx/>
              <a:buChar char="-"/>
            </a:pPr>
            <a:r>
              <a:rPr lang="vi-VN" sz="2500" dirty="0" smtClean="0">
                <a:latin typeface="Arial" pitchFamily="34" charset="0"/>
                <a:cs typeface="Arial" pitchFamily="34" charset="0"/>
              </a:rPr>
              <a:t>Azithromycin: </a:t>
            </a:r>
            <a:r>
              <a:rPr lang="en-US" sz="2500" dirty="0" err="1" smtClean="0">
                <a:latin typeface="Arial" pitchFamily="34" charset="0"/>
                <a:cs typeface="Arial" pitchFamily="34" charset="0"/>
              </a:rPr>
              <a:t>có</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thể</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dùng</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cho</a:t>
            </a:r>
            <a:r>
              <a:rPr lang="en-US" sz="2500" dirty="0" smtClean="0">
                <a:latin typeface="Arial" pitchFamily="34" charset="0"/>
                <a:cs typeface="Arial" pitchFamily="34" charset="0"/>
              </a:rPr>
              <a:t> </a:t>
            </a:r>
            <a:r>
              <a:rPr lang="vi-VN" sz="2500" dirty="0" smtClean="0">
                <a:latin typeface="Arial" pitchFamily="34" charset="0"/>
                <a:cs typeface="Arial" pitchFamily="34" charset="0"/>
              </a:rPr>
              <a:t>trẻ nhỏ hơn 12 tuổi, phụ nữ có thai và phụ nữ đang cho con bú</a:t>
            </a:r>
            <a:r>
              <a:rPr lang="en-US" sz="2500" dirty="0" smtClean="0">
                <a:latin typeface="Arial" pitchFamily="34" charset="0"/>
                <a:cs typeface="Arial" pitchFamily="34" charset="0"/>
              </a:rPr>
              <a:t>.</a:t>
            </a:r>
          </a:p>
          <a:p>
            <a:pPr marL="342900" indent="-342900" algn="just">
              <a:lnSpc>
                <a:spcPct val="150000"/>
              </a:lnSpc>
              <a:buFontTx/>
              <a:buChar char="-"/>
            </a:pPr>
            <a:r>
              <a:rPr lang="vi-VN" sz="2500" dirty="0" smtClean="0">
                <a:latin typeface="Arial" pitchFamily="34" charset="0"/>
                <a:cs typeface="Arial" pitchFamily="34" charset="0"/>
              </a:rPr>
              <a:t>Chloramphenicol</a:t>
            </a:r>
            <a:r>
              <a:rPr lang="en-US" sz="2500" dirty="0" smtClean="0">
                <a:latin typeface="Arial" pitchFamily="34" charset="0"/>
                <a:cs typeface="Arial" pitchFamily="34" charset="0"/>
              </a:rPr>
              <a:t>, Erythromycin, </a:t>
            </a:r>
            <a:r>
              <a:rPr lang="en-US" sz="2500" dirty="0" err="1" smtClean="0">
                <a:latin typeface="Arial" pitchFamily="34" charset="0"/>
                <a:cs typeface="Arial" pitchFamily="34" charset="0"/>
              </a:rPr>
              <a:t>Doxycyclin</a:t>
            </a:r>
            <a:r>
              <a:rPr lang="en-US" sz="2500" dirty="0" smtClean="0">
                <a:latin typeface="Arial" pitchFamily="34" charset="0"/>
                <a:cs typeface="Arial" pitchFamily="34" charset="0"/>
              </a:rPr>
              <a:t>…</a:t>
            </a:r>
            <a:endParaRPr lang="vi-VN" sz="2500" dirty="0" smtClean="0">
              <a:latin typeface="Arial" pitchFamily="34" charset="0"/>
              <a:cs typeface="Arial"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565" y="1185637"/>
            <a:ext cx="2917642" cy="3067961"/>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6260" y="1274845"/>
            <a:ext cx="2807167" cy="2889543"/>
          </a:xfrm>
          <a:prstGeom prst="rect">
            <a:avLst/>
          </a:prstGeom>
        </p:spPr>
      </p:pic>
    </p:spTree>
    <p:extLst>
      <p:ext uri="{BB962C8B-B14F-4D97-AF65-F5344CB8AC3E}">
        <p14:creationId xmlns:p14="http://schemas.microsoft.com/office/powerpoint/2010/main" val="25267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bldP spid="17" grpId="0" animBg="1"/>
      <p:bldP spid="19"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660659" y="962468"/>
            <a:ext cx="11308428" cy="5615751"/>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4000" b="1" dirty="0" err="1" smtClean="0">
                <a:solidFill>
                  <a:srgbClr val="0B7F19"/>
                </a:solidFill>
                <a:latin typeface="Arial" pitchFamily="34" charset="0"/>
                <a:cs typeface="Arial" pitchFamily="34" charset="0"/>
              </a:rPr>
              <a:t>Định</a:t>
            </a:r>
            <a:r>
              <a:rPr lang="en-US" sz="4000" b="1" dirty="0" smtClean="0">
                <a:solidFill>
                  <a:srgbClr val="0B7F19"/>
                </a:solidFill>
                <a:latin typeface="Arial" pitchFamily="34" charset="0"/>
                <a:cs typeface="Arial" pitchFamily="34" charset="0"/>
              </a:rPr>
              <a:t> </a:t>
            </a:r>
            <a:r>
              <a:rPr lang="en-US" sz="4000" b="1" dirty="0" err="1" smtClean="0">
                <a:solidFill>
                  <a:srgbClr val="0B7F19"/>
                </a:solidFill>
                <a:latin typeface="Arial" pitchFamily="34" charset="0"/>
                <a:cs typeface="Arial" pitchFamily="34" charset="0"/>
              </a:rPr>
              <a:t>nghĩa</a:t>
            </a:r>
            <a:r>
              <a:rPr lang="en-US" sz="4000" b="1" dirty="0" smtClean="0">
                <a:solidFill>
                  <a:srgbClr val="0B7F19"/>
                </a:solidFill>
                <a:latin typeface="Arial" pitchFamily="34" charset="0"/>
                <a:cs typeface="Arial" pitchFamily="34" charset="0"/>
              </a:rPr>
              <a:t>:</a:t>
            </a:r>
          </a:p>
          <a:p>
            <a:pPr marL="342900" indent="-342900">
              <a:lnSpc>
                <a:spcPct val="150000"/>
              </a:lnSpc>
              <a:buFont typeface="Arial" pitchFamily="34" charset="0"/>
              <a:buChar char="•"/>
            </a:pPr>
            <a:r>
              <a:rPr lang="en-US" sz="2500" dirty="0" err="1" smtClean="0">
                <a:latin typeface="Arial" pitchFamily="34" charset="0"/>
                <a:cs typeface="Arial" pitchFamily="34" charset="0"/>
              </a:rPr>
              <a:t>Bệnh</a:t>
            </a:r>
            <a:r>
              <a:rPr lang="en-US" sz="2500" dirty="0" smtClean="0">
                <a:latin typeface="Arial" pitchFamily="34" charset="0"/>
                <a:cs typeface="Arial" pitchFamily="34" charset="0"/>
              </a:rPr>
              <a:t> </a:t>
            </a:r>
            <a:r>
              <a:rPr lang="en-US" sz="2500" dirty="0" err="1">
                <a:latin typeface="Arial" pitchFamily="34" charset="0"/>
                <a:cs typeface="Arial" pitchFamily="34" charset="0"/>
              </a:rPr>
              <a:t>nhiễm</a:t>
            </a:r>
            <a:r>
              <a:rPr lang="en-US" sz="2500" dirty="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cấp</a:t>
            </a:r>
            <a:r>
              <a:rPr lang="en-US" sz="2500" dirty="0">
                <a:latin typeface="Arial" pitchFamily="34" charset="0"/>
                <a:cs typeface="Arial" pitchFamily="34" charset="0"/>
              </a:rPr>
              <a:t> </a:t>
            </a:r>
            <a:r>
              <a:rPr lang="en-US" sz="2500" dirty="0" err="1">
                <a:latin typeface="Arial" pitchFamily="34" charset="0"/>
                <a:cs typeface="Arial" pitchFamily="34" charset="0"/>
              </a:rPr>
              <a:t>tính</a:t>
            </a:r>
            <a:r>
              <a:rPr lang="en-US" sz="2500" dirty="0">
                <a:latin typeface="Arial" pitchFamily="34" charset="0"/>
                <a:cs typeface="Arial" pitchFamily="34" charset="0"/>
              </a:rPr>
              <a:t> ở </a:t>
            </a:r>
            <a:r>
              <a:rPr lang="en-US" sz="2500" dirty="0" err="1">
                <a:latin typeface="Arial" pitchFamily="34" charset="0"/>
                <a:cs typeface="Arial" pitchFamily="34" charset="0"/>
              </a:rPr>
              <a:t>ruột</a:t>
            </a:r>
            <a:r>
              <a:rPr lang="en-US" sz="2500" dirty="0">
                <a:latin typeface="Arial" pitchFamily="34" charset="0"/>
                <a:cs typeface="Arial" pitchFamily="34" charset="0"/>
              </a:rPr>
              <a:t> do </a:t>
            </a:r>
            <a:endParaRPr lang="en-US" sz="2500" dirty="0" smtClean="0">
              <a:latin typeface="Arial" pitchFamily="34" charset="0"/>
              <a:cs typeface="Arial" pitchFamily="34" charset="0"/>
            </a:endParaRPr>
          </a:p>
          <a:p>
            <a:pPr>
              <a:lnSpc>
                <a:spcPct val="150000"/>
              </a:lnSpc>
            </a:pPr>
            <a:r>
              <a:rPr lang="en-US" sz="2500" dirty="0" err="1" smtClean="0">
                <a:latin typeface="Arial" pitchFamily="34" charset="0"/>
                <a:cs typeface="Arial" pitchFamily="34" charset="0"/>
              </a:rPr>
              <a:t>trực</a:t>
            </a:r>
            <a:r>
              <a:rPr lang="en-US" sz="2500" dirty="0" smtClean="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Shigella</a:t>
            </a:r>
            <a:r>
              <a:rPr lang="en-US" sz="2500" dirty="0">
                <a:latin typeface="Arial" pitchFamily="34" charset="0"/>
                <a:cs typeface="Arial" pitchFamily="34" charset="0"/>
              </a:rPr>
              <a:t> </a:t>
            </a:r>
            <a:r>
              <a:rPr lang="en-US" sz="2500" dirty="0" err="1">
                <a:latin typeface="Arial" pitchFamily="34" charset="0"/>
                <a:cs typeface="Arial" pitchFamily="34" charset="0"/>
              </a:rPr>
              <a:t>gây</a:t>
            </a:r>
            <a:r>
              <a:rPr lang="en-US" sz="2500" dirty="0">
                <a:latin typeface="Arial" pitchFamily="34" charset="0"/>
                <a:cs typeface="Arial" pitchFamily="34" charset="0"/>
              </a:rPr>
              <a:t> </a:t>
            </a:r>
            <a:r>
              <a:rPr lang="en-US" sz="2500" dirty="0" err="1">
                <a:latin typeface="Arial" pitchFamily="34" charset="0"/>
                <a:cs typeface="Arial" pitchFamily="34" charset="0"/>
              </a:rPr>
              <a:t>ra.</a:t>
            </a:r>
            <a:endParaRPr lang="en-US" sz="2500" dirty="0">
              <a:latin typeface="Arial" pitchFamily="34" charset="0"/>
              <a:cs typeface="Arial" pitchFamily="34" charset="0"/>
            </a:endParaRPr>
          </a:p>
          <a:p>
            <a:pPr marL="342900" indent="-342900">
              <a:lnSpc>
                <a:spcPct val="150000"/>
              </a:lnSpc>
              <a:buFont typeface="Arial" pitchFamily="34" charset="0"/>
              <a:buChar char="•"/>
            </a:pP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tiêu</a:t>
            </a:r>
            <a:r>
              <a:rPr lang="en-US" sz="2500" dirty="0">
                <a:latin typeface="Arial" pitchFamily="34" charset="0"/>
                <a:cs typeface="Arial" pitchFamily="34" charset="0"/>
              </a:rPr>
              <a:t> </a:t>
            </a:r>
            <a:r>
              <a:rPr lang="en-US" sz="2500" dirty="0" err="1">
                <a:latin typeface="Arial" pitchFamily="34" charset="0"/>
                <a:cs typeface="Arial" pitchFamily="34" charset="0"/>
              </a:rPr>
              <a:t>chảy</a:t>
            </a:r>
            <a:r>
              <a:rPr lang="en-US" sz="2500" dirty="0">
                <a:latin typeface="Arial" pitchFamily="34" charset="0"/>
                <a:cs typeface="Arial" pitchFamily="34" charset="0"/>
              </a:rPr>
              <a:t> </a:t>
            </a:r>
            <a:r>
              <a:rPr lang="en-US" sz="2500" dirty="0" err="1">
                <a:latin typeface="Arial" pitchFamily="34" charset="0"/>
                <a:cs typeface="Arial" pitchFamily="34" charset="0"/>
              </a:rPr>
              <a:t>nguy</a:t>
            </a:r>
            <a:r>
              <a:rPr lang="en-US" sz="2500" dirty="0">
                <a:latin typeface="Arial" pitchFamily="34" charset="0"/>
                <a:cs typeface="Arial" pitchFamily="34" charset="0"/>
              </a:rPr>
              <a:t> </a:t>
            </a:r>
            <a:r>
              <a:rPr lang="en-US" sz="2500" dirty="0" err="1">
                <a:latin typeface="Arial" pitchFamily="34" charset="0"/>
                <a:cs typeface="Arial" pitchFamily="34" charset="0"/>
              </a:rPr>
              <a:t>hiểm</a:t>
            </a:r>
            <a:r>
              <a:rPr lang="en-US" sz="2500" dirty="0">
                <a:latin typeface="Arial" pitchFamily="34" charset="0"/>
                <a:cs typeface="Arial" pitchFamily="34" charset="0"/>
              </a:rPr>
              <a:t> </a:t>
            </a:r>
            <a:r>
              <a:rPr lang="en-US" sz="2500" dirty="0" err="1">
                <a:latin typeface="Arial" pitchFamily="34" charset="0"/>
                <a:cs typeface="Arial" pitchFamily="34" charset="0"/>
              </a:rPr>
              <a:t>nhất</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a:latin typeface="Arial" pitchFamily="34" charset="0"/>
                <a:cs typeface="Arial" pitchFamily="34" charset="0"/>
              </a:rPr>
              <a:t>là</a:t>
            </a:r>
            <a:r>
              <a:rPr lang="en-US" sz="2500" dirty="0">
                <a:latin typeface="Arial" pitchFamily="34" charset="0"/>
                <a:cs typeface="Arial" pitchFamily="34" charset="0"/>
              </a:rPr>
              <a:t> </a:t>
            </a:r>
            <a:endParaRPr lang="en-US" sz="2500" dirty="0" smtClean="0">
              <a:latin typeface="Arial" pitchFamily="34" charset="0"/>
              <a:cs typeface="Arial" pitchFamily="34" charset="0"/>
            </a:endParaRPr>
          </a:p>
          <a:p>
            <a:pPr>
              <a:lnSpc>
                <a:spcPct val="150000"/>
              </a:lnSpc>
            </a:pPr>
            <a:r>
              <a:rPr lang="en-US" sz="2500" dirty="0" err="1" smtClean="0">
                <a:latin typeface="Arial" pitchFamily="34" charset="0"/>
                <a:cs typeface="Arial" pitchFamily="34" charset="0"/>
              </a:rPr>
              <a:t>một</a:t>
            </a:r>
            <a:r>
              <a:rPr lang="en-US" sz="2500" dirty="0" smtClean="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phổ</a:t>
            </a:r>
            <a:r>
              <a:rPr lang="en-US" sz="2500" dirty="0">
                <a:latin typeface="Arial" pitchFamily="34" charset="0"/>
                <a:cs typeface="Arial" pitchFamily="34" charset="0"/>
              </a:rPr>
              <a:t> </a:t>
            </a:r>
            <a:r>
              <a:rPr lang="en-US" sz="2500" dirty="0" err="1">
                <a:latin typeface="Arial" pitchFamily="34" charset="0"/>
                <a:cs typeface="Arial" pitchFamily="34" charset="0"/>
              </a:rPr>
              <a:t>biến</a:t>
            </a:r>
            <a:r>
              <a:rPr lang="en-US" sz="2500" dirty="0">
                <a:latin typeface="Arial" pitchFamily="34" charset="0"/>
                <a:cs typeface="Arial" pitchFamily="34" charset="0"/>
              </a:rPr>
              <a:t> ở </a:t>
            </a:r>
            <a:r>
              <a:rPr lang="en-US" sz="2500" dirty="0" err="1">
                <a:latin typeface="Arial" pitchFamily="34" charset="0"/>
                <a:cs typeface="Arial" pitchFamily="34" charset="0"/>
              </a:rPr>
              <a:t>các</a:t>
            </a:r>
            <a:r>
              <a:rPr lang="en-US" sz="2500" dirty="0">
                <a:latin typeface="Arial" pitchFamily="34" charset="0"/>
                <a:cs typeface="Arial" pitchFamily="34" charset="0"/>
              </a:rPr>
              <a:t> </a:t>
            </a:r>
            <a:r>
              <a:rPr lang="en-US" sz="2500" dirty="0" err="1">
                <a:latin typeface="Arial" pitchFamily="34" charset="0"/>
                <a:cs typeface="Arial" pitchFamily="34" charset="0"/>
              </a:rPr>
              <a:t>nước</a:t>
            </a:r>
            <a:r>
              <a:rPr lang="en-US" sz="2500" dirty="0">
                <a:latin typeface="Arial" pitchFamily="34" charset="0"/>
                <a:cs typeface="Arial" pitchFamily="34" charset="0"/>
              </a:rPr>
              <a:t> </a:t>
            </a:r>
            <a:r>
              <a:rPr lang="en-US" sz="2500" dirty="0" err="1">
                <a:latin typeface="Arial" pitchFamily="34" charset="0"/>
                <a:cs typeface="Arial" pitchFamily="34" charset="0"/>
              </a:rPr>
              <a:t>nhiệt</a:t>
            </a:r>
            <a:r>
              <a:rPr lang="en-US" sz="2500" dirty="0">
                <a:latin typeface="Arial" pitchFamily="34" charset="0"/>
                <a:cs typeface="Arial" pitchFamily="34" charset="0"/>
              </a:rPr>
              <a:t> </a:t>
            </a:r>
            <a:r>
              <a:rPr lang="en-US" sz="2500" dirty="0" err="1" smtClean="0">
                <a:latin typeface="Arial" pitchFamily="34" charset="0"/>
                <a:cs typeface="Arial" pitchFamily="34" charset="0"/>
              </a:rPr>
              <a:t>đới</a:t>
            </a:r>
            <a:endParaRPr lang="en-US" sz="2500" dirty="0" smtClean="0">
              <a:latin typeface="Arial" pitchFamily="34" charset="0"/>
              <a:cs typeface="Arial" pitchFamily="34" charset="0"/>
            </a:endParaRPr>
          </a:p>
          <a:p>
            <a:pPr>
              <a:lnSpc>
                <a:spcPct val="150000"/>
              </a:lnSpc>
            </a:pPr>
            <a:r>
              <a:rPr lang="en-US" sz="2500" dirty="0" smtClean="0">
                <a:latin typeface="Arial" pitchFamily="34" charset="0"/>
                <a:cs typeface="Arial" pitchFamily="34" charset="0"/>
              </a:rPr>
              <a:t> </a:t>
            </a:r>
            <a:r>
              <a:rPr lang="en-US" sz="2500" dirty="0" err="1">
                <a:latin typeface="Arial" pitchFamily="34" charset="0"/>
                <a:cs typeface="Arial" pitchFamily="34" charset="0"/>
              </a:rPr>
              <a:t>đang</a:t>
            </a:r>
            <a:r>
              <a:rPr lang="en-US" sz="2500" dirty="0">
                <a:latin typeface="Arial" pitchFamily="34" charset="0"/>
                <a:cs typeface="Arial" pitchFamily="34" charset="0"/>
              </a:rPr>
              <a:t> </a:t>
            </a:r>
            <a:r>
              <a:rPr lang="en-US" sz="2500" dirty="0" err="1">
                <a:latin typeface="Arial" pitchFamily="34" charset="0"/>
                <a:cs typeface="Arial" pitchFamily="34" charset="0"/>
              </a:rPr>
              <a:t>phát</a:t>
            </a:r>
            <a:r>
              <a:rPr lang="en-US" sz="2500" dirty="0">
                <a:latin typeface="Arial" pitchFamily="34" charset="0"/>
                <a:cs typeface="Arial" pitchFamily="34" charset="0"/>
              </a:rPr>
              <a:t> </a:t>
            </a:r>
            <a:r>
              <a:rPr lang="en-US" sz="2500" dirty="0" err="1">
                <a:latin typeface="Arial" pitchFamily="34" charset="0"/>
                <a:cs typeface="Arial" pitchFamily="34" charset="0"/>
              </a:rPr>
              <a:t>triển</a:t>
            </a:r>
            <a:r>
              <a:rPr lang="en-US" sz="2500" dirty="0">
                <a:latin typeface="Arial" pitchFamily="34" charset="0"/>
                <a:cs typeface="Arial" pitchFamily="34" charset="0"/>
              </a:rPr>
              <a:t> </a:t>
            </a:r>
          </a:p>
          <a:p>
            <a:pPr marL="342900" indent="-342900">
              <a:lnSpc>
                <a:spcPct val="150000"/>
              </a:lnSpc>
              <a:buFont typeface="Arial" pitchFamily="34" charset="0"/>
              <a:buChar char="•"/>
            </a:pPr>
            <a:r>
              <a:rPr lang="en-US" sz="2500" dirty="0" err="1">
                <a:latin typeface="Arial" pitchFamily="34" charset="0"/>
                <a:cs typeface="Arial" pitchFamily="34" charset="0"/>
              </a:rPr>
              <a:t>Biểu</a:t>
            </a:r>
            <a:r>
              <a:rPr lang="en-US" sz="2500" dirty="0">
                <a:latin typeface="Arial" pitchFamily="34" charset="0"/>
                <a:cs typeface="Arial" pitchFamily="34" charset="0"/>
              </a:rPr>
              <a:t> </a:t>
            </a:r>
            <a:r>
              <a:rPr lang="en-US" sz="2500" dirty="0" err="1">
                <a:latin typeface="Arial" pitchFamily="34" charset="0"/>
                <a:cs typeface="Arial" pitchFamily="34" charset="0"/>
              </a:rPr>
              <a:t>hiện</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lý</a:t>
            </a:r>
            <a:r>
              <a:rPr lang="en-US" sz="2500" dirty="0">
                <a:latin typeface="Arial" pitchFamily="34" charset="0"/>
                <a:cs typeface="Arial" pitchFamily="34" charset="0"/>
              </a:rPr>
              <a:t> </a:t>
            </a:r>
            <a:r>
              <a:rPr lang="en-US" sz="2500" dirty="0" err="1">
                <a:latin typeface="Arial" pitchFamily="34" charset="0"/>
                <a:cs typeface="Arial" pitchFamily="34" charset="0"/>
              </a:rPr>
              <a:t>thay</a:t>
            </a:r>
            <a:r>
              <a:rPr lang="en-US" sz="2500" dirty="0">
                <a:latin typeface="Arial" pitchFamily="34" charset="0"/>
                <a:cs typeface="Arial" pitchFamily="34" charset="0"/>
              </a:rPr>
              <a:t> </a:t>
            </a:r>
            <a:r>
              <a:rPr lang="en-US" sz="2500" dirty="0" err="1">
                <a:latin typeface="Arial" pitchFamily="34" charset="0"/>
                <a:cs typeface="Arial" pitchFamily="34" charset="0"/>
              </a:rPr>
              <a:t>dổi</a:t>
            </a:r>
            <a:r>
              <a:rPr lang="en-US" sz="2500" dirty="0">
                <a:latin typeface="Arial" pitchFamily="34" charset="0"/>
                <a:cs typeface="Arial" pitchFamily="34" charset="0"/>
              </a:rPr>
              <a:t> </a:t>
            </a:r>
            <a:r>
              <a:rPr lang="en-US" sz="2500" dirty="0" err="1">
                <a:latin typeface="Arial" pitchFamily="34" charset="0"/>
                <a:cs typeface="Arial" pitchFamily="34" charset="0"/>
              </a:rPr>
              <a:t>từ</a:t>
            </a:r>
            <a:r>
              <a:rPr lang="en-US" sz="2500" dirty="0">
                <a:latin typeface="Arial" pitchFamily="34" charset="0"/>
                <a:cs typeface="Arial" pitchFamily="34" charset="0"/>
              </a:rPr>
              <a:t> </a:t>
            </a: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tiêu</a:t>
            </a:r>
            <a:r>
              <a:rPr lang="en-US" sz="2500" dirty="0">
                <a:latin typeface="Arial" pitchFamily="34" charset="0"/>
                <a:cs typeface="Arial" pitchFamily="34" charset="0"/>
              </a:rPr>
              <a:t> </a:t>
            </a:r>
            <a:endParaRPr lang="en-US" sz="2500" dirty="0" smtClean="0">
              <a:latin typeface="Arial" pitchFamily="34" charset="0"/>
              <a:cs typeface="Arial" pitchFamily="34" charset="0"/>
            </a:endParaRPr>
          </a:p>
          <a:p>
            <a:pPr>
              <a:lnSpc>
                <a:spcPct val="150000"/>
              </a:lnSpc>
            </a:pPr>
            <a:r>
              <a:rPr lang="en-US" sz="2500" dirty="0" err="1" smtClean="0">
                <a:latin typeface="Arial" pitchFamily="34" charset="0"/>
                <a:cs typeface="Arial" pitchFamily="34" charset="0"/>
              </a:rPr>
              <a:t>chảy</a:t>
            </a:r>
            <a:r>
              <a:rPr lang="en-US" sz="2500" dirty="0" smtClean="0">
                <a:latin typeface="Arial" pitchFamily="34" charset="0"/>
                <a:cs typeface="Arial" pitchFamily="34" charset="0"/>
              </a:rPr>
              <a:t> </a:t>
            </a:r>
            <a:r>
              <a:rPr lang="en-US" sz="2500" dirty="0" err="1">
                <a:latin typeface="Arial" pitchFamily="34" charset="0"/>
                <a:cs typeface="Arial" pitchFamily="34" charset="0"/>
              </a:rPr>
              <a:t>nhẹ</a:t>
            </a:r>
            <a:r>
              <a:rPr lang="en-US" sz="2500" dirty="0">
                <a:latin typeface="Arial" pitchFamily="34" charset="0"/>
                <a:cs typeface="Arial" pitchFamily="34" charset="0"/>
              </a:rPr>
              <a:t> </a:t>
            </a:r>
            <a:r>
              <a:rPr lang="en-US" sz="2500" dirty="0" err="1">
                <a:latin typeface="Arial" pitchFamily="34" charset="0"/>
                <a:cs typeface="Arial" pitchFamily="34" charset="0"/>
              </a:rPr>
              <a:t>đến</a:t>
            </a:r>
            <a:r>
              <a:rPr lang="en-US" sz="2500" dirty="0">
                <a:latin typeface="Arial" pitchFamily="34" charset="0"/>
                <a:cs typeface="Arial" pitchFamily="34" charset="0"/>
              </a:rPr>
              <a:t> </a:t>
            </a:r>
            <a:r>
              <a:rPr lang="en-US" sz="2500" dirty="0" err="1">
                <a:latin typeface="Arial" pitchFamily="34" charset="0"/>
                <a:cs typeface="Arial" pitchFamily="34" charset="0"/>
              </a:rPr>
              <a:t>các</a:t>
            </a:r>
            <a:r>
              <a:rPr lang="en-US" sz="2500" dirty="0">
                <a:latin typeface="Arial" pitchFamily="34" charset="0"/>
                <a:cs typeface="Arial" pitchFamily="34" charset="0"/>
              </a:rPr>
              <a:t> </a:t>
            </a: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nặng</a:t>
            </a:r>
            <a:r>
              <a:rPr lang="en-US" sz="2500" dirty="0">
                <a:latin typeface="Arial" pitchFamily="34" charset="0"/>
                <a:cs typeface="Arial" pitchFamily="34" charset="0"/>
              </a:rPr>
              <a:t> </a:t>
            </a:r>
            <a:r>
              <a:rPr lang="en-US" sz="2500" dirty="0" err="1">
                <a:latin typeface="Arial" pitchFamily="34" charset="0"/>
                <a:cs typeface="Arial" pitchFamily="34" charset="0"/>
              </a:rPr>
              <a:t>với</a:t>
            </a:r>
            <a:r>
              <a:rPr lang="en-US" sz="2500" dirty="0">
                <a:latin typeface="Arial" pitchFamily="34" charset="0"/>
                <a:cs typeface="Arial" pitchFamily="34" charset="0"/>
              </a:rPr>
              <a:t> </a:t>
            </a:r>
            <a:r>
              <a:rPr lang="en-US" sz="2500" dirty="0" err="1">
                <a:latin typeface="Arial" pitchFamily="34" charset="0"/>
                <a:cs typeface="Arial" pitchFamily="34" charset="0"/>
              </a:rPr>
              <a:t>hội</a:t>
            </a:r>
            <a:r>
              <a:rPr lang="en-US" sz="2500" dirty="0">
                <a:latin typeface="Arial" pitchFamily="34" charset="0"/>
                <a:cs typeface="Arial" pitchFamily="34" charset="0"/>
              </a:rPr>
              <a:t> </a:t>
            </a:r>
            <a:endParaRPr lang="en-US" sz="2500" dirty="0" smtClean="0">
              <a:latin typeface="Arial" pitchFamily="34" charset="0"/>
              <a:cs typeface="Arial" pitchFamily="34" charset="0"/>
            </a:endParaRPr>
          </a:p>
          <a:p>
            <a:pPr>
              <a:lnSpc>
                <a:spcPct val="150000"/>
              </a:lnSpc>
            </a:pPr>
            <a:r>
              <a:rPr lang="en-US" sz="2500" dirty="0" err="1" smtClean="0">
                <a:latin typeface="Arial" pitchFamily="34" charset="0"/>
                <a:cs typeface="Arial" pitchFamily="34" charset="0"/>
              </a:rPr>
              <a:t>chứng</a:t>
            </a:r>
            <a:r>
              <a:rPr lang="en-US" sz="2500" dirty="0" smtClean="0">
                <a:latin typeface="Arial" pitchFamily="34" charset="0"/>
                <a:cs typeface="Arial" pitchFamily="34" charset="0"/>
              </a:rPr>
              <a:t> </a:t>
            </a:r>
            <a:r>
              <a:rPr lang="en-US" sz="2500" dirty="0" err="1">
                <a:latin typeface="Arial" pitchFamily="34" charset="0"/>
                <a:cs typeface="Arial" pitchFamily="34" charset="0"/>
              </a:rPr>
              <a:t>lỵ</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a:latin typeface="Arial" pitchFamily="34" charset="0"/>
                <a:cs typeface="Arial" pitchFamily="34" charset="0"/>
              </a:rPr>
              <a:t>hội</a:t>
            </a:r>
            <a:r>
              <a:rPr lang="en-US" sz="2500" dirty="0">
                <a:latin typeface="Arial" pitchFamily="34" charset="0"/>
                <a:cs typeface="Arial" pitchFamily="34" charset="0"/>
              </a:rPr>
              <a:t> </a:t>
            </a:r>
            <a:r>
              <a:rPr lang="en-US" sz="2500" dirty="0" err="1">
                <a:latin typeface="Arial" pitchFamily="34" charset="0"/>
                <a:cs typeface="Arial" pitchFamily="34" charset="0"/>
              </a:rPr>
              <a:t>chứng</a:t>
            </a:r>
            <a:r>
              <a:rPr lang="en-US" sz="2500" dirty="0">
                <a:latin typeface="Arial" pitchFamily="34" charset="0"/>
                <a:cs typeface="Arial" pitchFamily="34" charset="0"/>
              </a:rPr>
              <a:t> </a:t>
            </a:r>
            <a:r>
              <a:rPr lang="en-US" sz="2500" dirty="0" err="1">
                <a:latin typeface="Arial" pitchFamily="34" charset="0"/>
                <a:cs typeface="Arial" pitchFamily="34" charset="0"/>
              </a:rPr>
              <a:t>nhiễm</a:t>
            </a:r>
            <a:r>
              <a:rPr lang="en-US" sz="2500" dirty="0">
                <a:latin typeface="Arial" pitchFamily="34" charset="0"/>
                <a:cs typeface="Arial" pitchFamily="34" charset="0"/>
              </a:rPr>
              <a:t> </a:t>
            </a:r>
            <a:r>
              <a:rPr lang="en-US" sz="2500" dirty="0" err="1">
                <a:latin typeface="Arial" pitchFamily="34" charset="0"/>
                <a:cs typeface="Arial" pitchFamily="34" charset="0"/>
              </a:rPr>
              <a:t>trùng</a:t>
            </a:r>
            <a:r>
              <a:rPr lang="en-US" sz="2500" dirty="0">
                <a:latin typeface="Arial" pitchFamily="34" charset="0"/>
                <a:cs typeface="Arial" pitchFamily="34" charset="0"/>
              </a:rPr>
              <a:t> </a:t>
            </a:r>
            <a:r>
              <a:rPr lang="en-US" sz="2500" dirty="0" err="1">
                <a:latin typeface="Arial" pitchFamily="34" charset="0"/>
                <a:cs typeface="Arial" pitchFamily="34" charset="0"/>
              </a:rPr>
              <a:t>độc</a:t>
            </a:r>
            <a:r>
              <a:rPr lang="en-US" sz="2500" dirty="0">
                <a:latin typeface="Arial" pitchFamily="34" charset="0"/>
                <a:cs typeface="Arial" pitchFamily="34"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785" y="1645052"/>
            <a:ext cx="5000625" cy="3076575"/>
          </a:xfrm>
          <a:prstGeom prst="rect">
            <a:avLst/>
          </a:prstGeom>
        </p:spPr>
      </p:pic>
      <p:sp>
        <p:nvSpPr>
          <p:cNvPr id="9" name="Rectangle 8"/>
          <p:cNvSpPr/>
          <p:nvPr/>
        </p:nvSpPr>
        <p:spPr>
          <a:xfrm>
            <a:off x="504967" y="962468"/>
            <a:ext cx="11464120" cy="57658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4000" b="1" dirty="0" err="1">
                <a:solidFill>
                  <a:srgbClr val="0B7F19"/>
                </a:solidFill>
                <a:latin typeface="Arial" pitchFamily="34" charset="0"/>
                <a:cs typeface="Arial" pitchFamily="34" charset="0"/>
              </a:rPr>
              <a:t>Nguyên</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nhân</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và</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nguồn</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lây</a:t>
            </a:r>
            <a:r>
              <a:rPr lang="en-US" sz="4000" b="1" dirty="0">
                <a:solidFill>
                  <a:srgbClr val="0B7F19"/>
                </a:solidFill>
                <a:latin typeface="Arial" pitchFamily="34" charset="0"/>
                <a:cs typeface="Arial" pitchFamily="34" charset="0"/>
              </a:rPr>
              <a:t>:</a:t>
            </a:r>
          </a:p>
          <a:p>
            <a:pPr marL="342900" indent="-342900">
              <a:lnSpc>
                <a:spcPct val="150000"/>
              </a:lnSpc>
              <a:buFont typeface="Arial" pitchFamily="34" charset="0"/>
              <a:buChar char="•"/>
            </a:pPr>
            <a:r>
              <a:rPr lang="en-US" sz="2500" dirty="0" err="1">
                <a:latin typeface="Arial" pitchFamily="34" charset="0"/>
                <a:cs typeface="Arial" pitchFamily="34" charset="0"/>
              </a:rPr>
              <a:t>Người</a:t>
            </a:r>
            <a:r>
              <a:rPr lang="en-US" sz="2500" dirty="0">
                <a:latin typeface="Arial" pitchFamily="34" charset="0"/>
                <a:cs typeface="Arial" pitchFamily="34" charset="0"/>
              </a:rPr>
              <a:t> </a:t>
            </a:r>
            <a:r>
              <a:rPr lang="en-US" sz="2500" dirty="0" err="1">
                <a:latin typeface="Arial" pitchFamily="34" charset="0"/>
                <a:cs typeface="Arial" pitchFamily="34" charset="0"/>
              </a:rPr>
              <a:t>là</a:t>
            </a:r>
            <a:r>
              <a:rPr lang="en-US" sz="2500" dirty="0">
                <a:latin typeface="Arial" pitchFamily="34" charset="0"/>
                <a:cs typeface="Arial" pitchFamily="34" charset="0"/>
              </a:rPr>
              <a:t> </a:t>
            </a:r>
            <a:r>
              <a:rPr lang="en-US" sz="2500" dirty="0" err="1">
                <a:latin typeface="Arial" pitchFamily="34" charset="0"/>
                <a:cs typeface="Arial" pitchFamily="34" charset="0"/>
              </a:rPr>
              <a:t>nguồn</a:t>
            </a:r>
            <a:r>
              <a:rPr lang="en-US" sz="2500" dirty="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duy</a:t>
            </a:r>
            <a:r>
              <a:rPr lang="en-US" sz="2500" dirty="0">
                <a:latin typeface="Arial" pitchFamily="34" charset="0"/>
                <a:cs typeface="Arial" pitchFamily="34" charset="0"/>
              </a:rPr>
              <a:t> </a:t>
            </a:r>
            <a:r>
              <a:rPr lang="en-US" sz="2500" dirty="0" err="1">
                <a:latin typeface="Arial" pitchFamily="34" charset="0"/>
                <a:cs typeface="Arial" pitchFamily="34" charset="0"/>
              </a:rPr>
              <a:t>nhất</a:t>
            </a:r>
            <a:r>
              <a:rPr lang="en-US" sz="2500" dirty="0">
                <a:latin typeface="Arial" pitchFamily="34" charset="0"/>
                <a:cs typeface="Arial" pitchFamily="34" charset="0"/>
              </a:rPr>
              <a:t>: </a:t>
            </a:r>
            <a:r>
              <a:rPr lang="en-US" sz="2500" dirty="0" err="1">
                <a:latin typeface="Arial" pitchFamily="34" charset="0"/>
                <a:cs typeface="Arial" pitchFamily="34" charset="0"/>
              </a:rPr>
              <a:t>người</a:t>
            </a:r>
            <a:r>
              <a:rPr lang="en-US" sz="2500" dirty="0">
                <a:latin typeface="Arial" pitchFamily="34" charset="0"/>
                <a:cs typeface="Arial" pitchFamily="34" charset="0"/>
              </a:rPr>
              <a:t> </a:t>
            </a:r>
            <a:r>
              <a:rPr lang="en-US" sz="2500" dirty="0" err="1" smtClean="0">
                <a:latin typeface="Arial" pitchFamily="34" charset="0"/>
                <a:cs typeface="Arial" pitchFamily="34" charset="0"/>
              </a:rPr>
              <a:t>bệnh</a:t>
            </a:r>
            <a:endParaRPr lang="en-US" sz="2500" dirty="0">
              <a:latin typeface="Arial" pitchFamily="34" charset="0"/>
              <a:cs typeface="Arial" pitchFamily="34" charset="0"/>
            </a:endParaRPr>
          </a:p>
          <a:p>
            <a:pPr>
              <a:lnSpc>
                <a:spcPct val="150000"/>
              </a:lnSpc>
            </a:pPr>
            <a:r>
              <a:rPr lang="en-US" sz="2500" dirty="0" smtClean="0">
                <a:latin typeface="Arial" pitchFamily="34" charset="0"/>
                <a:cs typeface="Arial" pitchFamily="34" charset="0"/>
              </a:rPr>
              <a:t>Hay </a:t>
            </a:r>
            <a:r>
              <a:rPr lang="en-US" sz="2500" dirty="0" err="1" smtClean="0">
                <a:latin typeface="Arial" pitchFamily="34" charset="0"/>
                <a:cs typeface="Arial" pitchFamily="34" charset="0"/>
              </a:rPr>
              <a:t>đang</a:t>
            </a:r>
            <a:r>
              <a:rPr lang="en-US" sz="2500" dirty="0" smtClean="0">
                <a:latin typeface="Arial" pitchFamily="34" charset="0"/>
                <a:cs typeface="Arial" pitchFamily="34" charset="0"/>
              </a:rPr>
              <a:t> </a:t>
            </a:r>
            <a:r>
              <a:rPr lang="en-US" sz="2500" dirty="0" err="1">
                <a:latin typeface="Arial" pitchFamily="34" charset="0"/>
                <a:cs typeface="Arial" pitchFamily="34" charset="0"/>
              </a:rPr>
              <a:t>thời</a:t>
            </a:r>
            <a:r>
              <a:rPr lang="en-US" sz="2500" dirty="0">
                <a:latin typeface="Arial" pitchFamily="34" charset="0"/>
                <a:cs typeface="Arial" pitchFamily="34" charset="0"/>
              </a:rPr>
              <a:t> </a:t>
            </a:r>
            <a:r>
              <a:rPr lang="en-US" sz="2500" dirty="0" err="1">
                <a:latin typeface="Arial" pitchFamily="34" charset="0"/>
                <a:cs typeface="Arial" pitchFamily="34" charset="0"/>
              </a:rPr>
              <a:t>kỳ</a:t>
            </a:r>
            <a:r>
              <a:rPr lang="en-US" sz="2500" dirty="0">
                <a:latin typeface="Arial" pitchFamily="34" charset="0"/>
                <a:cs typeface="Arial" pitchFamily="34" charset="0"/>
              </a:rPr>
              <a:t> </a:t>
            </a:r>
            <a:r>
              <a:rPr lang="en-US" sz="2500" dirty="0" err="1" smtClean="0">
                <a:latin typeface="Arial" pitchFamily="34" charset="0"/>
                <a:cs typeface="Arial" pitchFamily="34" charset="0"/>
              </a:rPr>
              <a:t>hồi</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phục</a:t>
            </a:r>
            <a:r>
              <a:rPr lang="en-US" sz="2500" dirty="0">
                <a:latin typeface="Arial" pitchFamily="34" charset="0"/>
                <a:cs typeface="Arial" pitchFamily="34" charset="0"/>
              </a:rPr>
              <a:t>, </a:t>
            </a:r>
            <a:r>
              <a:rPr lang="en-US" sz="2500" dirty="0" err="1">
                <a:latin typeface="Arial" pitchFamily="34" charset="0"/>
                <a:cs typeface="Arial" pitchFamily="34" charset="0"/>
              </a:rPr>
              <a:t>người</a:t>
            </a:r>
            <a:r>
              <a:rPr lang="en-US" sz="2500" dirty="0">
                <a:latin typeface="Arial" pitchFamily="34" charset="0"/>
                <a:cs typeface="Arial" pitchFamily="34" charset="0"/>
              </a:rPr>
              <a:t> </a:t>
            </a:r>
            <a:r>
              <a:rPr lang="en-US" sz="2500" dirty="0" err="1">
                <a:latin typeface="Arial" pitchFamily="34" charset="0"/>
                <a:cs typeface="Arial" pitchFamily="34" charset="0"/>
              </a:rPr>
              <a:t>lành</a:t>
            </a:r>
            <a:r>
              <a:rPr lang="en-US" sz="2500" dirty="0">
                <a:latin typeface="Arial" pitchFamily="34" charset="0"/>
                <a:cs typeface="Arial" pitchFamily="34" charset="0"/>
              </a:rPr>
              <a:t> </a:t>
            </a:r>
            <a:r>
              <a:rPr lang="en-US" sz="2500" dirty="0" err="1">
                <a:latin typeface="Arial" pitchFamily="34" charset="0"/>
                <a:cs typeface="Arial" pitchFamily="34" charset="0"/>
              </a:rPr>
              <a:t>mang</a:t>
            </a:r>
            <a:r>
              <a:rPr lang="en-US" sz="2500" dirty="0">
                <a:latin typeface="Arial" pitchFamily="34" charset="0"/>
                <a:cs typeface="Arial" pitchFamily="34" charset="0"/>
              </a:rPr>
              <a:t> </a:t>
            </a:r>
            <a:r>
              <a:rPr lang="en-US" sz="2500" dirty="0" err="1">
                <a:latin typeface="Arial" pitchFamily="34" charset="0"/>
                <a:cs typeface="Arial" pitchFamily="34" charset="0"/>
              </a:rPr>
              <a:t>trùng</a:t>
            </a:r>
            <a:r>
              <a:rPr lang="en-US" sz="2500" dirty="0">
                <a:latin typeface="Arial" pitchFamily="34" charset="0"/>
                <a:cs typeface="Arial" pitchFamily="34" charset="0"/>
              </a:rPr>
              <a:t>.</a:t>
            </a:r>
          </a:p>
          <a:p>
            <a:pPr marL="342900" indent="-342900">
              <a:lnSpc>
                <a:spcPct val="150000"/>
              </a:lnSpc>
              <a:buFont typeface="Arial" pitchFamily="34" charset="0"/>
              <a:buChar char="•"/>
            </a:pPr>
            <a:r>
              <a:rPr lang="en-US" sz="2500" dirty="0" err="1">
                <a:latin typeface="Arial" pitchFamily="34" charset="0"/>
                <a:cs typeface="Arial" pitchFamily="34" charset="0"/>
              </a:rPr>
              <a:t>Tính</a:t>
            </a:r>
            <a:r>
              <a:rPr lang="en-US" sz="2500" dirty="0">
                <a:latin typeface="Arial" pitchFamily="34" charset="0"/>
                <a:cs typeface="Arial" pitchFamily="34" charset="0"/>
              </a:rPr>
              <a:t> </a:t>
            </a:r>
            <a:r>
              <a:rPr lang="en-US" sz="2500" dirty="0" err="1">
                <a:latin typeface="Arial" pitchFamily="34" charset="0"/>
                <a:cs typeface="Arial" pitchFamily="34" charset="0"/>
              </a:rPr>
              <a:t>chất</a:t>
            </a:r>
            <a:r>
              <a:rPr lang="en-US" sz="2500" dirty="0">
                <a:latin typeface="Arial" pitchFamily="34" charset="0"/>
                <a:cs typeface="Arial" pitchFamily="34" charset="0"/>
              </a:rPr>
              <a:t> </a:t>
            </a:r>
            <a:r>
              <a:rPr lang="en-US" sz="2500" dirty="0" err="1">
                <a:latin typeface="Arial" pitchFamily="34" charset="0"/>
                <a:cs typeface="Arial" pitchFamily="34" charset="0"/>
              </a:rPr>
              <a:t>lây</a:t>
            </a:r>
            <a:r>
              <a:rPr lang="en-US" sz="2500" dirty="0">
                <a:latin typeface="Arial" pitchFamily="34" charset="0"/>
                <a:cs typeface="Arial" pitchFamily="34" charset="0"/>
              </a:rPr>
              <a:t> </a:t>
            </a:r>
            <a:r>
              <a:rPr lang="en-US" sz="2500" dirty="0" err="1">
                <a:latin typeface="Arial" pitchFamily="34" charset="0"/>
                <a:cs typeface="Arial" pitchFamily="34" charset="0"/>
              </a:rPr>
              <a:t>truyền</a:t>
            </a:r>
            <a:r>
              <a:rPr lang="en-US" sz="2500" dirty="0">
                <a:latin typeface="Arial" pitchFamily="34" charset="0"/>
                <a:cs typeface="Arial" pitchFamily="34" charset="0"/>
              </a:rPr>
              <a:t> </a:t>
            </a:r>
            <a:r>
              <a:rPr lang="en-US" sz="2500" dirty="0" err="1">
                <a:latin typeface="Arial" pitchFamily="34" charset="0"/>
                <a:cs typeface="Arial" pitchFamily="34" charset="0"/>
              </a:rPr>
              <a:t>của</a:t>
            </a:r>
            <a:r>
              <a:rPr lang="en-US" sz="2500" dirty="0">
                <a:latin typeface="Arial" pitchFamily="34" charset="0"/>
                <a:cs typeface="Arial" pitchFamily="34" charset="0"/>
              </a:rPr>
              <a:t> </a:t>
            </a:r>
            <a:r>
              <a:rPr lang="en-US" sz="2500" dirty="0" err="1">
                <a:latin typeface="Arial" pitchFamily="34" charset="0"/>
                <a:cs typeface="Arial" pitchFamily="34" charset="0"/>
              </a:rPr>
              <a:t>lỵ</a:t>
            </a:r>
            <a:r>
              <a:rPr lang="en-US" sz="2500" dirty="0">
                <a:latin typeface="Arial" pitchFamily="34" charset="0"/>
                <a:cs typeface="Arial" pitchFamily="34" charset="0"/>
              </a:rPr>
              <a:t> </a:t>
            </a:r>
            <a:r>
              <a:rPr lang="en-US" sz="2500" dirty="0" err="1">
                <a:latin typeface="Arial" pitchFamily="34" charset="0"/>
                <a:cs typeface="Arial" pitchFamily="34" charset="0"/>
              </a:rPr>
              <a:t>trực</a:t>
            </a:r>
            <a:r>
              <a:rPr lang="en-US" sz="2500" dirty="0">
                <a:latin typeface="Arial" pitchFamily="34" charset="0"/>
                <a:cs typeface="Arial" pitchFamily="34" charset="0"/>
              </a:rPr>
              <a:t> </a:t>
            </a:r>
            <a:r>
              <a:rPr lang="en-US" sz="2500" dirty="0" err="1">
                <a:latin typeface="Arial" pitchFamily="34" charset="0"/>
                <a:cs typeface="Arial" pitchFamily="34" charset="0"/>
              </a:rPr>
              <a:t>trùng</a:t>
            </a:r>
            <a:r>
              <a:rPr lang="en-US" sz="2500" dirty="0">
                <a:latin typeface="Arial" pitchFamily="34" charset="0"/>
                <a:cs typeface="Arial" pitchFamily="34" charset="0"/>
              </a:rPr>
              <a:t> </a:t>
            </a:r>
            <a:r>
              <a:rPr lang="en-US" sz="2500" dirty="0" err="1">
                <a:latin typeface="Arial" pitchFamily="34" charset="0"/>
                <a:cs typeface="Arial" pitchFamily="34" charset="0"/>
              </a:rPr>
              <a:t>rất</a:t>
            </a:r>
            <a:r>
              <a:rPr lang="en-US" sz="2500" dirty="0">
                <a:latin typeface="Arial" pitchFamily="34" charset="0"/>
                <a:cs typeface="Arial" pitchFamily="34" charset="0"/>
              </a:rPr>
              <a:t> </a:t>
            </a:r>
            <a:r>
              <a:rPr lang="en-US" sz="2500" dirty="0" err="1">
                <a:latin typeface="Arial" pitchFamily="34" charset="0"/>
                <a:cs typeface="Arial" pitchFamily="34" charset="0"/>
              </a:rPr>
              <a:t>mạnh</a:t>
            </a:r>
            <a:r>
              <a:rPr lang="en-US" sz="2500" dirty="0">
                <a:latin typeface="Arial" pitchFamily="34" charset="0"/>
                <a:cs typeface="Arial" pitchFamily="34" charset="0"/>
              </a:rPr>
              <a:t>.</a:t>
            </a:r>
          </a:p>
          <a:p>
            <a:pPr marL="342900" indent="-342900">
              <a:lnSpc>
                <a:spcPct val="150000"/>
              </a:lnSpc>
              <a:buFont typeface="Arial" pitchFamily="34" charset="0"/>
              <a:buChar char="•"/>
            </a:pP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thường</a:t>
            </a:r>
            <a:r>
              <a:rPr lang="en-US" sz="2500" dirty="0">
                <a:latin typeface="Arial" pitchFamily="34" charset="0"/>
                <a:cs typeface="Arial" pitchFamily="34" charset="0"/>
              </a:rPr>
              <a:t> </a:t>
            </a:r>
            <a:r>
              <a:rPr lang="en-US" sz="2500" dirty="0" err="1">
                <a:latin typeface="Arial" pitchFamily="34" charset="0"/>
                <a:cs typeface="Arial" pitchFamily="34" charset="0"/>
              </a:rPr>
              <a:t>lây</a:t>
            </a:r>
            <a:r>
              <a:rPr lang="en-US" sz="2500" dirty="0">
                <a:latin typeface="Arial" pitchFamily="34" charset="0"/>
                <a:cs typeface="Arial" pitchFamily="34" charset="0"/>
              </a:rPr>
              <a:t> </a:t>
            </a:r>
            <a:r>
              <a:rPr lang="en-US" sz="2500" dirty="0" err="1">
                <a:latin typeface="Arial" pitchFamily="34" charset="0"/>
                <a:cs typeface="Arial" pitchFamily="34" charset="0"/>
              </a:rPr>
              <a:t>truyền</a:t>
            </a:r>
            <a:r>
              <a:rPr lang="en-US" sz="2500" dirty="0">
                <a:latin typeface="Arial" pitchFamily="34" charset="0"/>
                <a:cs typeface="Arial" pitchFamily="34" charset="0"/>
              </a:rPr>
              <a:t> </a:t>
            </a:r>
            <a:r>
              <a:rPr lang="en-US" sz="2500" dirty="0" err="1">
                <a:latin typeface="Arial" pitchFamily="34" charset="0"/>
                <a:cs typeface="Arial" pitchFamily="34" charset="0"/>
              </a:rPr>
              <a:t>trực</a:t>
            </a:r>
            <a:r>
              <a:rPr lang="en-US" sz="2500" dirty="0">
                <a:latin typeface="Arial" pitchFamily="34" charset="0"/>
                <a:cs typeface="Arial" pitchFamily="34" charset="0"/>
              </a:rPr>
              <a:t>  </a:t>
            </a:r>
            <a:r>
              <a:rPr lang="en-US" sz="2500" dirty="0" err="1">
                <a:latin typeface="Arial" pitchFamily="34" charset="0"/>
                <a:cs typeface="Arial" pitchFamily="34" charset="0"/>
              </a:rPr>
              <a:t>tiếp</a:t>
            </a:r>
            <a:r>
              <a:rPr lang="en-US" sz="2500" dirty="0">
                <a:latin typeface="Arial" pitchFamily="34" charset="0"/>
                <a:cs typeface="Arial" pitchFamily="34" charset="0"/>
              </a:rPr>
              <a:t> </a:t>
            </a:r>
            <a:r>
              <a:rPr lang="en-US" sz="2500" dirty="0" err="1">
                <a:latin typeface="Arial" pitchFamily="34" charset="0"/>
                <a:cs typeface="Arial" pitchFamily="34" charset="0"/>
              </a:rPr>
              <a:t>từ</a:t>
            </a:r>
            <a:r>
              <a:rPr lang="en-US" sz="2500" dirty="0">
                <a:latin typeface="Arial" pitchFamily="34" charset="0"/>
                <a:cs typeface="Arial" pitchFamily="34" charset="0"/>
              </a:rPr>
              <a:t> </a:t>
            </a:r>
            <a:r>
              <a:rPr lang="en-US" sz="2500" dirty="0" err="1">
                <a:latin typeface="Arial" pitchFamily="34" charset="0"/>
                <a:cs typeface="Arial" pitchFamily="34" charset="0"/>
              </a:rPr>
              <a:t>người</a:t>
            </a:r>
            <a:r>
              <a:rPr lang="en-US" sz="2500" dirty="0">
                <a:latin typeface="Arial" pitchFamily="34" charset="0"/>
                <a:cs typeface="Arial" pitchFamily="34" charset="0"/>
              </a:rPr>
              <a:t> sang </a:t>
            </a:r>
            <a:endParaRPr lang="en-US" sz="2500" dirty="0" smtClean="0">
              <a:latin typeface="Arial" pitchFamily="34" charset="0"/>
              <a:cs typeface="Arial" pitchFamily="34" charset="0"/>
            </a:endParaRPr>
          </a:p>
          <a:p>
            <a:pPr>
              <a:lnSpc>
                <a:spcPct val="150000"/>
              </a:lnSpc>
            </a:pPr>
            <a:r>
              <a:rPr lang="en-US" sz="2500" dirty="0" err="1" smtClean="0">
                <a:latin typeface="Arial" pitchFamily="34" charset="0"/>
                <a:cs typeface="Arial" pitchFamily="34" charset="0"/>
              </a:rPr>
              <a:t>người</a:t>
            </a:r>
            <a:r>
              <a:rPr lang="en-US" sz="2500" dirty="0" smtClean="0">
                <a:latin typeface="Arial" pitchFamily="34" charset="0"/>
                <a:cs typeface="Arial" pitchFamily="34" charset="0"/>
              </a:rPr>
              <a:t> </a:t>
            </a:r>
            <a:r>
              <a:rPr lang="en-US" sz="2500" dirty="0">
                <a:latin typeface="Arial" pitchFamily="34" charset="0"/>
                <a:cs typeface="Arial" pitchFamily="34" charset="0"/>
              </a:rPr>
              <a:t>qua </a:t>
            </a:r>
            <a:r>
              <a:rPr lang="en-US" sz="2500" dirty="0" err="1">
                <a:latin typeface="Arial" pitchFamily="34" charset="0"/>
                <a:cs typeface="Arial" pitchFamily="34" charset="0"/>
              </a:rPr>
              <a:t>trung</a:t>
            </a:r>
            <a:r>
              <a:rPr lang="en-US" sz="2500" dirty="0">
                <a:latin typeface="Arial" pitchFamily="34" charset="0"/>
                <a:cs typeface="Arial" pitchFamily="34" charset="0"/>
              </a:rPr>
              <a:t> </a:t>
            </a:r>
            <a:r>
              <a:rPr lang="en-US" sz="2500" dirty="0" err="1">
                <a:latin typeface="Arial" pitchFamily="34" charset="0"/>
                <a:cs typeface="Arial" pitchFamily="34" charset="0"/>
              </a:rPr>
              <a:t>gian</a:t>
            </a:r>
            <a:r>
              <a:rPr lang="en-US" sz="2500" dirty="0">
                <a:latin typeface="Arial" pitchFamily="34" charset="0"/>
                <a:cs typeface="Arial" pitchFamily="34" charset="0"/>
              </a:rPr>
              <a:t> </a:t>
            </a:r>
            <a:r>
              <a:rPr lang="en-US" sz="2500" dirty="0" err="1">
                <a:latin typeface="Arial" pitchFamily="34" charset="0"/>
                <a:cs typeface="Arial" pitchFamily="34" charset="0"/>
              </a:rPr>
              <a:t>tay</a:t>
            </a:r>
            <a:r>
              <a:rPr lang="en-US" sz="2500" dirty="0">
                <a:latin typeface="Arial" pitchFamily="34" charset="0"/>
                <a:cs typeface="Arial" pitchFamily="34" charset="0"/>
              </a:rPr>
              <a:t> </a:t>
            </a:r>
            <a:r>
              <a:rPr lang="en-US" sz="2500" dirty="0" err="1">
                <a:latin typeface="Arial" pitchFamily="34" charset="0"/>
                <a:cs typeface="Arial" pitchFamily="34" charset="0"/>
              </a:rPr>
              <a:t>bẩn</a:t>
            </a:r>
            <a:r>
              <a:rPr lang="en-US" sz="2500" dirty="0">
                <a:latin typeface="Arial" pitchFamily="34" charset="0"/>
                <a:cs typeface="Arial" pitchFamily="34" charset="0"/>
              </a:rPr>
              <a:t> </a:t>
            </a:r>
            <a:r>
              <a:rPr lang="en-US" sz="2500" dirty="0" err="1">
                <a:latin typeface="Arial" pitchFamily="34" charset="0"/>
                <a:cs typeface="Arial" pitchFamily="34" charset="0"/>
              </a:rPr>
              <a:t>hoặc</a:t>
            </a:r>
            <a:r>
              <a:rPr lang="en-US" sz="2500" dirty="0">
                <a:latin typeface="Arial" pitchFamily="34" charset="0"/>
                <a:cs typeface="Arial" pitchFamily="34" charset="0"/>
              </a:rPr>
              <a:t> </a:t>
            </a:r>
            <a:r>
              <a:rPr lang="en-US" sz="2500" dirty="0" err="1">
                <a:latin typeface="Arial" pitchFamily="34" charset="0"/>
                <a:cs typeface="Arial" pitchFamily="34" charset="0"/>
              </a:rPr>
              <a:t>vật</a:t>
            </a:r>
            <a:r>
              <a:rPr lang="en-US" sz="2500" dirty="0">
                <a:latin typeface="Arial" pitchFamily="34" charset="0"/>
                <a:cs typeface="Arial" pitchFamily="34" charset="0"/>
              </a:rPr>
              <a:t> </a:t>
            </a:r>
            <a:r>
              <a:rPr lang="en-US" sz="2500" dirty="0" err="1">
                <a:latin typeface="Arial" pitchFamily="34" charset="0"/>
                <a:cs typeface="Arial" pitchFamily="34" charset="0"/>
              </a:rPr>
              <a:t>dụng</a:t>
            </a:r>
            <a:r>
              <a:rPr lang="en-US" sz="2500" dirty="0">
                <a:latin typeface="Arial" pitchFamily="34" charset="0"/>
                <a:cs typeface="Arial" pitchFamily="34" charset="0"/>
              </a:rPr>
              <a:t> </a:t>
            </a:r>
            <a:r>
              <a:rPr lang="en-US" sz="2500" dirty="0" err="1" smtClean="0">
                <a:latin typeface="Arial" pitchFamily="34" charset="0"/>
                <a:cs typeface="Arial" pitchFamily="34" charset="0"/>
              </a:rPr>
              <a:t>bị</a:t>
            </a:r>
            <a:endParaRPr lang="en-US" sz="2500" dirty="0" smtClean="0">
              <a:latin typeface="Arial" pitchFamily="34" charset="0"/>
              <a:cs typeface="Arial" pitchFamily="34" charset="0"/>
            </a:endParaRPr>
          </a:p>
          <a:p>
            <a:pPr>
              <a:lnSpc>
                <a:spcPct val="150000"/>
              </a:lnSpc>
            </a:pP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nhiễm</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có</a:t>
            </a:r>
            <a:r>
              <a:rPr lang="en-US" sz="2500" dirty="0" smtClean="0">
                <a:latin typeface="Arial" pitchFamily="34" charset="0"/>
                <a:cs typeface="Arial" pitchFamily="34" charset="0"/>
              </a:rPr>
              <a:t> </a:t>
            </a: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en-US" sz="2500" dirty="0" err="1">
                <a:latin typeface="Arial" pitchFamily="34" charset="0"/>
                <a:cs typeface="Arial" pitchFamily="34" charset="0"/>
              </a:rPr>
              <a:t>lây</a:t>
            </a:r>
            <a:r>
              <a:rPr lang="en-US" sz="2500" dirty="0">
                <a:latin typeface="Arial" pitchFamily="34" charset="0"/>
                <a:cs typeface="Arial" pitchFamily="34" charset="0"/>
              </a:rPr>
              <a:t> </a:t>
            </a:r>
            <a:r>
              <a:rPr lang="en-US" sz="2500" dirty="0" err="1">
                <a:latin typeface="Arial" pitchFamily="34" charset="0"/>
                <a:cs typeface="Arial" pitchFamily="34" charset="0"/>
              </a:rPr>
              <a:t>gián</a:t>
            </a:r>
            <a:r>
              <a:rPr lang="en-US" sz="2500" dirty="0">
                <a:latin typeface="Arial" pitchFamily="34" charset="0"/>
                <a:cs typeface="Arial" pitchFamily="34" charset="0"/>
              </a:rPr>
              <a:t> </a:t>
            </a:r>
            <a:r>
              <a:rPr lang="en-US" sz="2500" dirty="0" err="1">
                <a:latin typeface="Arial" pitchFamily="34" charset="0"/>
                <a:cs typeface="Arial" pitchFamily="34" charset="0"/>
              </a:rPr>
              <a:t>tiếp</a:t>
            </a:r>
            <a:r>
              <a:rPr lang="en-US" sz="2500" dirty="0">
                <a:latin typeface="Arial" pitchFamily="34" charset="0"/>
                <a:cs typeface="Arial" pitchFamily="34" charset="0"/>
              </a:rPr>
              <a:t> qua </a:t>
            </a:r>
            <a:r>
              <a:rPr lang="en-US" sz="2500" dirty="0" err="1">
                <a:latin typeface="Arial" pitchFamily="34" charset="0"/>
                <a:cs typeface="Arial" pitchFamily="34" charset="0"/>
              </a:rPr>
              <a:t>thức</a:t>
            </a:r>
            <a:r>
              <a:rPr lang="en-US" sz="2500" dirty="0">
                <a:latin typeface="Arial" pitchFamily="34" charset="0"/>
                <a:cs typeface="Arial" pitchFamily="34" charset="0"/>
              </a:rPr>
              <a:t> </a:t>
            </a:r>
            <a:r>
              <a:rPr lang="en-US" sz="2500" dirty="0" err="1">
                <a:latin typeface="Arial" pitchFamily="34" charset="0"/>
                <a:cs typeface="Arial" pitchFamily="34" charset="0"/>
              </a:rPr>
              <a:t>ăn</a:t>
            </a:r>
            <a:r>
              <a:rPr lang="en-US" sz="2500" dirty="0">
                <a:latin typeface="Arial" pitchFamily="34" charset="0"/>
                <a:cs typeface="Arial" pitchFamily="34" charset="0"/>
              </a:rPr>
              <a:t> </a:t>
            </a:r>
            <a:r>
              <a:rPr lang="en-US" sz="2500" dirty="0" err="1">
                <a:latin typeface="Arial" pitchFamily="34" charset="0"/>
                <a:cs typeface="Arial" pitchFamily="34" charset="0"/>
              </a:rPr>
              <a:t>nước</a:t>
            </a:r>
            <a:r>
              <a:rPr lang="en-US" sz="2500" dirty="0">
                <a:latin typeface="Arial" pitchFamily="34" charset="0"/>
                <a:cs typeface="Arial" pitchFamily="34" charset="0"/>
              </a:rPr>
              <a:t> </a:t>
            </a:r>
            <a:r>
              <a:rPr lang="en-US" sz="2500" dirty="0" err="1">
                <a:latin typeface="Arial" pitchFamily="34" charset="0"/>
                <a:cs typeface="Arial" pitchFamily="34" charset="0"/>
              </a:rPr>
              <a:t>uống</a:t>
            </a:r>
            <a:r>
              <a:rPr lang="en-US" sz="2500" dirty="0">
                <a:latin typeface="Arial" pitchFamily="34" charset="0"/>
                <a:cs typeface="Arial" pitchFamily="34" charset="0"/>
              </a:rPr>
              <a:t>. </a:t>
            </a:r>
          </a:p>
          <a:p>
            <a:pPr marL="342900" indent="-342900">
              <a:lnSpc>
                <a:spcPct val="150000"/>
              </a:lnSpc>
              <a:buFont typeface="Arial" pitchFamily="34" charset="0"/>
              <a:buChar char="•"/>
            </a:pPr>
            <a:r>
              <a:rPr lang="en-US" sz="2500" dirty="0" err="1">
                <a:latin typeface="Arial" pitchFamily="34" charset="0"/>
                <a:cs typeface="Arial" pitchFamily="34" charset="0"/>
              </a:rPr>
              <a:t>Ruồi</a:t>
            </a:r>
            <a:r>
              <a:rPr lang="en-US" sz="2500" dirty="0">
                <a:latin typeface="Arial" pitchFamily="34" charset="0"/>
                <a:cs typeface="Arial" pitchFamily="34" charset="0"/>
              </a:rPr>
              <a:t> </a:t>
            </a:r>
            <a:r>
              <a:rPr lang="en-US" sz="2500" dirty="0" err="1">
                <a:latin typeface="Arial" pitchFamily="34" charset="0"/>
                <a:cs typeface="Arial" pitchFamily="34" charset="0"/>
              </a:rPr>
              <a:t>đóng</a:t>
            </a:r>
            <a:r>
              <a:rPr lang="en-US" sz="2500" dirty="0">
                <a:latin typeface="Arial" pitchFamily="34" charset="0"/>
                <a:cs typeface="Arial" pitchFamily="34" charset="0"/>
              </a:rPr>
              <a:t> </a:t>
            </a:r>
            <a:r>
              <a:rPr lang="en-US" sz="2500" dirty="0" err="1">
                <a:latin typeface="Arial" pitchFamily="34" charset="0"/>
                <a:cs typeface="Arial" pitchFamily="34" charset="0"/>
              </a:rPr>
              <a:t>vai</a:t>
            </a:r>
            <a:r>
              <a:rPr lang="en-US" sz="2500" dirty="0">
                <a:latin typeface="Arial" pitchFamily="34" charset="0"/>
                <a:cs typeface="Arial" pitchFamily="34" charset="0"/>
              </a:rPr>
              <a:t> </a:t>
            </a:r>
            <a:r>
              <a:rPr lang="en-US" sz="2500" dirty="0" err="1">
                <a:latin typeface="Arial" pitchFamily="34" charset="0"/>
                <a:cs typeface="Arial" pitchFamily="34" charset="0"/>
              </a:rPr>
              <a:t>trò</a:t>
            </a:r>
            <a:r>
              <a:rPr lang="en-US" sz="2500" dirty="0">
                <a:latin typeface="Arial" pitchFamily="34" charset="0"/>
                <a:cs typeface="Arial" pitchFamily="34" charset="0"/>
              </a:rPr>
              <a:t> </a:t>
            </a:r>
            <a:r>
              <a:rPr lang="en-US" sz="2500" dirty="0" err="1">
                <a:latin typeface="Arial" pitchFamily="34" charset="0"/>
                <a:cs typeface="Arial" pitchFamily="34" charset="0"/>
              </a:rPr>
              <a:t>quan</a:t>
            </a:r>
            <a:r>
              <a:rPr lang="en-US" sz="2500" dirty="0">
                <a:latin typeface="Arial" pitchFamily="34" charset="0"/>
                <a:cs typeface="Arial" pitchFamily="34" charset="0"/>
              </a:rPr>
              <a:t> </a:t>
            </a:r>
            <a:r>
              <a:rPr lang="en-US" sz="2500" dirty="0" err="1">
                <a:latin typeface="Arial" pitchFamily="34" charset="0"/>
                <a:cs typeface="Arial" pitchFamily="34" charset="0"/>
              </a:rPr>
              <a:t>trọng</a:t>
            </a:r>
            <a:r>
              <a:rPr lang="en-US" sz="2500" dirty="0">
                <a:latin typeface="Arial" pitchFamily="34" charset="0"/>
                <a:cs typeface="Arial" pitchFamily="34" charset="0"/>
              </a:rPr>
              <a:t> </a:t>
            </a:r>
            <a:r>
              <a:rPr lang="en-US" sz="2500" dirty="0" err="1">
                <a:latin typeface="Arial" pitchFamily="34" charset="0"/>
                <a:cs typeface="Arial" pitchFamily="34" charset="0"/>
              </a:rPr>
              <a:t>trong</a:t>
            </a:r>
            <a:r>
              <a:rPr lang="en-US" sz="2500" dirty="0">
                <a:latin typeface="Arial" pitchFamily="34" charset="0"/>
                <a:cs typeface="Arial" pitchFamily="34" charset="0"/>
              </a:rPr>
              <a:t> </a:t>
            </a:r>
            <a:r>
              <a:rPr lang="en-US" sz="2500" dirty="0" err="1">
                <a:latin typeface="Arial" pitchFamily="34" charset="0"/>
                <a:cs typeface="Arial" pitchFamily="34" charset="0"/>
              </a:rPr>
              <a:t>cơ</a:t>
            </a:r>
            <a:r>
              <a:rPr lang="en-US" sz="2500" dirty="0">
                <a:latin typeface="Arial" pitchFamily="34" charset="0"/>
                <a:cs typeface="Arial" pitchFamily="34" charset="0"/>
              </a:rPr>
              <a:t> </a:t>
            </a:r>
            <a:r>
              <a:rPr lang="en-US" sz="2500" dirty="0" err="1">
                <a:latin typeface="Arial" pitchFamily="34" charset="0"/>
                <a:cs typeface="Arial" pitchFamily="34" charset="0"/>
              </a:rPr>
              <a:t>chế</a:t>
            </a:r>
            <a:r>
              <a:rPr lang="en-US" sz="2500" dirty="0">
                <a:latin typeface="Arial" pitchFamily="34" charset="0"/>
                <a:cs typeface="Arial" pitchFamily="34" charset="0"/>
              </a:rPr>
              <a:t> </a:t>
            </a:r>
            <a:r>
              <a:rPr lang="en-US" sz="2500" dirty="0" err="1">
                <a:latin typeface="Arial" pitchFamily="34" charset="0"/>
                <a:cs typeface="Arial" pitchFamily="34" charset="0"/>
              </a:rPr>
              <a:t>truyền</a:t>
            </a:r>
            <a:r>
              <a:rPr lang="en-US" sz="2500" dirty="0">
                <a:latin typeface="Arial" pitchFamily="34" charset="0"/>
                <a:cs typeface="Arial" pitchFamily="34" charset="0"/>
              </a:rPr>
              <a:t> </a:t>
            </a:r>
            <a:r>
              <a:rPr lang="en-US" sz="2500" dirty="0" err="1">
                <a:latin typeface="Arial" pitchFamily="34" charset="0"/>
                <a:cs typeface="Arial" pitchFamily="34" charset="0"/>
              </a:rPr>
              <a:t>bệnh</a:t>
            </a:r>
            <a:endParaRPr lang="en-US" sz="2500" dirty="0">
              <a:latin typeface="Arial" pitchFamily="34" charset="0"/>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149" y="1400182"/>
            <a:ext cx="4271938" cy="3921458"/>
          </a:xfrm>
          <a:prstGeom prst="rect">
            <a:avLst/>
          </a:prstGeom>
        </p:spPr>
      </p:pic>
      <p:sp>
        <p:nvSpPr>
          <p:cNvPr id="11" name="TextBox 10"/>
          <p:cNvSpPr txBox="1"/>
          <p:nvPr/>
        </p:nvSpPr>
        <p:spPr>
          <a:xfrm>
            <a:off x="2579427" y="28195"/>
            <a:ext cx="6195895" cy="707886"/>
          </a:xfrm>
          <a:prstGeom prst="rect">
            <a:avLst/>
          </a:prstGeom>
          <a:noFill/>
        </p:spPr>
        <p:txBody>
          <a:bodyPr wrap="square" rtlCol="0">
            <a:spAutoFit/>
          </a:bodyPr>
          <a:lstStyle/>
          <a:p>
            <a:r>
              <a:rPr lang="en-US" sz="4000" b="1" dirty="0" smtClean="0">
                <a:solidFill>
                  <a:srgbClr val="0B7F19"/>
                </a:solidFill>
                <a:latin typeface="Arial" pitchFamily="34" charset="0"/>
                <a:cs typeface="Arial" pitchFamily="34" charset="0"/>
              </a:rPr>
              <a:t>BỆNH LỴ TRỰC TRÙNG</a:t>
            </a:r>
            <a:endParaRPr lang="en-US" sz="4000" b="1" dirty="0">
              <a:solidFill>
                <a:srgbClr val="0B7F19"/>
              </a:solidFill>
              <a:latin typeface="Arial" pitchFamily="34" charset="0"/>
              <a:cs typeface="Arial" pitchFamily="34" charset="0"/>
            </a:endParaRPr>
          </a:p>
        </p:txBody>
      </p:sp>
    </p:spTree>
    <p:extLst>
      <p:ext uri="{BB962C8B-B14F-4D97-AF65-F5344CB8AC3E}">
        <p14:creationId xmlns:p14="http://schemas.microsoft.com/office/powerpoint/2010/main" val="157060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46" y="1473958"/>
            <a:ext cx="5138382" cy="33573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2500" dirty="0" smtClean="0">
                <a:latin typeface="Arial" pitchFamily="34" charset="0"/>
                <a:cs typeface="Arial" pitchFamily="34" charset="0"/>
              </a:rPr>
              <a:t>   Đ</a:t>
            </a:r>
            <a:r>
              <a:rPr lang="vi-VN" sz="2500" dirty="0">
                <a:latin typeface="Arial" pitchFamily="34" charset="0"/>
                <a:cs typeface="Arial" pitchFamily="34" charset="0"/>
              </a:rPr>
              <a:t>ề kháng với a</a:t>
            </a:r>
            <a:r>
              <a:rPr lang="en-US" sz="2500" dirty="0" err="1">
                <a:latin typeface="Arial" pitchFamily="34" charset="0"/>
                <a:cs typeface="Arial" pitchFamily="34" charset="0"/>
              </a:rPr>
              <a:t>cid</a:t>
            </a:r>
            <a:r>
              <a:rPr lang="vi-VN" sz="2500" dirty="0">
                <a:latin typeface="Arial" pitchFamily="34" charset="0"/>
                <a:cs typeface="Arial" pitchFamily="34" charset="0"/>
              </a:rPr>
              <a:t> cao nên vượt qua được hàng rào a</a:t>
            </a:r>
            <a:r>
              <a:rPr lang="en-US" sz="2500" dirty="0" err="1">
                <a:latin typeface="Arial" pitchFamily="34" charset="0"/>
                <a:cs typeface="Arial" pitchFamily="34" charset="0"/>
              </a:rPr>
              <a:t>cid</a:t>
            </a:r>
            <a:r>
              <a:rPr lang="vi-VN" sz="2500" dirty="0">
                <a:latin typeface="Arial" pitchFamily="34" charset="0"/>
                <a:cs typeface="Arial" pitchFamily="34" charset="0"/>
              </a:rPr>
              <a:t> ở dạ dày tới  ruột non rồi xuống tới đại tràng mới đột nhập vào niêm mạc đại tràng và gây bệnh.</a:t>
            </a:r>
            <a:endParaRPr lang="en-US" sz="2500" dirty="0">
              <a:latin typeface="Arial" pitchFamily="34" charset="0"/>
              <a:cs typeface="Arial" pitchFamily="34" charset="0"/>
            </a:endParaRPr>
          </a:p>
        </p:txBody>
      </p:sp>
      <p:sp>
        <p:nvSpPr>
          <p:cNvPr id="5" name="TextBox 4"/>
          <p:cNvSpPr txBox="1"/>
          <p:nvPr/>
        </p:nvSpPr>
        <p:spPr>
          <a:xfrm>
            <a:off x="1678675" y="14548"/>
            <a:ext cx="8093123" cy="707886"/>
          </a:xfrm>
          <a:prstGeom prst="rect">
            <a:avLst/>
          </a:prstGeom>
          <a:noFill/>
        </p:spPr>
        <p:txBody>
          <a:bodyPr wrap="square" rtlCol="0">
            <a:spAutoFit/>
          </a:bodyPr>
          <a:lstStyle/>
          <a:p>
            <a:r>
              <a:rPr lang="en-US" sz="4000" b="1" dirty="0" err="1">
                <a:solidFill>
                  <a:srgbClr val="0B7F19"/>
                </a:solidFill>
                <a:latin typeface="Arial" pitchFamily="34" charset="0"/>
                <a:cs typeface="Arial" pitchFamily="34" charset="0"/>
              </a:rPr>
              <a:t>Cơ</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chế</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bệnh</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sinh</a:t>
            </a:r>
            <a:r>
              <a:rPr lang="en-US" sz="4000" b="1" dirty="0" smtClean="0">
                <a:solidFill>
                  <a:srgbClr val="0B7F19"/>
                </a:solidFill>
                <a:latin typeface="Arial" pitchFamily="34" charset="0"/>
                <a:cs typeface="Arial" pitchFamily="34" charset="0"/>
              </a:rPr>
              <a:t>:</a:t>
            </a:r>
            <a:r>
              <a:rPr lang="vi-VN" sz="4000" dirty="0" smtClean="0">
                <a:latin typeface="Arial" pitchFamily="34" charset="0"/>
                <a:cs typeface="Arial" pitchFamily="34" charset="0"/>
              </a:rPr>
              <a:t>.</a:t>
            </a:r>
            <a:endParaRPr lang="en-US" sz="4000" dirty="0">
              <a:latin typeface="Arial" pitchFamily="34" charset="0"/>
              <a:cs typeface="Arial" pitchFamily="34" charset="0"/>
            </a:endParaRPr>
          </a:p>
        </p:txBody>
      </p:sp>
      <p:sp>
        <p:nvSpPr>
          <p:cNvPr id="6" name="Rectangle 5"/>
          <p:cNvSpPr/>
          <p:nvPr/>
        </p:nvSpPr>
        <p:spPr>
          <a:xfrm>
            <a:off x="300250" y="1443969"/>
            <a:ext cx="6209732" cy="39323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vi-VN" sz="2500" dirty="0">
                <a:latin typeface="Arial" pitchFamily="34" charset="0"/>
                <a:cs typeface="Arial" pitchFamily="34" charset="0"/>
              </a:rPr>
              <a:t>Sau khi xâm nhập vào niêm mạc ruột, lỵ trực khuẩn bị tiêu diệt và giải phóng  nội độc tố ( </a:t>
            </a:r>
            <a:r>
              <a:rPr lang="vi-VN" sz="2500" i="1" dirty="0">
                <a:latin typeface="Arial" pitchFamily="34" charset="0"/>
                <a:cs typeface="Arial" pitchFamily="34" charset="0"/>
              </a:rPr>
              <a:t>riêng Sh.shiga, Sh. Schmitzii tiết ra ngoại độc tố</a:t>
            </a:r>
            <a:r>
              <a:rPr lang="vi-VN" sz="2500" dirty="0">
                <a:latin typeface="Arial" pitchFamily="34" charset="0"/>
                <a:cs typeface="Arial" pitchFamily="34" charset="0"/>
              </a:rPr>
              <a:t>) . Nội độc tố và ngoại độc tố theo máu và bạch mạch tác động đến toàn thân gây ra tình trạng nhiễm độc thần kinh, tim mạch. </a:t>
            </a:r>
            <a:endParaRPr lang="en-US" sz="2500" dirty="0"/>
          </a:p>
        </p:txBody>
      </p:sp>
      <p:sp>
        <p:nvSpPr>
          <p:cNvPr id="7" name="Rectangle 6"/>
          <p:cNvSpPr/>
          <p:nvPr/>
        </p:nvSpPr>
        <p:spPr>
          <a:xfrm>
            <a:off x="300250" y="1471264"/>
            <a:ext cx="6209732" cy="39050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vi-VN" sz="2500" dirty="0">
                <a:latin typeface="Arial" pitchFamily="34" charset="0"/>
                <a:cs typeface="Arial" pitchFamily="34" charset="0"/>
              </a:rPr>
              <a:t>Tại chỗ độc tố gây viêm, gây tăng co bóp, gây đau, gây rối loạn vận mạch, , gây tăng tiết, gây rối loạn trao đổi nước, điện giải, gây loét, hoại tử niêm mạc, xuất huyết</a:t>
            </a:r>
            <a:endParaRPr lang="en-US" sz="25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982" y="1443969"/>
            <a:ext cx="5682017" cy="3807798"/>
          </a:xfrm>
          <a:prstGeom prst="rect">
            <a:avLst/>
          </a:prstGeom>
        </p:spPr>
      </p:pic>
      <p:sp>
        <p:nvSpPr>
          <p:cNvPr id="9" name="Rectangle 8"/>
          <p:cNvSpPr/>
          <p:nvPr/>
        </p:nvSpPr>
        <p:spPr>
          <a:xfrm>
            <a:off x="327545" y="2320119"/>
            <a:ext cx="6032311" cy="225188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vi-VN" sz="2500" dirty="0">
                <a:latin typeface="Arial" pitchFamily="34" charset="0"/>
                <a:cs typeface="Arial" pitchFamily="34" charset="0"/>
              </a:rPr>
              <a:t>Hậu quả gây lên  là tình trạng nhiễm độc toàn thân, tình trạng mất nước, điện giải và  rối loạn đại </a:t>
            </a:r>
            <a:r>
              <a:rPr lang="vi-VN" sz="2500" dirty="0" smtClean="0">
                <a:latin typeface="Arial" pitchFamily="34" charset="0"/>
                <a:cs typeface="Arial" pitchFamily="34" charset="0"/>
              </a:rPr>
              <a:t>ti</a:t>
            </a:r>
            <a:r>
              <a:rPr lang="en-US" sz="2500" dirty="0" err="1" smtClean="0">
                <a:latin typeface="Arial" pitchFamily="34" charset="0"/>
                <a:cs typeface="Arial" pitchFamily="34" charset="0"/>
              </a:rPr>
              <a:t>ện</a:t>
            </a:r>
            <a:r>
              <a:rPr lang="en-US" sz="2500" dirty="0" smtClean="0">
                <a:latin typeface="Arial" pitchFamily="34" charset="0"/>
                <a:cs typeface="Arial" pitchFamily="34" charset="0"/>
              </a:rPr>
              <a:t>.</a:t>
            </a:r>
            <a:endParaRPr lang="en-US" sz="2500" dirty="0"/>
          </a:p>
        </p:txBody>
      </p:sp>
    </p:spTree>
    <p:extLst>
      <p:ext uri="{BB962C8B-B14F-4D97-AF65-F5344CB8AC3E}">
        <p14:creationId xmlns:p14="http://schemas.microsoft.com/office/powerpoint/2010/main" val="67746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911" y="655093"/>
            <a:ext cx="6660108" cy="55955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b="1" dirty="0" err="1">
                <a:solidFill>
                  <a:srgbClr val="0B7F19"/>
                </a:solidFill>
                <a:latin typeface="Arial" pitchFamily="34" charset="0"/>
                <a:cs typeface="Arial" pitchFamily="34" charset="0"/>
              </a:rPr>
              <a:t>Lâm</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sàng</a:t>
            </a:r>
            <a:r>
              <a:rPr lang="en-US" sz="4000" b="1" dirty="0">
                <a:solidFill>
                  <a:srgbClr val="0B7F19"/>
                </a:solidFill>
                <a:latin typeface="Arial" pitchFamily="34" charset="0"/>
                <a:cs typeface="Arial" pitchFamily="34" charset="0"/>
              </a:rPr>
              <a:t>:</a:t>
            </a:r>
          </a:p>
          <a:p>
            <a:pPr marL="342900" indent="-342900">
              <a:lnSpc>
                <a:spcPct val="150000"/>
              </a:lnSpc>
              <a:buFont typeface="Arial" pitchFamily="34" charset="0"/>
              <a:buChar char="•"/>
            </a:pPr>
            <a:r>
              <a:rPr lang="en-US" sz="2500" dirty="0">
                <a:latin typeface="Arial" pitchFamily="34" charset="0"/>
                <a:cs typeface="Arial" pitchFamily="34" charset="0"/>
              </a:rPr>
              <a:t>GĐ</a:t>
            </a:r>
            <a:r>
              <a:rPr lang="vi-VN" sz="2500" dirty="0">
                <a:latin typeface="Arial" pitchFamily="34" charset="0"/>
                <a:cs typeface="Arial" pitchFamily="34" charset="0"/>
              </a:rPr>
              <a:t> ủ bệnh: Từ </a:t>
            </a:r>
            <a:r>
              <a:rPr lang="vi-VN" sz="2500" baseline="30000" dirty="0">
                <a:latin typeface="Arial" pitchFamily="34" charset="0"/>
                <a:cs typeface="Arial" pitchFamily="34" charset="0"/>
              </a:rPr>
              <a:t>1</a:t>
            </a:r>
            <a:r>
              <a:rPr lang="vi-VN" sz="2500" dirty="0">
                <a:latin typeface="Arial" pitchFamily="34" charset="0"/>
                <a:cs typeface="Arial" pitchFamily="34" charset="0"/>
              </a:rPr>
              <a:t>/2 đến 7 ngày, trung bình từ 1 – 4 ngày. Không có triệu chứng gì</a:t>
            </a:r>
            <a:endParaRPr lang="en-US" sz="2500" dirty="0">
              <a:latin typeface="Arial" pitchFamily="34" charset="0"/>
              <a:cs typeface="Arial" pitchFamily="34" charset="0"/>
            </a:endParaRPr>
          </a:p>
          <a:p>
            <a:pPr marL="342900" indent="-342900">
              <a:lnSpc>
                <a:spcPct val="150000"/>
              </a:lnSpc>
              <a:buFont typeface="Arial" pitchFamily="34" charset="0"/>
              <a:buChar char="•"/>
            </a:pPr>
            <a:r>
              <a:rPr lang="en-US" sz="2500" dirty="0">
                <a:latin typeface="Arial" pitchFamily="34" charset="0"/>
                <a:cs typeface="Arial" pitchFamily="34" charset="0"/>
              </a:rPr>
              <a:t>GĐ </a:t>
            </a:r>
            <a:r>
              <a:rPr lang="en-US" sz="2500" dirty="0" err="1">
                <a:latin typeface="Arial" pitchFamily="34" charset="0"/>
                <a:cs typeface="Arial" pitchFamily="34" charset="0"/>
              </a:rPr>
              <a:t>khởi</a:t>
            </a:r>
            <a:r>
              <a:rPr lang="en-US" sz="2500" dirty="0">
                <a:latin typeface="Arial" pitchFamily="34" charset="0"/>
                <a:cs typeface="Arial" pitchFamily="34" charset="0"/>
              </a:rPr>
              <a:t> </a:t>
            </a:r>
            <a:r>
              <a:rPr lang="en-US" sz="2500" dirty="0" err="1">
                <a:latin typeface="Arial" pitchFamily="34" charset="0"/>
                <a:cs typeface="Arial" pitchFamily="34" charset="0"/>
              </a:rPr>
              <a:t>phát</a:t>
            </a:r>
            <a:r>
              <a:rPr lang="en-US" sz="2500" dirty="0">
                <a:latin typeface="Arial" pitchFamily="34" charset="0"/>
                <a:cs typeface="Arial" pitchFamily="34" charset="0"/>
              </a:rPr>
              <a:t>: </a:t>
            </a:r>
            <a:r>
              <a:rPr lang="en-US" sz="2500" dirty="0" err="1">
                <a:latin typeface="Arial" pitchFamily="34" charset="0"/>
                <a:cs typeface="Arial" pitchFamily="34" charset="0"/>
              </a:rPr>
              <a:t>sốt</a:t>
            </a:r>
            <a:r>
              <a:rPr lang="en-US" sz="2500" dirty="0">
                <a:latin typeface="Arial" pitchFamily="34" charset="0"/>
                <a:cs typeface="Arial" pitchFamily="34" charset="0"/>
              </a:rPr>
              <a:t> </a:t>
            </a:r>
            <a:r>
              <a:rPr lang="en-US" sz="2500" dirty="0" err="1">
                <a:latin typeface="Arial" pitchFamily="34" charset="0"/>
                <a:cs typeface="Arial" pitchFamily="34" charset="0"/>
              </a:rPr>
              <a:t>cao</a:t>
            </a:r>
            <a:r>
              <a:rPr lang="en-US" sz="2500" dirty="0">
                <a:latin typeface="Arial" pitchFamily="34" charset="0"/>
                <a:cs typeface="Arial" pitchFamily="34" charset="0"/>
              </a:rPr>
              <a:t> 39 – 40</a:t>
            </a:r>
            <a:r>
              <a:rPr lang="en-US" sz="2500" baseline="30000" dirty="0">
                <a:latin typeface="Arial" pitchFamily="34" charset="0"/>
                <a:cs typeface="Arial" pitchFamily="34" charset="0"/>
              </a:rPr>
              <a:t>o</a:t>
            </a:r>
            <a:r>
              <a:rPr lang="en-US" sz="2500" dirty="0">
                <a:latin typeface="Arial" pitchFamily="34" charset="0"/>
                <a:cs typeface="Arial" pitchFamily="34" charset="0"/>
              </a:rPr>
              <a:t>, </a:t>
            </a:r>
            <a:r>
              <a:rPr lang="en-US" sz="2500" dirty="0" err="1">
                <a:latin typeface="Arial" pitchFamily="34" charset="0"/>
                <a:cs typeface="Arial" pitchFamily="34" charset="0"/>
              </a:rPr>
              <a:t>rét</a:t>
            </a:r>
            <a:r>
              <a:rPr lang="en-US" sz="2500" dirty="0">
                <a:latin typeface="Arial" pitchFamily="34" charset="0"/>
                <a:cs typeface="Arial" pitchFamily="34" charset="0"/>
              </a:rPr>
              <a:t> run, </a:t>
            </a:r>
            <a:r>
              <a:rPr lang="en-US" sz="2500" dirty="0" err="1">
                <a:latin typeface="Arial" pitchFamily="34" charset="0"/>
                <a:cs typeface="Arial" pitchFamily="34" charset="0"/>
              </a:rPr>
              <a:t>trẻ</a:t>
            </a:r>
            <a:r>
              <a:rPr lang="en-US" sz="2500" dirty="0">
                <a:latin typeface="Arial" pitchFamily="34" charset="0"/>
                <a:cs typeface="Arial" pitchFamily="34" charset="0"/>
              </a:rPr>
              <a:t> </a:t>
            </a:r>
            <a:r>
              <a:rPr lang="en-US" sz="2500" dirty="0" err="1">
                <a:latin typeface="Arial" pitchFamily="34" charset="0"/>
                <a:cs typeface="Arial" pitchFamily="34" charset="0"/>
              </a:rPr>
              <a:t>em</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thể</a:t>
            </a:r>
            <a:r>
              <a:rPr lang="en-US" sz="2500" dirty="0">
                <a:latin typeface="Arial" pitchFamily="34" charset="0"/>
                <a:cs typeface="Arial" pitchFamily="34" charset="0"/>
              </a:rPr>
              <a:t> co </a:t>
            </a:r>
            <a:r>
              <a:rPr lang="en-US" sz="2500" dirty="0" err="1">
                <a:latin typeface="Arial" pitchFamily="34" charset="0"/>
                <a:cs typeface="Arial" pitchFamily="34" charset="0"/>
              </a:rPr>
              <a:t>giật</a:t>
            </a:r>
            <a:r>
              <a:rPr lang="en-US" sz="2500" dirty="0">
                <a:latin typeface="Arial" pitchFamily="34" charset="0"/>
                <a:cs typeface="Arial" pitchFamily="34" charset="0"/>
              </a:rPr>
              <a:t>, </a:t>
            </a:r>
            <a:r>
              <a:rPr lang="en-US" sz="2500" dirty="0" err="1">
                <a:latin typeface="Arial" pitchFamily="34" charset="0"/>
                <a:cs typeface="Arial" pitchFamily="34" charset="0"/>
              </a:rPr>
              <a:t>đau</a:t>
            </a:r>
            <a:r>
              <a:rPr lang="en-US" sz="2500" dirty="0">
                <a:latin typeface="Arial" pitchFamily="34" charset="0"/>
                <a:cs typeface="Arial" pitchFamily="34" charset="0"/>
              </a:rPr>
              <a:t> </a:t>
            </a:r>
            <a:r>
              <a:rPr lang="en-US" sz="2500" dirty="0" err="1">
                <a:latin typeface="Arial" pitchFamily="34" charset="0"/>
                <a:cs typeface="Arial" pitchFamily="34" charset="0"/>
              </a:rPr>
              <a:t>quặn</a:t>
            </a:r>
            <a:r>
              <a:rPr lang="en-US" sz="2500" dirty="0">
                <a:latin typeface="Arial" pitchFamily="34" charset="0"/>
                <a:cs typeface="Arial" pitchFamily="34" charset="0"/>
              </a:rPr>
              <a:t> </a:t>
            </a:r>
            <a:r>
              <a:rPr lang="en-US" sz="2500" dirty="0" err="1">
                <a:latin typeface="Arial" pitchFamily="34" charset="0"/>
                <a:cs typeface="Arial" pitchFamily="34" charset="0"/>
              </a:rPr>
              <a:t>bụng</a:t>
            </a:r>
            <a:r>
              <a:rPr lang="en-US" sz="2500" dirty="0">
                <a:latin typeface="Arial" pitchFamily="34" charset="0"/>
                <a:cs typeface="Arial" pitchFamily="34" charset="0"/>
              </a:rPr>
              <a:t>, </a:t>
            </a:r>
            <a:r>
              <a:rPr lang="en-US" sz="2500" dirty="0" err="1">
                <a:latin typeface="Arial" pitchFamily="34" charset="0"/>
                <a:cs typeface="Arial" pitchFamily="34" charset="0"/>
              </a:rPr>
              <a:t>mệt</a:t>
            </a:r>
            <a:r>
              <a:rPr lang="en-US" sz="2500" dirty="0">
                <a:latin typeface="Arial" pitchFamily="34" charset="0"/>
                <a:cs typeface="Arial" pitchFamily="34" charset="0"/>
              </a:rPr>
              <a:t> </a:t>
            </a:r>
            <a:r>
              <a:rPr lang="en-US" sz="2500" dirty="0" err="1">
                <a:latin typeface="Arial" pitchFamily="34" charset="0"/>
                <a:cs typeface="Arial" pitchFamily="34" charset="0"/>
              </a:rPr>
              <a:t>mỏi</a:t>
            </a:r>
            <a:r>
              <a:rPr lang="en-US" sz="2500" dirty="0">
                <a:latin typeface="Arial" pitchFamily="34" charset="0"/>
                <a:cs typeface="Arial" pitchFamily="34" charset="0"/>
              </a:rPr>
              <a:t>, </a:t>
            </a:r>
            <a:r>
              <a:rPr lang="vi-VN" sz="2500" dirty="0">
                <a:latin typeface="Arial" pitchFamily="34" charset="0"/>
                <a:cs typeface="Arial" pitchFamily="34" charset="0"/>
              </a:rPr>
              <a:t>buồn nôn, đau nhức cơ toàn thân.</a:t>
            </a:r>
            <a:endParaRPr lang="en-US" sz="2500" dirty="0">
              <a:latin typeface="Arial" pitchFamily="34" charset="0"/>
              <a:cs typeface="Arial" pitchFamily="34" charset="0"/>
            </a:endParaRPr>
          </a:p>
          <a:p>
            <a:pPr marL="342900" indent="-342900">
              <a:lnSpc>
                <a:spcPct val="150000"/>
              </a:lnSpc>
              <a:buFont typeface="Arial" pitchFamily="34" charset="0"/>
              <a:buChar char="•"/>
            </a:pPr>
            <a:r>
              <a:rPr lang="en-US" sz="2500" dirty="0">
                <a:latin typeface="Arial" pitchFamily="34" charset="0"/>
                <a:cs typeface="Arial" pitchFamily="34" charset="0"/>
              </a:rPr>
              <a:t>GĐ </a:t>
            </a:r>
            <a:r>
              <a:rPr lang="en-US" sz="2500" dirty="0" err="1">
                <a:latin typeface="Arial" pitchFamily="34" charset="0"/>
                <a:cs typeface="Arial" pitchFamily="34" charset="0"/>
              </a:rPr>
              <a:t>toàn</a:t>
            </a:r>
            <a:r>
              <a:rPr lang="en-US" sz="2500" dirty="0">
                <a:latin typeface="Arial" pitchFamily="34" charset="0"/>
                <a:cs typeface="Arial" pitchFamily="34" charset="0"/>
              </a:rPr>
              <a:t> </a:t>
            </a:r>
            <a:r>
              <a:rPr lang="en-US" sz="2500" dirty="0" err="1">
                <a:latin typeface="Arial" pitchFamily="34" charset="0"/>
                <a:cs typeface="Arial" pitchFamily="34" charset="0"/>
              </a:rPr>
              <a:t>phát</a:t>
            </a:r>
            <a:r>
              <a:rPr lang="en-US" sz="2500" dirty="0">
                <a:latin typeface="Arial" pitchFamily="34" charset="0"/>
                <a:cs typeface="Arial" pitchFamily="34" charset="0"/>
              </a:rPr>
              <a:t>: </a:t>
            </a:r>
            <a:r>
              <a:rPr lang="en-US" sz="2500" dirty="0" err="1">
                <a:latin typeface="Arial" pitchFamily="34" charset="0"/>
                <a:cs typeface="Arial" pitchFamily="34" charset="0"/>
              </a:rPr>
              <a:t>đau</a:t>
            </a:r>
            <a:r>
              <a:rPr lang="en-US" sz="2500" dirty="0">
                <a:latin typeface="Arial" pitchFamily="34" charset="0"/>
                <a:cs typeface="Arial" pitchFamily="34" charset="0"/>
              </a:rPr>
              <a:t> </a:t>
            </a:r>
            <a:r>
              <a:rPr lang="en-US" sz="2500" dirty="0" err="1">
                <a:latin typeface="Arial" pitchFamily="34" charset="0"/>
                <a:cs typeface="Arial" pitchFamily="34" charset="0"/>
              </a:rPr>
              <a:t>bụng</a:t>
            </a:r>
            <a:r>
              <a:rPr lang="en-US" sz="2500" dirty="0">
                <a:latin typeface="Arial" pitchFamily="34" charset="0"/>
                <a:cs typeface="Arial" pitchFamily="34" charset="0"/>
              </a:rPr>
              <a:t>, </a:t>
            </a:r>
            <a:r>
              <a:rPr lang="en-US" sz="2500" dirty="0" err="1">
                <a:latin typeface="Arial" pitchFamily="34" charset="0"/>
                <a:cs typeface="Arial" pitchFamily="34" charset="0"/>
              </a:rPr>
              <a:t>mót</a:t>
            </a:r>
            <a:r>
              <a:rPr lang="en-US" sz="2500" dirty="0">
                <a:latin typeface="Arial" pitchFamily="34" charset="0"/>
                <a:cs typeface="Arial" pitchFamily="34" charset="0"/>
              </a:rPr>
              <a:t> </a:t>
            </a:r>
            <a:r>
              <a:rPr lang="en-US" sz="2500" dirty="0" err="1">
                <a:latin typeface="Arial" pitchFamily="34" charset="0"/>
                <a:cs typeface="Arial" pitchFamily="34" charset="0"/>
              </a:rPr>
              <a:t>rặn</a:t>
            </a:r>
            <a:r>
              <a:rPr lang="en-US" sz="2500" dirty="0">
                <a:latin typeface="Arial" pitchFamily="34" charset="0"/>
                <a:cs typeface="Arial" pitchFamily="34" charset="0"/>
              </a:rPr>
              <a:t> </a:t>
            </a:r>
            <a:r>
              <a:rPr lang="en-US" sz="2500" dirty="0" err="1">
                <a:latin typeface="Arial" pitchFamily="34" charset="0"/>
                <a:cs typeface="Arial" pitchFamily="34" charset="0"/>
              </a:rPr>
              <a:t>liên</a:t>
            </a:r>
            <a:r>
              <a:rPr lang="en-US" sz="2500" dirty="0">
                <a:latin typeface="Arial" pitchFamily="34" charset="0"/>
                <a:cs typeface="Arial" pitchFamily="34" charset="0"/>
              </a:rPr>
              <a:t> </a:t>
            </a:r>
            <a:r>
              <a:rPr lang="en-US" sz="2500" dirty="0" err="1">
                <a:latin typeface="Arial" pitchFamily="34" charset="0"/>
                <a:cs typeface="Arial" pitchFamily="34" charset="0"/>
              </a:rPr>
              <a:t>tục</a:t>
            </a:r>
            <a:r>
              <a:rPr lang="en-US" sz="2500" dirty="0">
                <a:latin typeface="Arial" pitchFamily="34" charset="0"/>
                <a:cs typeface="Arial" pitchFamily="34" charset="0"/>
              </a:rPr>
              <a:t>, đ</a:t>
            </a:r>
            <a:r>
              <a:rPr lang="vi-VN" sz="2500" dirty="0">
                <a:latin typeface="Arial" pitchFamily="34" charset="0"/>
                <a:cs typeface="Arial" pitchFamily="34" charset="0"/>
              </a:rPr>
              <a:t>i ngoài nhiều lần với phân có tính chất đặc biệt</a:t>
            </a:r>
            <a:r>
              <a:rPr lang="en-US" sz="2500" dirty="0">
                <a:latin typeface="Arial" pitchFamily="34" charset="0"/>
                <a:cs typeface="Arial" pitchFamily="34" charset="0"/>
              </a:rPr>
              <a:t>, </a:t>
            </a:r>
            <a:r>
              <a:rPr lang="en-US" sz="2500" dirty="0" err="1">
                <a:latin typeface="Arial" pitchFamily="34" charset="0"/>
                <a:cs typeface="Arial" pitchFamily="34" charset="0"/>
              </a:rPr>
              <a:t>cơ</a:t>
            </a:r>
            <a:r>
              <a:rPr lang="en-US" sz="2500" dirty="0">
                <a:latin typeface="Arial" pitchFamily="34" charset="0"/>
                <a:cs typeface="Arial" pitchFamily="34" charset="0"/>
              </a:rPr>
              <a:t> </a:t>
            </a:r>
            <a:r>
              <a:rPr lang="en-US" sz="2500" dirty="0" err="1">
                <a:latin typeface="Arial" pitchFamily="34" charset="0"/>
                <a:cs typeface="Arial" pitchFamily="34" charset="0"/>
              </a:rPr>
              <a:t>thể</a:t>
            </a:r>
            <a:r>
              <a:rPr lang="en-US" sz="2500" dirty="0">
                <a:latin typeface="Arial" pitchFamily="34" charset="0"/>
                <a:cs typeface="Arial" pitchFamily="34" charset="0"/>
              </a:rPr>
              <a:t> </a:t>
            </a:r>
            <a:r>
              <a:rPr lang="vi-VN" sz="2500" dirty="0">
                <a:latin typeface="Arial" pitchFamily="34" charset="0"/>
                <a:cs typeface="Arial" pitchFamily="34" charset="0"/>
              </a:rPr>
              <a:t>kiệt nước.</a:t>
            </a:r>
            <a:endParaRPr lang="en-US" sz="2500" dirty="0">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946" y="3712334"/>
            <a:ext cx="4414141" cy="27404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946" y="655093"/>
            <a:ext cx="4414141" cy="2926767"/>
          </a:xfrm>
          <a:prstGeom prst="rect">
            <a:avLst/>
          </a:prstGeom>
        </p:spPr>
      </p:pic>
      <p:sp>
        <p:nvSpPr>
          <p:cNvPr id="7" name="Flowchart: Process 6"/>
          <p:cNvSpPr/>
          <p:nvPr/>
        </p:nvSpPr>
        <p:spPr>
          <a:xfrm>
            <a:off x="204717" y="485801"/>
            <a:ext cx="11887200" cy="5966979"/>
          </a:xfrm>
          <a:prstGeom prst="flowChartProcess">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r>
              <a:rPr lang="en-US" sz="4000" b="1" dirty="0" err="1">
                <a:solidFill>
                  <a:srgbClr val="0B7F19"/>
                </a:solidFill>
                <a:latin typeface="Arial" pitchFamily="34" charset="0"/>
                <a:cs typeface="Arial" pitchFamily="34" charset="0"/>
              </a:rPr>
              <a:t>Điều</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trị</a:t>
            </a:r>
            <a:r>
              <a:rPr lang="en-US" sz="4000" b="1" dirty="0">
                <a:solidFill>
                  <a:srgbClr val="0B7F19"/>
                </a:solidFill>
                <a:latin typeface="Arial" pitchFamily="34" charset="0"/>
                <a:cs typeface="Arial" pitchFamily="34" charset="0"/>
              </a:rPr>
              <a:t>:</a:t>
            </a:r>
          </a:p>
          <a:p>
            <a:pPr marL="285750" indent="-285750">
              <a:lnSpc>
                <a:spcPct val="150000"/>
              </a:lnSpc>
              <a:buFont typeface="Arial" pitchFamily="34" charset="0"/>
              <a:buChar char="•"/>
            </a:pPr>
            <a:r>
              <a:rPr lang="en-US" dirty="0">
                <a:latin typeface="Arial" pitchFamily="34" charset="0"/>
                <a:cs typeface="Arial" pitchFamily="34" charset="0"/>
              </a:rPr>
              <a:t>.</a:t>
            </a:r>
            <a:r>
              <a:rPr lang="en-US" sz="2500" dirty="0" err="1">
                <a:latin typeface="Arial" pitchFamily="34" charset="0"/>
                <a:cs typeface="Arial" pitchFamily="34" charset="0"/>
              </a:rPr>
              <a:t>Ðiều</a:t>
            </a:r>
            <a:r>
              <a:rPr lang="en-US" sz="2500" dirty="0">
                <a:latin typeface="Arial" pitchFamily="34" charset="0"/>
                <a:cs typeface="Arial" pitchFamily="34" charset="0"/>
              </a:rPr>
              <a:t> </a:t>
            </a:r>
            <a:r>
              <a:rPr lang="en-US" sz="2500" dirty="0" err="1">
                <a:latin typeface="Arial" pitchFamily="34" charset="0"/>
                <a:cs typeface="Arial" pitchFamily="34" charset="0"/>
              </a:rPr>
              <a:t>trị</a:t>
            </a:r>
            <a:r>
              <a:rPr lang="en-US" sz="2500" dirty="0">
                <a:latin typeface="Arial" pitchFamily="34" charset="0"/>
                <a:cs typeface="Arial" pitchFamily="34" charset="0"/>
              </a:rPr>
              <a:t> </a:t>
            </a:r>
            <a:r>
              <a:rPr lang="en-US" sz="2500" dirty="0" err="1">
                <a:latin typeface="Arial" pitchFamily="34" charset="0"/>
                <a:cs typeface="Arial" pitchFamily="34" charset="0"/>
              </a:rPr>
              <a:t>đặc</a:t>
            </a:r>
            <a:r>
              <a:rPr lang="en-US" sz="2500" dirty="0">
                <a:latin typeface="Arial" pitchFamily="34" charset="0"/>
                <a:cs typeface="Arial" pitchFamily="34" charset="0"/>
              </a:rPr>
              <a:t> </a:t>
            </a:r>
            <a:r>
              <a:rPr lang="en-US" sz="2500" dirty="0" err="1">
                <a:latin typeface="Arial" pitchFamily="34" charset="0"/>
                <a:cs typeface="Arial" pitchFamily="34" charset="0"/>
              </a:rPr>
              <a:t>hiệu</a:t>
            </a:r>
            <a:r>
              <a:rPr lang="en-US" sz="2500" dirty="0" smtClean="0">
                <a:latin typeface="Arial" pitchFamily="34" charset="0"/>
                <a:cs typeface="Arial" pitchFamily="34" charset="0"/>
              </a:rPr>
              <a:t>:</a:t>
            </a:r>
          </a:p>
          <a:p>
            <a:pPr marL="800100" lvl="1" indent="-342900">
              <a:lnSpc>
                <a:spcPct val="150000"/>
              </a:lnSpc>
              <a:buFont typeface="Wingdings" pitchFamily="2" charset="2"/>
              <a:buChar char="ü"/>
            </a:pPr>
            <a:r>
              <a:rPr lang="en-US" sz="2500" dirty="0" smtClean="0">
                <a:latin typeface="Arial" pitchFamily="34" charset="0"/>
                <a:cs typeface="Arial" pitchFamily="34" charset="0"/>
              </a:rPr>
              <a:t> </a:t>
            </a:r>
            <a:r>
              <a:rPr lang="en-US" sz="2500" dirty="0" err="1">
                <a:latin typeface="Arial" pitchFamily="34" charset="0"/>
                <a:cs typeface="Arial" pitchFamily="34" charset="0"/>
              </a:rPr>
              <a:t>Kháng</a:t>
            </a:r>
            <a:r>
              <a:rPr lang="en-US" sz="2500" dirty="0">
                <a:latin typeface="Arial" pitchFamily="34" charset="0"/>
                <a:cs typeface="Arial" pitchFamily="34" charset="0"/>
              </a:rPr>
              <a:t> </a:t>
            </a:r>
            <a:r>
              <a:rPr lang="en-US" sz="2500" dirty="0" err="1">
                <a:latin typeface="Arial" pitchFamily="34" charset="0"/>
                <a:cs typeface="Arial" pitchFamily="34" charset="0"/>
              </a:rPr>
              <a:t>sinh</a:t>
            </a:r>
            <a:r>
              <a:rPr lang="en-US" sz="2500" dirty="0">
                <a:latin typeface="Arial" pitchFamily="34" charset="0"/>
                <a:cs typeface="Arial" pitchFamily="34" charset="0"/>
              </a:rPr>
              <a:t> </a:t>
            </a:r>
            <a:r>
              <a:rPr lang="en-US" sz="2500" dirty="0" err="1">
                <a:latin typeface="Arial" pitchFamily="34" charset="0"/>
                <a:cs typeface="Arial" pitchFamily="34" charset="0"/>
              </a:rPr>
              <a:t>có</a:t>
            </a:r>
            <a:r>
              <a:rPr lang="en-US" sz="2500" dirty="0">
                <a:latin typeface="Arial" pitchFamily="34" charset="0"/>
                <a:cs typeface="Arial" pitchFamily="34" charset="0"/>
              </a:rPr>
              <a:t> </a:t>
            </a:r>
            <a:r>
              <a:rPr lang="en-US" sz="2500" dirty="0" err="1">
                <a:latin typeface="Arial" pitchFamily="34" charset="0"/>
                <a:cs typeface="Arial" pitchFamily="34" charset="0"/>
              </a:rPr>
              <a:t>vai</a:t>
            </a:r>
            <a:r>
              <a:rPr lang="en-US" sz="2500" dirty="0">
                <a:latin typeface="Arial" pitchFamily="34" charset="0"/>
                <a:cs typeface="Arial" pitchFamily="34" charset="0"/>
              </a:rPr>
              <a:t> </a:t>
            </a:r>
            <a:r>
              <a:rPr lang="en-US" sz="2500" dirty="0" err="1">
                <a:latin typeface="Arial" pitchFamily="34" charset="0"/>
                <a:cs typeface="Arial" pitchFamily="34" charset="0"/>
              </a:rPr>
              <a:t>trò</a:t>
            </a:r>
            <a:r>
              <a:rPr lang="en-US" sz="2500" dirty="0">
                <a:latin typeface="Arial" pitchFamily="34" charset="0"/>
                <a:cs typeface="Arial" pitchFamily="34" charset="0"/>
              </a:rPr>
              <a:t> </a:t>
            </a:r>
            <a:r>
              <a:rPr lang="en-US" sz="2500" dirty="0" err="1">
                <a:latin typeface="Arial" pitchFamily="34" charset="0"/>
                <a:cs typeface="Arial" pitchFamily="34" charset="0"/>
              </a:rPr>
              <a:t>rút</a:t>
            </a:r>
            <a:r>
              <a:rPr lang="en-US" sz="2500" dirty="0">
                <a:latin typeface="Arial" pitchFamily="34" charset="0"/>
                <a:cs typeface="Arial" pitchFamily="34" charset="0"/>
              </a:rPr>
              <a:t> </a:t>
            </a:r>
            <a:r>
              <a:rPr lang="en-US" sz="2500" dirty="0" err="1">
                <a:latin typeface="Arial" pitchFamily="34" charset="0"/>
                <a:cs typeface="Arial" pitchFamily="34" charset="0"/>
              </a:rPr>
              <a:t>ngắn</a:t>
            </a:r>
            <a:r>
              <a:rPr lang="en-US" sz="2500" dirty="0">
                <a:latin typeface="Arial" pitchFamily="34" charset="0"/>
                <a:cs typeface="Arial" pitchFamily="34" charset="0"/>
              </a:rPr>
              <a:t> </a:t>
            </a:r>
            <a:r>
              <a:rPr lang="en-US" sz="2500" dirty="0" err="1">
                <a:latin typeface="Arial" pitchFamily="34" charset="0"/>
                <a:cs typeface="Arial" pitchFamily="34" charset="0"/>
              </a:rPr>
              <a:t>thời</a:t>
            </a:r>
            <a:r>
              <a:rPr lang="en-US" sz="2500" dirty="0">
                <a:latin typeface="Arial" pitchFamily="34" charset="0"/>
                <a:cs typeface="Arial" pitchFamily="34" charset="0"/>
              </a:rPr>
              <a:t> </a:t>
            </a:r>
            <a:r>
              <a:rPr lang="en-US" sz="2500" dirty="0" err="1" smtClean="0">
                <a:latin typeface="Arial" pitchFamily="34" charset="0"/>
                <a:cs typeface="Arial" pitchFamily="34" charset="0"/>
              </a:rPr>
              <a:t>gian</a:t>
            </a:r>
            <a:endParaRPr lang="en-US" sz="2500" dirty="0" smtClean="0">
              <a:latin typeface="Arial" pitchFamily="34" charset="0"/>
              <a:cs typeface="Arial" pitchFamily="34" charset="0"/>
            </a:endParaRPr>
          </a:p>
          <a:p>
            <a:pPr lvl="1">
              <a:lnSpc>
                <a:spcPct val="150000"/>
              </a:lnSpc>
            </a:pPr>
            <a:r>
              <a:rPr lang="en-US" sz="2500" dirty="0" smtClean="0">
                <a:latin typeface="Arial" pitchFamily="34" charset="0"/>
                <a:cs typeface="Arial" pitchFamily="34" charset="0"/>
              </a:rPr>
              <a:t> </a:t>
            </a:r>
            <a:r>
              <a:rPr lang="en-US" sz="2500" dirty="0" err="1">
                <a:latin typeface="Arial" pitchFamily="34" charset="0"/>
                <a:cs typeface="Arial" pitchFamily="34" charset="0"/>
              </a:rPr>
              <a:t>bệnh</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a:latin typeface="Arial" pitchFamily="34" charset="0"/>
                <a:cs typeface="Arial" pitchFamily="34" charset="0"/>
              </a:rPr>
              <a:t>thời</a:t>
            </a:r>
            <a:r>
              <a:rPr lang="en-US" sz="2500" dirty="0">
                <a:latin typeface="Arial" pitchFamily="34" charset="0"/>
                <a:cs typeface="Arial" pitchFamily="34" charset="0"/>
              </a:rPr>
              <a:t> </a:t>
            </a:r>
            <a:r>
              <a:rPr lang="en-US" sz="2500" dirty="0" err="1">
                <a:latin typeface="Arial" pitchFamily="34" charset="0"/>
                <a:cs typeface="Arial" pitchFamily="34" charset="0"/>
              </a:rPr>
              <a:t>gian</a:t>
            </a:r>
            <a:r>
              <a:rPr lang="en-US" sz="2500" dirty="0">
                <a:latin typeface="Arial" pitchFamily="34" charset="0"/>
                <a:cs typeface="Arial" pitchFamily="34" charset="0"/>
              </a:rPr>
              <a:t> </a:t>
            </a:r>
            <a:r>
              <a:rPr lang="en-US" sz="2500" dirty="0" err="1">
                <a:latin typeface="Arial" pitchFamily="34" charset="0"/>
                <a:cs typeface="Arial" pitchFamily="34" charset="0"/>
              </a:rPr>
              <a:t>thải</a:t>
            </a:r>
            <a:r>
              <a:rPr lang="en-US" sz="2500" dirty="0">
                <a:latin typeface="Arial" pitchFamily="34" charset="0"/>
                <a:cs typeface="Arial" pitchFamily="34" charset="0"/>
              </a:rPr>
              <a:t> </a:t>
            </a:r>
            <a:r>
              <a:rPr lang="en-US" sz="2500" dirty="0" err="1">
                <a:latin typeface="Arial" pitchFamily="34" charset="0"/>
                <a:cs typeface="Arial" pitchFamily="34" charset="0"/>
              </a:rPr>
              <a:t>khuẩn</a:t>
            </a:r>
            <a:r>
              <a:rPr lang="en-US" sz="2500" dirty="0">
                <a:latin typeface="Arial" pitchFamily="34" charset="0"/>
                <a:cs typeface="Arial" pitchFamily="34" charset="0"/>
              </a:rPr>
              <a:t> </a:t>
            </a:r>
            <a:r>
              <a:rPr lang="en-US" sz="2500" dirty="0" err="1">
                <a:latin typeface="Arial" pitchFamily="34" charset="0"/>
                <a:cs typeface="Arial" pitchFamily="34" charset="0"/>
              </a:rPr>
              <a:t>ra</a:t>
            </a:r>
            <a:r>
              <a:rPr lang="en-US" sz="2500" dirty="0">
                <a:latin typeface="Arial" pitchFamily="34" charset="0"/>
                <a:cs typeface="Arial" pitchFamily="34" charset="0"/>
              </a:rPr>
              <a:t> </a:t>
            </a:r>
            <a:r>
              <a:rPr lang="en-US" sz="2500" dirty="0" err="1" smtClean="0">
                <a:latin typeface="Arial" pitchFamily="34" charset="0"/>
                <a:cs typeface="Arial" pitchFamily="34" charset="0"/>
              </a:rPr>
              <a:t>phân</a:t>
            </a:r>
            <a:endParaRPr lang="en-US" sz="2500" dirty="0" smtClean="0">
              <a:latin typeface="Arial" pitchFamily="34" charset="0"/>
              <a:cs typeface="Arial" pitchFamily="34" charset="0"/>
            </a:endParaRPr>
          </a:p>
          <a:p>
            <a:pPr marL="800100" lvl="1" indent="-342900">
              <a:lnSpc>
                <a:spcPct val="150000"/>
              </a:lnSpc>
              <a:buFont typeface="Wingdings" pitchFamily="2" charset="2"/>
              <a:buChar char="ü"/>
            </a:pPr>
            <a:r>
              <a:rPr lang="en-US" sz="2500" dirty="0" err="1" smtClean="0">
                <a:latin typeface="Arial" pitchFamily="34" charset="0"/>
                <a:cs typeface="Arial" pitchFamily="34" charset="0"/>
              </a:rPr>
              <a:t>Dùng</a:t>
            </a:r>
            <a:r>
              <a:rPr lang="en-US" sz="2500" dirty="0" smtClean="0">
                <a:latin typeface="Arial" pitchFamily="34" charset="0"/>
                <a:cs typeface="Arial" pitchFamily="34" charset="0"/>
              </a:rPr>
              <a:t> </a:t>
            </a:r>
            <a:r>
              <a:rPr lang="en-US" sz="2500" dirty="0" err="1">
                <a:latin typeface="Arial" pitchFamily="34" charset="0"/>
                <a:cs typeface="Arial" pitchFamily="34" charset="0"/>
              </a:rPr>
              <a:t>kháng</a:t>
            </a:r>
            <a:r>
              <a:rPr lang="en-US" sz="2500" dirty="0">
                <a:latin typeface="Arial" pitchFamily="34" charset="0"/>
                <a:cs typeface="Arial" pitchFamily="34" charset="0"/>
              </a:rPr>
              <a:t> </a:t>
            </a:r>
            <a:r>
              <a:rPr lang="en-US" sz="2500" dirty="0" err="1">
                <a:latin typeface="Arial" pitchFamily="34" charset="0"/>
                <a:cs typeface="Arial" pitchFamily="34" charset="0"/>
              </a:rPr>
              <a:t>sinh</a:t>
            </a:r>
            <a:r>
              <a:rPr lang="en-US" sz="2500" dirty="0">
                <a:latin typeface="Arial" pitchFamily="34" charset="0"/>
                <a:cs typeface="Arial" pitchFamily="34" charset="0"/>
              </a:rPr>
              <a:t> </a:t>
            </a:r>
            <a:r>
              <a:rPr lang="en-US" sz="2500" dirty="0" err="1">
                <a:latin typeface="Arial" pitchFamily="34" charset="0"/>
                <a:cs typeface="Arial" pitchFamily="34" charset="0"/>
              </a:rPr>
              <a:t>ngấm</a:t>
            </a:r>
            <a:r>
              <a:rPr lang="en-US" sz="2500" dirty="0">
                <a:latin typeface="Arial" pitchFamily="34" charset="0"/>
                <a:cs typeface="Arial" pitchFamily="34" charset="0"/>
              </a:rPr>
              <a:t> qua </a:t>
            </a:r>
            <a:r>
              <a:rPr lang="en-US" sz="2500" dirty="0" err="1">
                <a:latin typeface="Arial" pitchFamily="34" charset="0"/>
                <a:cs typeface="Arial" pitchFamily="34" charset="0"/>
              </a:rPr>
              <a:t>niêm</a:t>
            </a:r>
            <a:r>
              <a:rPr lang="en-US" sz="2500" dirty="0">
                <a:latin typeface="Arial" pitchFamily="34" charset="0"/>
                <a:cs typeface="Arial" pitchFamily="34" charset="0"/>
              </a:rPr>
              <a:t> </a:t>
            </a:r>
            <a:r>
              <a:rPr lang="en-US" sz="2500" dirty="0" err="1">
                <a:latin typeface="Arial" pitchFamily="34" charset="0"/>
                <a:cs typeface="Arial" pitchFamily="34" charset="0"/>
              </a:rPr>
              <a:t>mạc</a:t>
            </a:r>
            <a:r>
              <a:rPr lang="en-US" sz="2500" dirty="0">
                <a:latin typeface="Arial" pitchFamily="34" charset="0"/>
                <a:cs typeface="Arial" pitchFamily="34" charset="0"/>
              </a:rPr>
              <a:t> </a:t>
            </a:r>
            <a:r>
              <a:rPr lang="en-US" sz="2500" dirty="0" err="1">
                <a:latin typeface="Arial" pitchFamily="34" charset="0"/>
                <a:cs typeface="Arial" pitchFamily="34" charset="0"/>
              </a:rPr>
              <a:t>ruột</a:t>
            </a:r>
            <a:r>
              <a:rPr lang="en-US" sz="2500" dirty="0">
                <a:latin typeface="Arial" pitchFamily="34" charset="0"/>
                <a:cs typeface="Arial" pitchFamily="34" charset="0"/>
              </a:rPr>
              <a:t>.</a:t>
            </a:r>
          </a:p>
          <a:p>
            <a:pPr>
              <a:lnSpc>
                <a:spcPct val="150000"/>
              </a:lnSpc>
            </a:pPr>
            <a:endParaRPr lang="en-US" dirty="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5156" y="485801"/>
            <a:ext cx="3646761" cy="27350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545" y="4667894"/>
            <a:ext cx="3493543" cy="170868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1725" y="3586854"/>
            <a:ext cx="3797362" cy="2663821"/>
          </a:xfrm>
          <a:prstGeom prst="rect">
            <a:avLst/>
          </a:prstGeom>
        </p:spPr>
      </p:pic>
      <p:sp>
        <p:nvSpPr>
          <p:cNvPr id="11" name="Rectangle 10"/>
          <p:cNvSpPr/>
          <p:nvPr/>
        </p:nvSpPr>
        <p:spPr>
          <a:xfrm>
            <a:off x="304800" y="283991"/>
            <a:ext cx="11887200" cy="597772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ct val="150000"/>
              </a:lnSpc>
              <a:buFont typeface="Arial" pitchFamily="34" charset="0"/>
              <a:buChar char="•"/>
            </a:pPr>
            <a:r>
              <a:rPr lang="en-US" sz="2500" dirty="0" err="1">
                <a:latin typeface="Arial" pitchFamily="34" charset="0"/>
                <a:cs typeface="Arial" pitchFamily="34" charset="0"/>
              </a:rPr>
              <a:t>Ðiều</a:t>
            </a:r>
            <a:r>
              <a:rPr lang="en-US" sz="2500" dirty="0">
                <a:latin typeface="Arial" pitchFamily="34" charset="0"/>
                <a:cs typeface="Arial" pitchFamily="34" charset="0"/>
              </a:rPr>
              <a:t> </a:t>
            </a:r>
            <a:r>
              <a:rPr lang="en-US" sz="2500" dirty="0" err="1">
                <a:latin typeface="Arial" pitchFamily="34" charset="0"/>
                <a:cs typeface="Arial" pitchFamily="34" charset="0"/>
              </a:rPr>
              <a:t>trị</a:t>
            </a:r>
            <a:r>
              <a:rPr lang="en-US" sz="2500" dirty="0">
                <a:latin typeface="Arial" pitchFamily="34" charset="0"/>
                <a:cs typeface="Arial" pitchFamily="34" charset="0"/>
              </a:rPr>
              <a:t> </a:t>
            </a:r>
            <a:r>
              <a:rPr lang="en-US" sz="2500" dirty="0" err="1">
                <a:latin typeface="Arial" pitchFamily="34" charset="0"/>
                <a:cs typeface="Arial" pitchFamily="34" charset="0"/>
              </a:rPr>
              <a:t>triệu</a:t>
            </a:r>
            <a:r>
              <a:rPr lang="en-US" sz="2500" dirty="0">
                <a:latin typeface="Arial" pitchFamily="34" charset="0"/>
                <a:cs typeface="Arial" pitchFamily="34" charset="0"/>
              </a:rPr>
              <a:t> </a:t>
            </a:r>
            <a:r>
              <a:rPr lang="en-US" sz="2500" dirty="0" err="1">
                <a:latin typeface="Arial" pitchFamily="34" charset="0"/>
                <a:cs typeface="Arial" pitchFamily="34" charset="0"/>
              </a:rPr>
              <a:t>chứng</a:t>
            </a:r>
            <a:r>
              <a:rPr lang="en-US" sz="2500" dirty="0">
                <a:latin typeface="Arial" pitchFamily="34" charset="0"/>
                <a:cs typeface="Arial" pitchFamily="34" charset="0"/>
              </a:rPr>
              <a:t>: </a:t>
            </a:r>
          </a:p>
          <a:p>
            <a:pPr marL="800100" lvl="1" indent="-342900">
              <a:lnSpc>
                <a:spcPct val="150000"/>
              </a:lnSpc>
              <a:buFont typeface="Wingdings" pitchFamily="2" charset="2"/>
              <a:buChar char="ü"/>
            </a:pPr>
            <a:r>
              <a:rPr lang="en-US" sz="2500" dirty="0" err="1">
                <a:latin typeface="Arial" pitchFamily="34" charset="0"/>
                <a:cs typeface="Arial" pitchFamily="34" charset="0"/>
              </a:rPr>
              <a:t>Bù</a:t>
            </a:r>
            <a:r>
              <a:rPr lang="en-US" sz="2500" dirty="0">
                <a:latin typeface="Arial" pitchFamily="34" charset="0"/>
                <a:cs typeface="Arial" pitchFamily="34" charset="0"/>
              </a:rPr>
              <a:t> </a:t>
            </a:r>
            <a:r>
              <a:rPr lang="en-US" sz="2500" dirty="0" err="1">
                <a:latin typeface="Arial" pitchFamily="34" charset="0"/>
                <a:cs typeface="Arial" pitchFamily="34" charset="0"/>
              </a:rPr>
              <a:t>nước</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a:latin typeface="Arial" pitchFamily="34" charset="0"/>
                <a:cs typeface="Arial" pitchFamily="34" charset="0"/>
              </a:rPr>
              <a:t>điện</a:t>
            </a:r>
            <a:r>
              <a:rPr lang="en-US" sz="2500" dirty="0">
                <a:latin typeface="Arial" pitchFamily="34" charset="0"/>
                <a:cs typeface="Arial" pitchFamily="34" charset="0"/>
              </a:rPr>
              <a:t> </a:t>
            </a:r>
            <a:r>
              <a:rPr lang="en-US" sz="2500" dirty="0" err="1">
                <a:latin typeface="Arial" pitchFamily="34" charset="0"/>
                <a:cs typeface="Arial" pitchFamily="34" charset="0"/>
              </a:rPr>
              <a:t>giải</a:t>
            </a:r>
            <a:r>
              <a:rPr lang="en-US" sz="2500" dirty="0">
                <a:latin typeface="Arial" pitchFamily="34" charset="0"/>
                <a:cs typeface="Arial" pitchFamily="34" charset="0"/>
              </a:rPr>
              <a:t>.</a:t>
            </a:r>
          </a:p>
          <a:p>
            <a:pPr marL="800100" lvl="1" indent="-342900">
              <a:lnSpc>
                <a:spcPct val="150000"/>
              </a:lnSpc>
              <a:buFont typeface="Wingdings" pitchFamily="2" charset="2"/>
              <a:buChar char="ü"/>
            </a:pPr>
            <a:r>
              <a:rPr lang="en-US" sz="2500" dirty="0">
                <a:latin typeface="Arial" pitchFamily="34" charset="0"/>
                <a:cs typeface="Arial" pitchFamily="34" charset="0"/>
              </a:rPr>
              <a:t> </a:t>
            </a:r>
            <a:r>
              <a:rPr lang="en-US" sz="2500" dirty="0" err="1">
                <a:latin typeface="Arial" pitchFamily="34" charset="0"/>
                <a:cs typeface="Arial" pitchFamily="34" charset="0"/>
              </a:rPr>
              <a:t>Không</a:t>
            </a:r>
            <a:r>
              <a:rPr lang="en-US" sz="2500" dirty="0">
                <a:latin typeface="Arial" pitchFamily="34" charset="0"/>
                <a:cs typeface="Arial" pitchFamily="34" charset="0"/>
              </a:rPr>
              <a:t> </a:t>
            </a:r>
            <a:r>
              <a:rPr lang="en-US" sz="2500" dirty="0" err="1">
                <a:latin typeface="Arial" pitchFamily="34" charset="0"/>
                <a:cs typeface="Arial" pitchFamily="34" charset="0"/>
              </a:rPr>
              <a:t>được</a:t>
            </a:r>
            <a:r>
              <a:rPr lang="en-US" sz="2500" dirty="0">
                <a:latin typeface="Arial" pitchFamily="34" charset="0"/>
                <a:cs typeface="Arial" pitchFamily="34" charset="0"/>
              </a:rPr>
              <a:t> </a:t>
            </a:r>
            <a:r>
              <a:rPr lang="en-US" sz="2500" dirty="0" err="1">
                <a:latin typeface="Arial" pitchFamily="34" charset="0"/>
                <a:cs typeface="Arial" pitchFamily="34" charset="0"/>
              </a:rPr>
              <a:t>dùng</a:t>
            </a:r>
            <a:r>
              <a:rPr lang="en-US" sz="2500" dirty="0">
                <a:latin typeface="Arial" pitchFamily="34" charset="0"/>
                <a:cs typeface="Arial" pitchFamily="34" charset="0"/>
              </a:rPr>
              <a:t> </a:t>
            </a:r>
            <a:r>
              <a:rPr lang="en-US" sz="2500" dirty="0" err="1">
                <a:latin typeface="Arial" pitchFamily="34" charset="0"/>
                <a:cs typeface="Arial" pitchFamily="34" charset="0"/>
              </a:rPr>
              <a:t>các</a:t>
            </a:r>
            <a:r>
              <a:rPr lang="en-US" sz="2500" dirty="0">
                <a:latin typeface="Arial" pitchFamily="34" charset="0"/>
                <a:cs typeface="Arial" pitchFamily="34" charset="0"/>
              </a:rPr>
              <a:t> </a:t>
            </a:r>
            <a:r>
              <a:rPr lang="en-US" sz="2500" dirty="0" err="1">
                <a:latin typeface="Arial" pitchFamily="34" charset="0"/>
                <a:cs typeface="Arial" pitchFamily="34" charset="0"/>
              </a:rPr>
              <a:t>thuốc</a:t>
            </a:r>
            <a:r>
              <a:rPr lang="en-US" sz="2500" dirty="0">
                <a:latin typeface="Arial" pitchFamily="34" charset="0"/>
                <a:cs typeface="Arial" pitchFamily="34" charset="0"/>
              </a:rPr>
              <a:t> </a:t>
            </a:r>
            <a:r>
              <a:rPr lang="en-US" sz="2500" dirty="0" err="1">
                <a:latin typeface="Arial" pitchFamily="34" charset="0"/>
                <a:cs typeface="Arial" pitchFamily="34" charset="0"/>
              </a:rPr>
              <a:t>làm</a:t>
            </a:r>
            <a:r>
              <a:rPr lang="en-US" sz="2500" dirty="0">
                <a:latin typeface="Arial" pitchFamily="34" charset="0"/>
                <a:cs typeface="Arial" pitchFamily="34" charset="0"/>
              </a:rPr>
              <a:t> </a:t>
            </a:r>
            <a:r>
              <a:rPr lang="en-US" sz="2500" dirty="0" err="1">
                <a:latin typeface="Arial" pitchFamily="34" charset="0"/>
                <a:cs typeface="Arial" pitchFamily="34" charset="0"/>
              </a:rPr>
              <a:t>giảm</a:t>
            </a:r>
            <a:r>
              <a:rPr lang="en-US" sz="2500" dirty="0">
                <a:latin typeface="Arial" pitchFamily="34" charset="0"/>
                <a:cs typeface="Arial" pitchFamily="34" charset="0"/>
              </a:rPr>
              <a:t> </a:t>
            </a:r>
            <a:r>
              <a:rPr lang="en-US" sz="2500" dirty="0" err="1" smtClean="0">
                <a:latin typeface="Arial" pitchFamily="34" charset="0"/>
                <a:cs typeface="Arial" pitchFamily="34" charset="0"/>
              </a:rPr>
              <a:t>nhu</a:t>
            </a:r>
            <a:endParaRPr lang="en-US" sz="2500" dirty="0" smtClean="0">
              <a:latin typeface="Arial" pitchFamily="34" charset="0"/>
              <a:cs typeface="Arial" pitchFamily="34" charset="0"/>
            </a:endParaRPr>
          </a:p>
          <a:p>
            <a:pPr lvl="1">
              <a:lnSpc>
                <a:spcPct val="150000"/>
              </a:lnSpc>
            </a:pPr>
            <a:r>
              <a:rPr lang="en-US" sz="2500" dirty="0" smtClean="0">
                <a:latin typeface="Arial" pitchFamily="34" charset="0"/>
                <a:cs typeface="Arial" pitchFamily="34" charset="0"/>
              </a:rPr>
              <a:t> </a:t>
            </a:r>
            <a:r>
              <a:rPr lang="en-US" sz="2500" dirty="0" err="1">
                <a:latin typeface="Arial" pitchFamily="34" charset="0"/>
                <a:cs typeface="Arial" pitchFamily="34" charset="0"/>
              </a:rPr>
              <a:t>động</a:t>
            </a:r>
            <a:r>
              <a:rPr lang="en-US" sz="2500" dirty="0">
                <a:latin typeface="Arial" pitchFamily="34" charset="0"/>
                <a:cs typeface="Arial" pitchFamily="34" charset="0"/>
              </a:rPr>
              <a:t> </a:t>
            </a:r>
            <a:r>
              <a:rPr lang="en-US" sz="2500" dirty="0" err="1">
                <a:latin typeface="Arial" pitchFamily="34" charset="0"/>
                <a:cs typeface="Arial" pitchFamily="34" charset="0"/>
              </a:rPr>
              <a:t>ruột</a:t>
            </a:r>
            <a:r>
              <a:rPr lang="en-US" sz="2500" dirty="0">
                <a:latin typeface="Arial" pitchFamily="34" charset="0"/>
                <a:cs typeface="Arial" pitchFamily="34" charset="0"/>
              </a:rPr>
              <a:t> </a:t>
            </a:r>
            <a:r>
              <a:rPr lang="en-US" sz="2500" dirty="0" err="1">
                <a:latin typeface="Arial" pitchFamily="34" charset="0"/>
                <a:cs typeface="Arial" pitchFamily="34" charset="0"/>
              </a:rPr>
              <a:t>và</a:t>
            </a:r>
            <a:r>
              <a:rPr lang="en-US" sz="2500" dirty="0">
                <a:latin typeface="Arial" pitchFamily="34" charset="0"/>
                <a:cs typeface="Arial" pitchFamily="34" charset="0"/>
              </a:rPr>
              <a:t> </a:t>
            </a:r>
            <a:r>
              <a:rPr lang="en-US" sz="2500" dirty="0" err="1">
                <a:latin typeface="Arial" pitchFamily="34" charset="0"/>
                <a:cs typeface="Arial" pitchFamily="34" charset="0"/>
              </a:rPr>
              <a:t>giảm</a:t>
            </a:r>
            <a:r>
              <a:rPr lang="en-US" sz="2500" dirty="0">
                <a:latin typeface="Arial" pitchFamily="34" charset="0"/>
                <a:cs typeface="Arial" pitchFamily="34" charset="0"/>
              </a:rPr>
              <a:t> </a:t>
            </a:r>
            <a:r>
              <a:rPr lang="en-US" sz="2500" dirty="0" err="1">
                <a:latin typeface="Arial" pitchFamily="34" charset="0"/>
                <a:cs typeface="Arial" pitchFamily="34" charset="0"/>
              </a:rPr>
              <a:t>đau</a:t>
            </a:r>
            <a:r>
              <a:rPr lang="en-US" sz="2500" dirty="0">
                <a:latin typeface="Arial" pitchFamily="34" charset="0"/>
                <a:cs typeface="Arial" pitchFamily="34" charset="0"/>
              </a:rPr>
              <a:t>. </a:t>
            </a:r>
          </a:p>
          <a:p>
            <a:pPr marL="800100" lvl="1" indent="-342900">
              <a:lnSpc>
                <a:spcPct val="150000"/>
              </a:lnSpc>
              <a:buFont typeface="Wingdings" pitchFamily="2" charset="2"/>
              <a:buChar char="ü"/>
            </a:pPr>
            <a:r>
              <a:rPr lang="en-US" sz="2500" dirty="0" err="1">
                <a:latin typeface="Arial" pitchFamily="34" charset="0"/>
                <a:cs typeface="Arial" pitchFamily="34" charset="0"/>
              </a:rPr>
              <a:t>Hạ</a:t>
            </a:r>
            <a:r>
              <a:rPr lang="en-US" sz="2500" dirty="0">
                <a:latin typeface="Arial" pitchFamily="34" charset="0"/>
                <a:cs typeface="Arial" pitchFamily="34" charset="0"/>
              </a:rPr>
              <a:t> </a:t>
            </a:r>
            <a:r>
              <a:rPr lang="en-US" sz="2500" dirty="0" err="1">
                <a:latin typeface="Arial" pitchFamily="34" charset="0"/>
                <a:cs typeface="Arial" pitchFamily="34" charset="0"/>
              </a:rPr>
              <a:t>sốt</a:t>
            </a:r>
            <a:r>
              <a:rPr lang="en-US" sz="2500" dirty="0">
                <a:latin typeface="Arial" pitchFamily="34" charset="0"/>
                <a:cs typeface="Arial" pitchFamily="34" charset="0"/>
              </a:rPr>
              <a:t>, </a:t>
            </a:r>
            <a:r>
              <a:rPr lang="en-US" sz="2500" dirty="0" err="1">
                <a:latin typeface="Arial" pitchFamily="34" charset="0"/>
                <a:cs typeface="Arial" pitchFamily="34" charset="0"/>
              </a:rPr>
              <a:t>kèm</a:t>
            </a:r>
            <a:r>
              <a:rPr lang="en-US" sz="2500" dirty="0">
                <a:latin typeface="Arial" pitchFamily="34" charset="0"/>
                <a:cs typeface="Arial" pitchFamily="34" charset="0"/>
              </a:rPr>
              <a:t> </a:t>
            </a:r>
            <a:r>
              <a:rPr lang="en-US" sz="2500" dirty="0" err="1">
                <a:latin typeface="Arial" pitchFamily="34" charset="0"/>
                <a:cs typeface="Arial" pitchFamily="34" charset="0"/>
              </a:rPr>
              <a:t>theo</a:t>
            </a:r>
            <a:r>
              <a:rPr lang="en-US" sz="2500" dirty="0">
                <a:latin typeface="Arial" pitchFamily="34" charset="0"/>
                <a:cs typeface="Arial" pitchFamily="34" charset="0"/>
              </a:rPr>
              <a:t> </a:t>
            </a:r>
            <a:r>
              <a:rPr lang="en-US" sz="2500" dirty="0" err="1">
                <a:latin typeface="Arial" pitchFamily="34" charset="0"/>
                <a:cs typeface="Arial" pitchFamily="34" charset="0"/>
              </a:rPr>
              <a:t>thuốc</a:t>
            </a:r>
            <a:r>
              <a:rPr lang="en-US" sz="2500" dirty="0">
                <a:latin typeface="Arial" pitchFamily="34" charset="0"/>
                <a:cs typeface="Arial" pitchFamily="34" charset="0"/>
              </a:rPr>
              <a:t> an </a:t>
            </a:r>
            <a:r>
              <a:rPr lang="en-US" sz="2500" dirty="0" err="1">
                <a:latin typeface="Arial" pitchFamily="34" charset="0"/>
                <a:cs typeface="Arial" pitchFamily="34" charset="0"/>
              </a:rPr>
              <a:t>thần</a:t>
            </a:r>
            <a:r>
              <a:rPr lang="en-US" sz="2500" dirty="0">
                <a:latin typeface="Arial" pitchFamily="34" charset="0"/>
                <a:cs typeface="Arial" pitchFamily="34" charset="0"/>
              </a:rPr>
              <a:t> </a:t>
            </a:r>
            <a:r>
              <a:rPr lang="en-US" sz="2500" dirty="0" err="1">
                <a:latin typeface="Arial" pitchFamily="34" charset="0"/>
                <a:cs typeface="Arial" pitchFamily="34" charset="0"/>
              </a:rPr>
              <a:t>phòng</a:t>
            </a:r>
            <a:r>
              <a:rPr lang="en-US" sz="2500" dirty="0">
                <a:latin typeface="Arial" pitchFamily="34" charset="0"/>
                <a:cs typeface="Arial" pitchFamily="34" charset="0"/>
              </a:rPr>
              <a:t> co </a:t>
            </a:r>
            <a:r>
              <a:rPr lang="en-US" sz="2500" dirty="0" err="1">
                <a:latin typeface="Arial" pitchFamily="34" charset="0"/>
                <a:cs typeface="Arial" pitchFamily="34" charset="0"/>
              </a:rPr>
              <a:t>giật</a:t>
            </a:r>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4897" y="272955"/>
            <a:ext cx="4427019" cy="279693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9969" y="3452884"/>
            <a:ext cx="3391917" cy="2480339"/>
          </a:xfrm>
          <a:prstGeom prst="rect">
            <a:avLst/>
          </a:prstGeom>
        </p:spPr>
      </p:pic>
    </p:spTree>
    <p:extLst>
      <p:ext uri="{BB962C8B-B14F-4D97-AF65-F5344CB8AC3E}">
        <p14:creationId xmlns:p14="http://schemas.microsoft.com/office/powerpoint/2010/main" val="303939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830" y="381001"/>
            <a:ext cx="10363200" cy="784225"/>
          </a:xfrm>
        </p:spPr>
        <p:txBody>
          <a:bodyPr>
            <a:normAutofit/>
          </a:bodyPr>
          <a:lstStyle/>
          <a:p>
            <a:r>
              <a:rPr lang="en-US" sz="4000" b="1" dirty="0" smtClean="0">
                <a:solidFill>
                  <a:srgbClr val="0B7F19"/>
                </a:solidFill>
                <a:latin typeface="Times New Roman" pitchFamily="18" charset="0"/>
                <a:cs typeface="Times New Roman" pitchFamily="18" charset="0"/>
              </a:rPr>
              <a:t>LỴ AMIP(Intestinal </a:t>
            </a:r>
            <a:r>
              <a:rPr lang="en-US" sz="4000" b="1" dirty="0" err="1" smtClean="0">
                <a:solidFill>
                  <a:srgbClr val="0B7F19"/>
                </a:solidFill>
                <a:latin typeface="Times New Roman" pitchFamily="18" charset="0"/>
                <a:cs typeface="Times New Roman" pitchFamily="18" charset="0"/>
              </a:rPr>
              <a:t>Amebiasis</a:t>
            </a:r>
            <a:r>
              <a:rPr lang="en-US" sz="4000" b="1" dirty="0" smtClean="0">
                <a:solidFill>
                  <a:srgbClr val="0B7F19"/>
                </a:solidFill>
                <a:latin typeface="Times New Roman" pitchFamily="18" charset="0"/>
                <a:cs typeface="Times New Roman" pitchFamily="18" charset="0"/>
              </a:rPr>
              <a:t>)</a:t>
            </a:r>
            <a:endParaRPr lang="en-US" sz="4000" b="1" dirty="0">
              <a:solidFill>
                <a:srgbClr val="0B7F19"/>
              </a:solidFill>
              <a:latin typeface="Times New Roman" pitchFamily="18" charset="0"/>
              <a:cs typeface="Times New Roman" pitchFamily="18" charset="0"/>
            </a:endParaRPr>
          </a:p>
        </p:txBody>
      </p:sp>
      <p:sp>
        <p:nvSpPr>
          <p:cNvPr id="3" name="Subtitle 2"/>
          <p:cNvSpPr>
            <a:spLocks noGrp="1"/>
          </p:cNvSpPr>
          <p:nvPr>
            <p:ph type="subTitle" idx="1"/>
          </p:nvPr>
        </p:nvSpPr>
        <p:spPr>
          <a:xfrm>
            <a:off x="455731" y="1371600"/>
            <a:ext cx="11432977" cy="5334000"/>
          </a:xfrm>
        </p:spPr>
        <p:txBody>
          <a:bodyPr>
            <a:normAutofit/>
          </a:bodyPr>
          <a:lstStyle/>
          <a:p>
            <a:pPr algn="l">
              <a:buFont typeface="Arial" pitchFamily="34" charset="0"/>
              <a:buChar char="•"/>
            </a:pPr>
            <a:r>
              <a:rPr lang="en-US" sz="2500" dirty="0" err="1" smtClean="0">
                <a:solidFill>
                  <a:schemeClr val="tx1"/>
                </a:solidFill>
                <a:latin typeface="Arial" pitchFamily="34" charset="0"/>
                <a:cs typeface="Arial" pitchFamily="34" charset="0"/>
              </a:rPr>
              <a:t>Lỵ</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amip</a:t>
            </a:r>
            <a:r>
              <a:rPr lang="en-US" sz="2500" dirty="0" smtClean="0">
                <a:solidFill>
                  <a:schemeClr val="tx1"/>
                </a:solidFill>
                <a:latin typeface="Arial" pitchFamily="34" charset="0"/>
                <a:cs typeface="Arial" pitchFamily="34" charset="0"/>
              </a:rPr>
              <a:t> </a:t>
            </a:r>
            <a:r>
              <a:rPr lang="en-US" sz="2500" dirty="0" err="1">
                <a:solidFill>
                  <a:schemeClr val="tx1"/>
                </a:solidFill>
                <a:latin typeface="Arial" pitchFamily="34" charset="0"/>
                <a:cs typeface="Arial" pitchFamily="34" charset="0"/>
              </a:rPr>
              <a:t>l</a:t>
            </a:r>
            <a:r>
              <a:rPr lang="en-US" sz="2500" dirty="0" err="1" smtClean="0">
                <a:solidFill>
                  <a:schemeClr val="tx1"/>
                </a:solidFill>
                <a:latin typeface="Arial" pitchFamily="34" charset="0"/>
                <a:cs typeface="Arial" pitchFamily="34" charset="0"/>
              </a:rPr>
              <a:t>à</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tình</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trạng</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nhiễm</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trùng</a:t>
            </a:r>
            <a:r>
              <a:rPr lang="en-US" sz="2500" dirty="0" smtClean="0">
                <a:solidFill>
                  <a:schemeClr val="tx1"/>
                </a:solidFill>
                <a:latin typeface="Arial" pitchFamily="34" charset="0"/>
                <a:cs typeface="Arial" pitchFamily="34" charset="0"/>
              </a:rPr>
              <a:t> ở </a:t>
            </a:r>
            <a:r>
              <a:rPr lang="en-US" sz="2500" dirty="0" err="1" smtClean="0">
                <a:solidFill>
                  <a:schemeClr val="tx1"/>
                </a:solidFill>
                <a:latin typeface="Arial" pitchFamily="34" charset="0"/>
                <a:cs typeface="Arial" pitchFamily="34" charset="0"/>
              </a:rPr>
              <a:t>ruột</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già</a:t>
            </a:r>
            <a:r>
              <a:rPr lang="en-US" sz="2500" dirty="0" smtClean="0">
                <a:solidFill>
                  <a:schemeClr val="tx1"/>
                </a:solidFill>
                <a:latin typeface="Arial" pitchFamily="34" charset="0"/>
                <a:cs typeface="Arial" pitchFamily="34" charset="0"/>
              </a:rPr>
              <a:t> </a:t>
            </a:r>
            <a:r>
              <a:rPr lang="en-US" sz="2500" dirty="0" smtClean="0">
                <a:solidFill>
                  <a:srgbClr val="FF0000"/>
                </a:solidFill>
                <a:latin typeface="Arial" pitchFamily="34" charset="0"/>
                <a:cs typeface="Arial" pitchFamily="34" charset="0"/>
              </a:rPr>
              <a:t>do </a:t>
            </a:r>
            <a:r>
              <a:rPr lang="en-US" sz="2500" dirty="0" err="1" smtClean="0">
                <a:solidFill>
                  <a:srgbClr val="FF0000"/>
                </a:solidFill>
                <a:latin typeface="Arial" pitchFamily="34" charset="0"/>
                <a:cs typeface="Arial" pitchFamily="34" charset="0"/>
              </a:rPr>
              <a:t>Entamoeba</a:t>
            </a:r>
            <a:r>
              <a:rPr lang="en-US" sz="2500" dirty="0" smtClean="0">
                <a:solidFill>
                  <a:srgbClr val="FF0000"/>
                </a:solidFill>
                <a:latin typeface="Arial" pitchFamily="34" charset="0"/>
                <a:cs typeface="Arial" pitchFamily="34" charset="0"/>
              </a:rPr>
              <a:t> </a:t>
            </a:r>
            <a:r>
              <a:rPr lang="en-US" sz="2500" dirty="0" err="1" smtClean="0">
                <a:solidFill>
                  <a:srgbClr val="FF0000"/>
                </a:solidFill>
                <a:latin typeface="Arial" pitchFamily="34" charset="0"/>
                <a:cs typeface="Arial" pitchFamily="34" charset="0"/>
              </a:rPr>
              <a:t>histolytica</a:t>
            </a:r>
            <a:r>
              <a:rPr lang="en-US" sz="2500" dirty="0" smtClean="0">
                <a:solidFill>
                  <a:srgbClr val="FF0000"/>
                </a:solidFill>
                <a:latin typeface="Arial" pitchFamily="34" charset="0"/>
                <a:cs typeface="Arial" pitchFamily="34" charset="0"/>
              </a:rPr>
              <a:t> </a:t>
            </a:r>
            <a:r>
              <a:rPr lang="en-US" sz="2500" dirty="0" smtClean="0">
                <a:solidFill>
                  <a:schemeClr val="tx1"/>
                </a:solidFill>
                <a:latin typeface="Arial" pitchFamily="34" charset="0"/>
                <a:cs typeface="Arial" pitchFamily="34" charset="0"/>
              </a:rPr>
              <a:t>.</a:t>
            </a:r>
          </a:p>
          <a:p>
            <a:pPr algn="l">
              <a:buFont typeface="Arial" pitchFamily="34" charset="0"/>
              <a:buChar char="•"/>
            </a:pPr>
            <a:r>
              <a:rPr lang="en-US" sz="2500" dirty="0">
                <a:solidFill>
                  <a:schemeClr val="tx1"/>
                </a:solidFill>
                <a:latin typeface="Arial" pitchFamily="34" charset="0"/>
                <a:cs typeface="Arial" pitchFamily="34" charset="0"/>
              </a:rPr>
              <a:t>B</a:t>
            </a:r>
            <a:r>
              <a:rPr lang="vi-VN" sz="2500" dirty="0" smtClean="0">
                <a:solidFill>
                  <a:schemeClr val="tx1"/>
                </a:solidFill>
                <a:latin typeface="Arial" pitchFamily="34" charset="0"/>
                <a:cs typeface="Arial" pitchFamily="34" charset="0"/>
              </a:rPr>
              <a:t>ệnh amip được phân loại như sau : </a:t>
            </a:r>
            <a:endParaRPr lang="en-US" sz="2500" dirty="0" smtClean="0">
              <a:solidFill>
                <a:schemeClr val="tx1"/>
              </a:solidFill>
              <a:latin typeface="Arial" pitchFamily="34" charset="0"/>
              <a:cs typeface="Arial" pitchFamily="34" charset="0"/>
            </a:endParaRPr>
          </a:p>
          <a:p>
            <a:pPr algn="l">
              <a:buFontTx/>
              <a:buChar char="-"/>
            </a:pPr>
            <a:r>
              <a:rPr lang="vi-VN" sz="2500" dirty="0" smtClean="0">
                <a:solidFill>
                  <a:schemeClr val="tx1"/>
                </a:solidFill>
                <a:latin typeface="Arial" pitchFamily="34" charset="0"/>
                <a:cs typeface="Arial" pitchFamily="34" charset="0"/>
              </a:rPr>
              <a:t>Bệnh amip không triệu chứng </a:t>
            </a:r>
            <a:endParaRPr lang="en-US" sz="2500" dirty="0" smtClean="0">
              <a:solidFill>
                <a:schemeClr val="tx1"/>
              </a:solidFill>
              <a:latin typeface="Arial" pitchFamily="34" charset="0"/>
              <a:cs typeface="Arial" pitchFamily="34" charset="0"/>
            </a:endParaRPr>
          </a:p>
          <a:p>
            <a:pPr algn="l"/>
            <a:r>
              <a:rPr lang="en-US" sz="2500" dirty="0" smtClean="0">
                <a:solidFill>
                  <a:schemeClr val="tx1"/>
                </a:solidFill>
                <a:latin typeface="Arial" pitchFamily="34" charset="0"/>
                <a:cs typeface="Arial" pitchFamily="34" charset="0"/>
              </a:rPr>
              <a:t>-</a:t>
            </a:r>
            <a:r>
              <a:rPr lang="vi-VN" sz="2500" dirty="0" smtClean="0">
                <a:solidFill>
                  <a:schemeClr val="tx1"/>
                </a:solidFill>
                <a:latin typeface="Arial" pitchFamily="34" charset="0"/>
                <a:cs typeface="Arial" pitchFamily="34" charset="0"/>
              </a:rPr>
              <a:t>Bệnh amip có biểu hiện lâm sàng:</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ruột</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và</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ngoài</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ruột</a:t>
            </a:r>
            <a:r>
              <a:rPr lang="en-US" sz="2500" dirty="0" smtClean="0">
                <a:solidFill>
                  <a:schemeClr val="tx1"/>
                </a:solidFill>
                <a:latin typeface="Arial" pitchFamily="34" charset="0"/>
                <a:cs typeface="Arial" pitchFamily="34" charset="0"/>
              </a:rPr>
              <a:t>.</a:t>
            </a:r>
          </a:p>
          <a:p>
            <a:pPr algn="l"/>
            <a:r>
              <a:rPr lang="en-US" sz="2500" dirty="0" smtClean="0">
                <a:solidFill>
                  <a:schemeClr val="tx1"/>
                </a:solidFill>
                <a:latin typeface="Arial" pitchFamily="34" charset="0"/>
                <a:cs typeface="Arial" pitchFamily="34" charset="0"/>
              </a:rPr>
              <a:t>*</a:t>
            </a:r>
            <a:r>
              <a:rPr lang="en-US" sz="2500" b="1" dirty="0" err="1" smtClean="0">
                <a:solidFill>
                  <a:schemeClr val="accent3">
                    <a:lumMod val="50000"/>
                  </a:schemeClr>
                </a:solidFill>
                <a:latin typeface="Arial" pitchFamily="34" charset="0"/>
                <a:cs typeface="Arial" pitchFamily="34" charset="0"/>
              </a:rPr>
              <a:t>Nguyên</a:t>
            </a:r>
            <a:r>
              <a:rPr lang="en-US" sz="2500" b="1" dirty="0" smtClean="0">
                <a:solidFill>
                  <a:schemeClr val="accent3">
                    <a:lumMod val="50000"/>
                  </a:schemeClr>
                </a:solidFill>
                <a:latin typeface="Arial" pitchFamily="34" charset="0"/>
                <a:cs typeface="Arial" pitchFamily="34" charset="0"/>
              </a:rPr>
              <a:t> </a:t>
            </a:r>
            <a:r>
              <a:rPr lang="en-US" sz="2500" b="1" dirty="0" err="1" smtClean="0">
                <a:solidFill>
                  <a:schemeClr val="accent3">
                    <a:lumMod val="50000"/>
                  </a:schemeClr>
                </a:solidFill>
                <a:latin typeface="Arial" pitchFamily="34" charset="0"/>
                <a:cs typeface="Arial" pitchFamily="34" charset="0"/>
              </a:rPr>
              <a:t>nhân</a:t>
            </a:r>
            <a:r>
              <a:rPr lang="en-US" sz="2500" dirty="0" smtClean="0">
                <a:solidFill>
                  <a:schemeClr val="tx1"/>
                </a:solidFill>
                <a:latin typeface="Arial" pitchFamily="34" charset="0"/>
                <a:cs typeface="Arial" pitchFamily="34" charset="0"/>
              </a:rPr>
              <a:t>:</a:t>
            </a:r>
            <a:r>
              <a:rPr lang="vi-VN" sz="2500" dirty="0" smtClean="0">
                <a:solidFill>
                  <a:schemeClr val="tx1"/>
                </a:solidFill>
                <a:latin typeface="Arial" pitchFamily="34" charset="0"/>
                <a:cs typeface="Arial" pitchFamily="34" charset="0"/>
              </a:rPr>
              <a:t>Entamoeba gây bệnh cho người tồn tại ở </a:t>
            </a:r>
            <a:r>
              <a:rPr lang="en-US" sz="2500" dirty="0" err="1" smtClean="0">
                <a:solidFill>
                  <a:schemeClr val="tx1"/>
                </a:solidFill>
                <a:latin typeface="Arial" pitchFamily="34" charset="0"/>
                <a:cs typeface="Arial" pitchFamily="34" charset="0"/>
              </a:rPr>
              <a:t>hai</a:t>
            </a:r>
            <a:r>
              <a:rPr lang="vi-VN" sz="2500" dirty="0" smtClean="0">
                <a:solidFill>
                  <a:schemeClr val="tx1"/>
                </a:solidFill>
                <a:latin typeface="Arial" pitchFamily="34" charset="0"/>
                <a:cs typeface="Arial" pitchFamily="34" charset="0"/>
              </a:rPr>
              <a:t> dạng</a:t>
            </a:r>
            <a:endParaRPr lang="en-US" sz="2500" dirty="0" smtClean="0">
              <a:solidFill>
                <a:schemeClr val="tx1"/>
              </a:solidFill>
              <a:latin typeface="Arial" pitchFamily="34" charset="0"/>
              <a:cs typeface="Arial" pitchFamily="34" charset="0"/>
            </a:endParaRPr>
          </a:p>
          <a:p>
            <a:pPr algn="l"/>
            <a:r>
              <a:rPr lang="en-US" sz="2500" dirty="0" smtClean="0">
                <a:solidFill>
                  <a:schemeClr val="tx1"/>
                </a:solidFill>
                <a:latin typeface="Arial" pitchFamily="34" charset="0"/>
                <a:cs typeface="Arial" pitchFamily="34" charset="0"/>
              </a:rPr>
              <a:t>1.Thể </a:t>
            </a:r>
            <a:r>
              <a:rPr lang="en-US" sz="2500" dirty="0" err="1" smtClean="0">
                <a:solidFill>
                  <a:schemeClr val="tx1"/>
                </a:solidFill>
                <a:latin typeface="Arial" pitchFamily="34" charset="0"/>
                <a:cs typeface="Arial" pitchFamily="34" charset="0"/>
              </a:rPr>
              <a:t>hoạt</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động</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ăn</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hồng</a:t>
            </a:r>
            <a:r>
              <a:rPr lang="en-US" sz="2500" dirty="0" smtClean="0">
                <a:solidFill>
                  <a:schemeClr val="tx1"/>
                </a:solidFill>
                <a:latin typeface="Arial" pitchFamily="34" charset="0"/>
                <a:cs typeface="Arial" pitchFamily="34" charset="0"/>
              </a:rPr>
              <a:t> </a:t>
            </a:r>
            <a:r>
              <a:rPr lang="en-US" sz="2500" dirty="0" err="1" smtClean="0">
                <a:solidFill>
                  <a:schemeClr val="tx1"/>
                </a:solidFill>
                <a:latin typeface="Arial" pitchFamily="34" charset="0"/>
                <a:cs typeface="Arial" pitchFamily="34" charset="0"/>
              </a:rPr>
              <a:t>cầu</a:t>
            </a:r>
            <a:r>
              <a:rPr lang="en-US" sz="2500" dirty="0">
                <a:solidFill>
                  <a:schemeClr val="tx1"/>
                </a:solidFill>
                <a:latin typeface="Arial" pitchFamily="34" charset="0"/>
                <a:cs typeface="Arial" pitchFamily="34" charset="0"/>
              </a:rPr>
              <a:t>	</a:t>
            </a:r>
            <a:r>
              <a:rPr lang="en-US" sz="2500" dirty="0" smtClean="0">
                <a:solidFill>
                  <a:schemeClr val="tx1"/>
                </a:solidFill>
                <a:latin typeface="Arial" pitchFamily="34" charset="0"/>
                <a:cs typeface="Arial" pitchFamily="34" charset="0"/>
              </a:rPr>
              <a:t>		2.Thể </a:t>
            </a:r>
            <a:r>
              <a:rPr lang="en-US" sz="2500" dirty="0" err="1" smtClean="0">
                <a:solidFill>
                  <a:schemeClr val="tx1"/>
                </a:solidFill>
                <a:latin typeface="Arial" pitchFamily="34" charset="0"/>
                <a:cs typeface="Arial" pitchFamily="34" charset="0"/>
              </a:rPr>
              <a:t>nang</a:t>
            </a:r>
            <a:r>
              <a:rPr lang="en-US" sz="2500" dirty="0" smtClean="0">
                <a:solidFill>
                  <a:schemeClr val="tx1"/>
                </a:solidFill>
                <a:latin typeface="Arial" pitchFamily="34" charset="0"/>
                <a:cs typeface="Arial" pitchFamily="34" charset="0"/>
              </a:rPr>
              <a:t>(</a:t>
            </a:r>
            <a:r>
              <a:rPr lang="en-US" sz="2500" dirty="0" err="1" smtClean="0">
                <a:solidFill>
                  <a:schemeClr val="tx1"/>
                </a:solidFill>
                <a:latin typeface="Arial" pitchFamily="34" charset="0"/>
                <a:cs typeface="Arial" pitchFamily="34" charset="0"/>
              </a:rPr>
              <a:t>kén</a:t>
            </a:r>
            <a:r>
              <a:rPr lang="en-US" sz="2500" dirty="0" smtClean="0">
                <a:solidFill>
                  <a:schemeClr val="tx1"/>
                </a:solidFill>
                <a:latin typeface="Arial" pitchFamily="34" charset="0"/>
                <a:cs typeface="Arial" pitchFamily="34" charset="0"/>
              </a:rPr>
              <a:t>)	</a:t>
            </a:r>
            <a:endParaRPr lang="en-US" sz="2500" dirty="0">
              <a:solidFill>
                <a:schemeClr val="tx1"/>
              </a:solidFill>
              <a:latin typeface="Arial" pitchFamily="34" charset="0"/>
              <a:cs typeface="Arial" pitchFamily="34" charset="0"/>
            </a:endParaRPr>
          </a:p>
        </p:txBody>
      </p:sp>
      <p:pic>
        <p:nvPicPr>
          <p:cNvPr id="4" name="Picture 3" descr="Entamoeba_histolytica_01.jpg"/>
          <p:cNvPicPr>
            <a:picLocks noChangeAspect="1"/>
          </p:cNvPicPr>
          <p:nvPr/>
        </p:nvPicPr>
        <p:blipFill>
          <a:blip r:embed="rId2"/>
          <a:stretch>
            <a:fillRect/>
          </a:stretch>
        </p:blipFill>
        <p:spPr>
          <a:xfrm>
            <a:off x="6248439" y="4267200"/>
            <a:ext cx="3810992" cy="1905000"/>
          </a:xfrm>
          <a:prstGeom prst="rect">
            <a:avLst/>
          </a:prstGeom>
        </p:spPr>
      </p:pic>
      <p:pic>
        <p:nvPicPr>
          <p:cNvPr id="5" name="Picture 4" descr="ehisto_troph_tric3.jpg"/>
          <p:cNvPicPr>
            <a:picLocks noChangeAspect="1"/>
          </p:cNvPicPr>
          <p:nvPr/>
        </p:nvPicPr>
        <p:blipFill>
          <a:blip r:embed="rId3"/>
          <a:stretch>
            <a:fillRect/>
          </a:stretch>
        </p:blipFill>
        <p:spPr>
          <a:xfrm>
            <a:off x="9144794" y="1828800"/>
            <a:ext cx="2896354" cy="1981200"/>
          </a:xfrm>
          <a:prstGeom prst="rect">
            <a:avLst/>
          </a:prstGeom>
        </p:spPr>
      </p:pic>
      <p:pic>
        <p:nvPicPr>
          <p:cNvPr id="6" name="Picture 5" descr="ehistdisp_troph_tric2.jpg"/>
          <p:cNvPicPr>
            <a:picLocks noChangeAspect="1"/>
          </p:cNvPicPr>
          <p:nvPr/>
        </p:nvPicPr>
        <p:blipFill>
          <a:blip r:embed="rId4"/>
          <a:stretch>
            <a:fillRect/>
          </a:stretch>
        </p:blipFill>
        <p:spPr>
          <a:xfrm>
            <a:off x="608170" y="4267200"/>
            <a:ext cx="3658553" cy="1932878"/>
          </a:xfrm>
          <a:prstGeom prst="rect">
            <a:avLst/>
          </a:prstGeom>
        </p:spPr>
      </p:pic>
    </p:spTree>
    <p:extLst>
      <p:ext uri="{BB962C8B-B14F-4D97-AF65-F5344CB8AC3E}">
        <p14:creationId xmlns:p14="http://schemas.microsoft.com/office/powerpoint/2010/main" val="126200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194" y="1282889"/>
            <a:ext cx="8093122" cy="401244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2500" b="1" dirty="0" err="1">
                <a:solidFill>
                  <a:schemeClr val="accent3">
                    <a:lumMod val="50000"/>
                  </a:schemeClr>
                </a:solidFill>
                <a:latin typeface="Arial" pitchFamily="34" charset="0"/>
                <a:cs typeface="Arial" pitchFamily="34" charset="0"/>
              </a:rPr>
              <a:t>Nguồn</a:t>
            </a:r>
            <a:r>
              <a:rPr lang="en-US" sz="2500" b="1" dirty="0">
                <a:solidFill>
                  <a:schemeClr val="accent3">
                    <a:lumMod val="50000"/>
                  </a:schemeClr>
                </a:solidFill>
                <a:latin typeface="Arial" pitchFamily="34" charset="0"/>
                <a:cs typeface="Arial" pitchFamily="34" charset="0"/>
              </a:rPr>
              <a:t> </a:t>
            </a:r>
            <a:r>
              <a:rPr lang="en-US" sz="2500" b="1" dirty="0" err="1">
                <a:solidFill>
                  <a:schemeClr val="accent3">
                    <a:lumMod val="50000"/>
                  </a:schemeClr>
                </a:solidFill>
                <a:latin typeface="Arial" pitchFamily="34" charset="0"/>
                <a:cs typeface="Arial" pitchFamily="34" charset="0"/>
              </a:rPr>
              <a:t>lây</a:t>
            </a:r>
            <a:r>
              <a:rPr lang="en-US" sz="2500" b="1" dirty="0">
                <a:solidFill>
                  <a:schemeClr val="accent3">
                    <a:lumMod val="50000"/>
                  </a:schemeClr>
                </a:solidFill>
                <a:latin typeface="Arial" pitchFamily="34" charset="0"/>
                <a:cs typeface="Arial" pitchFamily="34" charset="0"/>
              </a:rPr>
              <a:t>: </a:t>
            </a:r>
            <a:r>
              <a:rPr lang="en-US" sz="2500" dirty="0">
                <a:latin typeface="Arial" pitchFamily="34" charset="0"/>
                <a:cs typeface="Arial" pitchFamily="34" charset="0"/>
              </a:rPr>
              <a:t>Ă</a:t>
            </a:r>
            <a:r>
              <a:rPr lang="vi-VN" sz="2500" dirty="0">
                <a:latin typeface="Arial" pitchFamily="34" charset="0"/>
                <a:cs typeface="Arial" pitchFamily="34" charset="0"/>
              </a:rPr>
              <a:t>n phải kén sống trong nước</a:t>
            </a:r>
            <a:r>
              <a:rPr lang="en-US" sz="2500" dirty="0">
                <a:latin typeface="Arial" pitchFamily="34" charset="0"/>
                <a:cs typeface="Arial" pitchFamily="34" charset="0"/>
                <a:sym typeface="Wingdings" pitchFamily="2" charset="2"/>
              </a:rPr>
              <a:t></a:t>
            </a:r>
            <a:r>
              <a:rPr lang="vi-VN" sz="2500" dirty="0">
                <a:latin typeface="Arial" pitchFamily="34" charset="0"/>
                <a:cs typeface="Arial" pitchFamily="34" charset="0"/>
              </a:rPr>
              <a:t>kén dính vào thực phẩm hoặc bàn tay bị dính phân</a:t>
            </a:r>
            <a:r>
              <a:rPr lang="en-US" sz="2500" dirty="0">
                <a:latin typeface="Arial" pitchFamily="34" charset="0"/>
                <a:cs typeface="Arial" pitchFamily="34" charset="0"/>
              </a:rPr>
              <a:t> ( </a:t>
            </a:r>
            <a:r>
              <a:rPr lang="vi-VN" sz="2500" dirty="0">
                <a:latin typeface="Arial" pitchFamily="34" charset="0"/>
                <a:cs typeface="Arial" pitchFamily="34" charset="0"/>
              </a:rPr>
              <a:t>nhất là ăn</a:t>
            </a:r>
            <a:r>
              <a:rPr lang="en-US" sz="2500" dirty="0">
                <a:latin typeface="Arial" pitchFamily="34" charset="0"/>
                <a:cs typeface="Arial" pitchFamily="34" charset="0"/>
              </a:rPr>
              <a:t> </a:t>
            </a:r>
            <a:r>
              <a:rPr lang="vi-VN" sz="2500" dirty="0">
                <a:latin typeface="Arial" pitchFamily="34" charset="0"/>
                <a:cs typeface="Arial" pitchFamily="34" charset="0"/>
              </a:rPr>
              <a:t>rau mọc ở đất nhiễm phân người hoặc rau mà người trồng dùng phân người để bón hoặc tưới nước nhiễm phân</a:t>
            </a:r>
            <a:r>
              <a:rPr lang="en-US" sz="2500" dirty="0">
                <a:latin typeface="Arial" pitchFamily="34" charset="0"/>
                <a:cs typeface="Arial" pitchFamily="34" charset="0"/>
              </a:rPr>
              <a:t>).</a:t>
            </a:r>
          </a:p>
          <a:p>
            <a:pPr>
              <a:lnSpc>
                <a:spcPct val="150000"/>
              </a:lnSpc>
              <a:buNone/>
            </a:pPr>
            <a:r>
              <a:rPr lang="vi-VN" sz="2500" dirty="0">
                <a:latin typeface="Arial" pitchFamily="34" charset="0"/>
                <a:cs typeface="Arial" pitchFamily="34" charset="0"/>
              </a:rPr>
              <a:t>Nguồn lây ít gặp hơn là truyền qua nước, qua giao hợp đường miệng, qua hậu môn.</a:t>
            </a:r>
            <a:endParaRPr lang="en-US" sz="2500" dirty="0">
              <a:latin typeface="Arial" pitchFamily="34" charset="0"/>
              <a:cs typeface="Arial" pitchFamily="34" charset="0"/>
            </a:endParaRPr>
          </a:p>
        </p:txBody>
      </p:sp>
      <p:sp>
        <p:nvSpPr>
          <p:cNvPr id="5" name="TextBox 4"/>
          <p:cNvSpPr txBox="1"/>
          <p:nvPr/>
        </p:nvSpPr>
        <p:spPr>
          <a:xfrm>
            <a:off x="1528549" y="313899"/>
            <a:ext cx="9157648" cy="707886"/>
          </a:xfrm>
          <a:prstGeom prst="rect">
            <a:avLst/>
          </a:prstGeom>
          <a:noFill/>
        </p:spPr>
        <p:txBody>
          <a:bodyPr wrap="square" rtlCol="0">
            <a:spAutoFit/>
          </a:bodyPr>
          <a:lstStyle/>
          <a:p>
            <a:r>
              <a:rPr lang="en-US" sz="4000" b="1" dirty="0" err="1">
                <a:solidFill>
                  <a:srgbClr val="0B7F19"/>
                </a:solidFill>
                <a:latin typeface="Arial" pitchFamily="34" charset="0"/>
                <a:cs typeface="Arial" pitchFamily="34" charset="0"/>
              </a:rPr>
              <a:t>Nguồn</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lây</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bệnh</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và</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triệu</a:t>
            </a:r>
            <a:r>
              <a:rPr lang="en-US" sz="4000" b="1" dirty="0">
                <a:solidFill>
                  <a:srgbClr val="0B7F19"/>
                </a:solidFill>
                <a:latin typeface="Arial" pitchFamily="34" charset="0"/>
                <a:cs typeface="Arial" pitchFamily="34" charset="0"/>
              </a:rPr>
              <a:t> </a:t>
            </a:r>
            <a:r>
              <a:rPr lang="en-US" sz="4000" b="1" dirty="0" err="1">
                <a:solidFill>
                  <a:srgbClr val="0B7F19"/>
                </a:solidFill>
                <a:latin typeface="Arial" pitchFamily="34" charset="0"/>
                <a:cs typeface="Arial" pitchFamily="34" charset="0"/>
              </a:rPr>
              <a:t>chứng</a:t>
            </a:r>
            <a:endParaRPr lang="en-US" sz="4000" dirty="0">
              <a:solidFill>
                <a:srgbClr val="0B7F19"/>
              </a:solidFill>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316" y="1228960"/>
            <a:ext cx="3695421" cy="3247503"/>
          </a:xfrm>
          <a:prstGeom prst="rect">
            <a:avLst/>
          </a:prstGeom>
        </p:spPr>
      </p:pic>
      <p:sp>
        <p:nvSpPr>
          <p:cNvPr id="8" name="Rectangle 7"/>
          <p:cNvSpPr/>
          <p:nvPr/>
        </p:nvSpPr>
        <p:spPr>
          <a:xfrm>
            <a:off x="341194" y="1049742"/>
            <a:ext cx="11788543" cy="538338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n-US" sz="2500" b="1" dirty="0" err="1">
                <a:solidFill>
                  <a:schemeClr val="accent3">
                    <a:lumMod val="50000"/>
                  </a:schemeClr>
                </a:solidFill>
                <a:latin typeface="Arial" pitchFamily="34" charset="0"/>
                <a:cs typeface="Arial" pitchFamily="34" charset="0"/>
              </a:rPr>
              <a:t>Triệu</a:t>
            </a:r>
            <a:r>
              <a:rPr lang="en-US" sz="2500" b="1" dirty="0">
                <a:solidFill>
                  <a:schemeClr val="accent3">
                    <a:lumMod val="50000"/>
                  </a:schemeClr>
                </a:solidFill>
                <a:latin typeface="Arial" pitchFamily="34" charset="0"/>
                <a:cs typeface="Arial" pitchFamily="34" charset="0"/>
              </a:rPr>
              <a:t> </a:t>
            </a:r>
            <a:r>
              <a:rPr lang="en-US" sz="2500" b="1" dirty="0" err="1">
                <a:solidFill>
                  <a:schemeClr val="accent3">
                    <a:lumMod val="50000"/>
                  </a:schemeClr>
                </a:solidFill>
                <a:latin typeface="Arial" pitchFamily="34" charset="0"/>
                <a:cs typeface="Arial" pitchFamily="34" charset="0"/>
              </a:rPr>
              <a:t>chứng</a:t>
            </a:r>
            <a:r>
              <a:rPr lang="en-US" sz="2500" b="1" dirty="0">
                <a:solidFill>
                  <a:schemeClr val="accent3">
                    <a:lumMod val="50000"/>
                  </a:schemeClr>
                </a:solidFill>
                <a:latin typeface="Arial" pitchFamily="34" charset="0"/>
                <a:cs typeface="Arial" pitchFamily="34" charset="0"/>
              </a:rPr>
              <a:t>:</a:t>
            </a:r>
            <a:r>
              <a:rPr lang="vi-VN" sz="2500" dirty="0">
                <a:latin typeface="Arial" pitchFamily="34" charset="0"/>
                <a:cs typeface="Arial" pitchFamily="34" charset="0"/>
              </a:rPr>
              <a:t/>
            </a:r>
            <a:br>
              <a:rPr lang="vi-VN" sz="2500" dirty="0">
                <a:latin typeface="Arial" pitchFamily="34" charset="0"/>
                <a:cs typeface="Arial" pitchFamily="34" charset="0"/>
              </a:rPr>
            </a:br>
            <a:r>
              <a:rPr lang="en-US" sz="2500" dirty="0">
                <a:latin typeface="Arial" pitchFamily="34" charset="0"/>
                <a:cs typeface="Arial" pitchFamily="34" charset="0"/>
              </a:rPr>
              <a:t>1</a:t>
            </a:r>
            <a:r>
              <a:rPr lang="vi-VN" sz="2500" dirty="0">
                <a:latin typeface="Arial" pitchFamily="34" charset="0"/>
                <a:cs typeface="Arial" pitchFamily="34" charset="0"/>
              </a:rPr>
              <a:t>. </a:t>
            </a:r>
            <a:r>
              <a:rPr lang="vi-VN" sz="2500" u="sng" dirty="0">
                <a:latin typeface="Arial" pitchFamily="34" charset="0"/>
                <a:cs typeface="Arial" pitchFamily="34" charset="0"/>
              </a:rPr>
              <a:t>Lỵ amip</a:t>
            </a:r>
            <a:r>
              <a:rPr lang="vi-VN" sz="2500" dirty="0">
                <a:latin typeface="Arial" pitchFamily="34" charset="0"/>
                <a:cs typeface="Arial" pitchFamily="34" charset="0"/>
              </a:rPr>
              <a:t/>
            </a:r>
            <a:br>
              <a:rPr lang="vi-VN" sz="2500" dirty="0">
                <a:latin typeface="Arial" pitchFamily="34" charset="0"/>
                <a:cs typeface="Arial" pitchFamily="34" charset="0"/>
              </a:rPr>
            </a:br>
            <a:r>
              <a:rPr lang="vi-VN" sz="2500" dirty="0">
                <a:latin typeface="Arial" pitchFamily="34" charset="0"/>
                <a:cs typeface="Arial" pitchFamily="34" charset="0"/>
              </a:rPr>
              <a:t>Thời gian ủ bệnh tướng đối dài (nhiều tuần lễ).</a:t>
            </a:r>
            <a:br>
              <a:rPr lang="vi-VN" sz="2500" dirty="0">
                <a:latin typeface="Arial" pitchFamily="34" charset="0"/>
                <a:cs typeface="Arial" pitchFamily="34" charset="0"/>
              </a:rPr>
            </a:br>
            <a:r>
              <a:rPr lang="vi-VN" sz="2500" dirty="0">
                <a:latin typeface="Arial" pitchFamily="34" charset="0"/>
                <a:cs typeface="Arial" pitchFamily="34" charset="0"/>
              </a:rPr>
              <a:t>- Đau bụng thoáng qua, có thể thỉnh thoảng đau quặn</a:t>
            </a:r>
            <a:br>
              <a:rPr lang="vi-VN" sz="2500" dirty="0">
                <a:latin typeface="Arial" pitchFamily="34" charset="0"/>
                <a:cs typeface="Arial" pitchFamily="34" charset="0"/>
              </a:rPr>
            </a:br>
            <a:r>
              <a:rPr lang="vi-VN" sz="2500" dirty="0">
                <a:latin typeface="Arial" pitchFamily="34" charset="0"/>
                <a:cs typeface="Arial" pitchFamily="34" charset="0"/>
              </a:rPr>
              <a:t>- Đi ngoài nhày nhớt, nhày máu hoặc phân nát. Cảm giác mót rặn</a:t>
            </a:r>
            <a:br>
              <a:rPr lang="vi-VN" sz="2500" dirty="0">
                <a:latin typeface="Arial" pitchFamily="34" charset="0"/>
                <a:cs typeface="Arial" pitchFamily="34" charset="0"/>
              </a:rPr>
            </a:br>
            <a:r>
              <a:rPr lang="vi-VN" sz="2500" dirty="0">
                <a:latin typeface="Arial" pitchFamily="34" charset="0"/>
                <a:cs typeface="Arial" pitchFamily="34" charset="0"/>
              </a:rPr>
              <a:t>- Soi phân trực tiếp: phát hiện bào nang amip, thể hoạt động ăn hồng cầu.</a:t>
            </a:r>
            <a:br>
              <a:rPr lang="vi-VN" sz="2500" dirty="0">
                <a:latin typeface="Arial" pitchFamily="34" charset="0"/>
                <a:cs typeface="Arial" pitchFamily="34" charset="0"/>
              </a:rPr>
            </a:br>
            <a:r>
              <a:rPr lang="vi-VN" sz="2500" dirty="0">
                <a:latin typeface="Arial" pitchFamily="34" charset="0"/>
                <a:cs typeface="Arial" pitchFamily="34" charset="0"/>
              </a:rPr>
              <a:t>Nếu phát hiện kịp thời và điều trị đúng cách. Bệnh nhân khỏi bệnh và không để lại di chứng. Nếu không điều trị, sẽ có những biến chứng tại chỗ hoặc xa hơn</a:t>
            </a:r>
            <a:r>
              <a:rPr lang="vi-VN" sz="2500" dirty="0" smtClean="0">
                <a:latin typeface="Arial" pitchFamily="34" charset="0"/>
                <a:cs typeface="Arial" pitchFamily="34" charset="0"/>
              </a:rPr>
              <a:t>.</a:t>
            </a:r>
            <a:endParaRPr lang="en-US" sz="2500" dirty="0">
              <a:latin typeface="Arial" pitchFamily="34" charset="0"/>
              <a:cs typeface="Arial" pitchFamily="34" charset="0"/>
            </a:endParaRPr>
          </a:p>
        </p:txBody>
      </p:sp>
      <p:sp>
        <p:nvSpPr>
          <p:cNvPr id="9" name="Rectangle 8"/>
          <p:cNvSpPr/>
          <p:nvPr/>
        </p:nvSpPr>
        <p:spPr>
          <a:xfrm>
            <a:off x="341194" y="1282889"/>
            <a:ext cx="11641540" cy="50353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500" dirty="0">
                <a:latin typeface="Arial" pitchFamily="34" charset="0"/>
                <a:cs typeface="Arial" pitchFamily="34" charset="0"/>
              </a:rPr>
              <a:t>2</a:t>
            </a:r>
            <a:r>
              <a:rPr lang="vi-VN" sz="2500" dirty="0">
                <a:latin typeface="Arial" pitchFamily="34" charset="0"/>
                <a:cs typeface="Arial" pitchFamily="34" charset="0"/>
              </a:rPr>
              <a:t>. </a:t>
            </a:r>
            <a:r>
              <a:rPr lang="vi-VN" sz="2500" u="sng" dirty="0">
                <a:latin typeface="Arial" pitchFamily="34" charset="0"/>
                <a:cs typeface="Arial" pitchFamily="34" charset="0"/>
              </a:rPr>
              <a:t>Biến chứng tại ruột</a:t>
            </a:r>
            <a:r>
              <a:rPr lang="vi-VN" sz="2500" dirty="0">
                <a:latin typeface="Arial" pitchFamily="34" charset="0"/>
                <a:cs typeface="Arial" pitchFamily="34" charset="0"/>
              </a:rPr>
              <a:t/>
            </a:r>
            <a:br>
              <a:rPr lang="vi-VN" sz="2500" dirty="0">
                <a:latin typeface="Arial" pitchFamily="34" charset="0"/>
                <a:cs typeface="Arial" pitchFamily="34" charset="0"/>
              </a:rPr>
            </a:br>
            <a:r>
              <a:rPr lang="vi-VN" sz="2500" dirty="0">
                <a:latin typeface="Arial" pitchFamily="34" charset="0"/>
                <a:cs typeface="Arial" pitchFamily="34" charset="0"/>
              </a:rPr>
              <a:t>- Xuất huyết tiêu hóa do thủng ruột</a:t>
            </a:r>
            <a:br>
              <a:rPr lang="vi-VN" sz="2500" dirty="0">
                <a:latin typeface="Arial" pitchFamily="34" charset="0"/>
                <a:cs typeface="Arial" pitchFamily="34" charset="0"/>
              </a:rPr>
            </a:br>
            <a:r>
              <a:rPr lang="vi-VN" sz="2500" dirty="0">
                <a:latin typeface="Arial" pitchFamily="34" charset="0"/>
                <a:cs typeface="Arial" pitchFamily="34" charset="0"/>
              </a:rPr>
              <a:t>- Hội chứng tắc ruột</a:t>
            </a:r>
            <a:br>
              <a:rPr lang="vi-VN" sz="2500" dirty="0">
                <a:latin typeface="Arial" pitchFamily="34" charset="0"/>
                <a:cs typeface="Arial" pitchFamily="34" charset="0"/>
              </a:rPr>
            </a:br>
            <a:r>
              <a:rPr lang="vi-VN" sz="2500" dirty="0">
                <a:latin typeface="Arial" pitchFamily="34" charset="0"/>
                <a:cs typeface="Arial" pitchFamily="34" charset="0"/>
              </a:rPr>
              <a:t>- Bướu amip</a:t>
            </a:r>
            <a:br>
              <a:rPr lang="vi-VN" sz="2500" dirty="0">
                <a:latin typeface="Arial" pitchFamily="34" charset="0"/>
                <a:cs typeface="Arial" pitchFamily="34" charset="0"/>
              </a:rPr>
            </a:br>
            <a:r>
              <a:rPr lang="vi-VN" sz="2500" dirty="0">
                <a:latin typeface="Arial" pitchFamily="34" charset="0"/>
                <a:cs typeface="Arial" pitchFamily="34" charset="0"/>
              </a:rPr>
              <a:t>- Viêm ruột mạn tính</a:t>
            </a:r>
            <a:endParaRPr lang="en-US" sz="25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596" y="1547582"/>
            <a:ext cx="2676903" cy="2610258"/>
          </a:xfrm>
          <a:prstGeom prst="rect">
            <a:avLst/>
          </a:prstGeom>
        </p:spPr>
      </p:pic>
    </p:spTree>
    <p:extLst>
      <p:ext uri="{BB962C8B-B14F-4D97-AF65-F5344CB8AC3E}">
        <p14:creationId xmlns:p14="http://schemas.microsoft.com/office/powerpoint/2010/main" val="29075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TotalTime>
  <Words>1902</Words>
  <Application>Microsoft Office PowerPoint</Application>
  <PresentationFormat>Custom</PresentationFormat>
  <Paragraphs>220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LỴ AMIP(Intestinal Amebiasis)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76</cp:revision>
  <dcterms:created xsi:type="dcterms:W3CDTF">2017-02-17T11:25:16Z</dcterms:created>
  <dcterms:modified xsi:type="dcterms:W3CDTF">2017-02-19T16:08:52Z</dcterms:modified>
</cp:coreProperties>
</file>