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5D079-70E5-4361-BD4E-3476482A99D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66C61-676B-46C1-94CE-DFA74BA60BD1}">
      <dgm:prSet phldrT="[Text]"/>
      <dgm:spPr/>
      <dgm:t>
        <a:bodyPr/>
        <a:lstStyle/>
        <a:p>
          <a:r>
            <a:rPr lang="en-US" dirty="0"/>
            <a:t>1.Theo </a:t>
          </a:r>
          <a:r>
            <a:rPr lang="en-US" dirty="0" err="1"/>
            <a:t>triệu</a:t>
          </a:r>
          <a:r>
            <a:rPr lang="en-US" dirty="0"/>
            <a:t> </a:t>
          </a:r>
          <a:r>
            <a:rPr lang="en-US" dirty="0" err="1"/>
            <a:t>chứng</a:t>
          </a:r>
          <a:endParaRPr lang="en-US" dirty="0"/>
        </a:p>
      </dgm:t>
    </dgm:pt>
    <dgm:pt modelId="{A9773EB0-8BC2-433F-9E1C-ED1AB5B373AD}" type="parTrans" cxnId="{1266BD18-989B-4DFE-BC0D-FF926AF493AB}">
      <dgm:prSet/>
      <dgm:spPr/>
      <dgm:t>
        <a:bodyPr/>
        <a:lstStyle/>
        <a:p>
          <a:endParaRPr lang="en-US"/>
        </a:p>
      </dgm:t>
    </dgm:pt>
    <dgm:pt modelId="{7ABF7122-6995-445A-8EF6-E90BE4A9234E}" type="sibTrans" cxnId="{1266BD18-989B-4DFE-BC0D-FF926AF493AB}">
      <dgm:prSet/>
      <dgm:spPr/>
      <dgm:t>
        <a:bodyPr/>
        <a:lstStyle/>
        <a:p>
          <a:endParaRPr lang="en-US"/>
        </a:p>
      </dgm:t>
    </dgm:pt>
    <dgm:pt modelId="{AB0190BE-9C06-4A1A-B4AC-DD87C83ACAC0}">
      <dgm:prSet phldrT="[Text]"/>
      <dgm:spPr/>
      <dgm:t>
        <a:bodyPr/>
        <a:lstStyle/>
        <a:p>
          <a:r>
            <a:rPr lang="en-US" dirty="0"/>
            <a:t>2.Có </a:t>
          </a:r>
          <a:r>
            <a:rPr lang="en-US" dirty="0" err="1"/>
            <a:t>tổn</a:t>
          </a:r>
          <a:r>
            <a:rPr lang="en-US" dirty="0"/>
            <a:t> </a:t>
          </a:r>
          <a:r>
            <a:rPr lang="en-US" dirty="0" err="1"/>
            <a:t>thương</a:t>
          </a:r>
          <a:r>
            <a:rPr lang="en-US" dirty="0"/>
            <a:t> </a:t>
          </a:r>
          <a:r>
            <a:rPr lang="en-US" dirty="0" err="1"/>
            <a:t>hệ</a:t>
          </a:r>
          <a:r>
            <a:rPr lang="en-US" dirty="0"/>
            <a:t> </a:t>
          </a:r>
          <a:r>
            <a:rPr lang="en-US" dirty="0" err="1"/>
            <a:t>thống</a:t>
          </a:r>
          <a:endParaRPr lang="en-US" dirty="0"/>
        </a:p>
      </dgm:t>
    </dgm:pt>
    <dgm:pt modelId="{BE77BA41-4A57-451B-8CD4-1A056D214789}" type="parTrans" cxnId="{ED0A7D51-DAC9-46B4-917B-681B544B691F}">
      <dgm:prSet/>
      <dgm:spPr/>
      <dgm:t>
        <a:bodyPr/>
        <a:lstStyle/>
        <a:p>
          <a:endParaRPr lang="en-US"/>
        </a:p>
      </dgm:t>
    </dgm:pt>
    <dgm:pt modelId="{F511BDEE-2C3C-499C-9ADF-9AD3AB595C1B}" type="sibTrans" cxnId="{ED0A7D51-DAC9-46B4-917B-681B544B691F}">
      <dgm:prSet/>
      <dgm:spPr/>
      <dgm:t>
        <a:bodyPr/>
        <a:lstStyle/>
        <a:p>
          <a:endParaRPr lang="en-US"/>
        </a:p>
      </dgm:t>
    </dgm:pt>
    <dgm:pt modelId="{C075032D-2422-407F-99BF-D4C0F7FB755C}">
      <dgm:prSet phldrT="[Text]"/>
      <dgm:spPr/>
      <dgm:t>
        <a:bodyPr/>
        <a:lstStyle/>
        <a:p>
          <a:r>
            <a:rPr lang="en-US" dirty="0"/>
            <a:t>3.Dựa </a:t>
          </a:r>
          <a:r>
            <a:rPr lang="en-US" dirty="0" err="1"/>
            <a:t>theo</a:t>
          </a:r>
          <a:r>
            <a:rPr lang="en-US" dirty="0"/>
            <a:t> </a:t>
          </a:r>
          <a:r>
            <a:rPr lang="en-US" dirty="0" err="1"/>
            <a:t>sự</a:t>
          </a:r>
          <a:r>
            <a:rPr lang="en-US" dirty="0"/>
            <a:t> </a:t>
          </a:r>
          <a:r>
            <a:rPr lang="en-US" dirty="0" err="1"/>
            <a:t>tiến</a:t>
          </a:r>
          <a:r>
            <a:rPr lang="en-US" dirty="0"/>
            <a:t> </a:t>
          </a:r>
          <a:r>
            <a:rPr lang="en-US" dirty="0" err="1"/>
            <a:t>triển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bệnh</a:t>
          </a:r>
          <a:endParaRPr lang="en-US" dirty="0"/>
        </a:p>
      </dgm:t>
    </dgm:pt>
    <dgm:pt modelId="{52D93B8D-F53A-4DCA-A9D6-3614478CFE6E}" type="parTrans" cxnId="{92A52315-64AE-4E4D-A7C5-D4FB572DB937}">
      <dgm:prSet/>
      <dgm:spPr/>
      <dgm:t>
        <a:bodyPr/>
        <a:lstStyle/>
        <a:p>
          <a:endParaRPr lang="en-US"/>
        </a:p>
      </dgm:t>
    </dgm:pt>
    <dgm:pt modelId="{069B50BD-CED9-472D-8C55-29267F1962F1}" type="sibTrans" cxnId="{92A52315-64AE-4E4D-A7C5-D4FB572DB937}">
      <dgm:prSet/>
      <dgm:spPr/>
      <dgm:t>
        <a:bodyPr/>
        <a:lstStyle/>
        <a:p>
          <a:endParaRPr lang="en-US"/>
        </a:p>
      </dgm:t>
    </dgm:pt>
    <dgm:pt modelId="{1B6C209B-CD5F-41FA-AFD4-3CB9D05323CB}">
      <dgm:prSet phldrT="[Text]"/>
      <dgm:spPr/>
      <dgm:t>
        <a:bodyPr/>
        <a:lstStyle/>
        <a:p>
          <a:r>
            <a:rPr lang="en-US" dirty="0"/>
            <a:t>4.Dựa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huyết</a:t>
          </a:r>
          <a:r>
            <a:rPr lang="en-US" dirty="0"/>
            <a:t> </a:t>
          </a:r>
          <a:r>
            <a:rPr lang="en-US" dirty="0" err="1"/>
            <a:t>thanh</a:t>
          </a:r>
          <a:endParaRPr lang="en-US" dirty="0"/>
        </a:p>
      </dgm:t>
    </dgm:pt>
    <dgm:pt modelId="{2B38FA6B-D9B8-4BF0-A8E0-F4C9D3FFF022}" type="parTrans" cxnId="{BC2103B1-2A18-4BFA-8E88-4E22D3D8A6F0}">
      <dgm:prSet/>
      <dgm:spPr/>
      <dgm:t>
        <a:bodyPr/>
        <a:lstStyle/>
        <a:p>
          <a:endParaRPr lang="en-US"/>
        </a:p>
      </dgm:t>
    </dgm:pt>
    <dgm:pt modelId="{51899E79-537A-4AF5-9C7A-3C4D58D8ECCE}" type="sibTrans" cxnId="{BC2103B1-2A18-4BFA-8E88-4E22D3D8A6F0}">
      <dgm:prSet/>
      <dgm:spPr/>
      <dgm:t>
        <a:bodyPr/>
        <a:lstStyle/>
        <a:p>
          <a:endParaRPr lang="en-US"/>
        </a:p>
      </dgm:t>
    </dgm:pt>
    <dgm:pt modelId="{4F2FD710-6F1A-4B12-A863-A2F81A6AD36A}">
      <dgm:prSet phldrT="[Text]"/>
      <dgm:spPr/>
      <dgm:t>
        <a:bodyPr/>
        <a:lstStyle/>
        <a:p>
          <a:r>
            <a:rPr lang="en-US" dirty="0"/>
            <a:t>5.Tiến </a:t>
          </a:r>
          <a:r>
            <a:rPr lang="en-US" dirty="0" err="1"/>
            <a:t>triển</a:t>
          </a:r>
          <a:endParaRPr lang="en-US" dirty="0"/>
        </a:p>
      </dgm:t>
    </dgm:pt>
    <dgm:pt modelId="{7982DD7C-AB64-49C1-B730-8A85358915AB}" type="parTrans" cxnId="{6B8F5D41-3794-4380-9DD2-8DE423439A72}">
      <dgm:prSet/>
      <dgm:spPr/>
      <dgm:t>
        <a:bodyPr/>
        <a:lstStyle/>
        <a:p>
          <a:endParaRPr lang="en-US"/>
        </a:p>
      </dgm:t>
    </dgm:pt>
    <dgm:pt modelId="{E7200C43-BA22-4C3D-8D18-FD16C319B818}" type="sibTrans" cxnId="{6B8F5D41-3794-4380-9DD2-8DE423439A72}">
      <dgm:prSet/>
      <dgm:spPr/>
      <dgm:t>
        <a:bodyPr/>
        <a:lstStyle/>
        <a:p>
          <a:endParaRPr lang="en-US"/>
        </a:p>
      </dgm:t>
    </dgm:pt>
    <dgm:pt modelId="{0CDD20ED-B7B4-417D-A1C8-AE7B127DC09E}" type="pres">
      <dgm:prSet presAssocID="{7F85D079-70E5-4361-BD4E-3476482A99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89CB7-F4B9-4715-B0C8-ED44FC10C7DE}" type="pres">
      <dgm:prSet presAssocID="{1D966C61-676B-46C1-94CE-DFA74BA60B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8E96E-666F-4E93-8BBE-F11B36C73BCD}" type="pres">
      <dgm:prSet presAssocID="{1D966C61-676B-46C1-94CE-DFA74BA60BD1}" presName="spNode" presStyleCnt="0"/>
      <dgm:spPr/>
    </dgm:pt>
    <dgm:pt modelId="{AE3A8645-49C0-49C8-A8CF-BB77E2BCE8BE}" type="pres">
      <dgm:prSet presAssocID="{7ABF7122-6995-445A-8EF6-E90BE4A9234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C00776F-681B-4364-9210-A096A2ED789E}" type="pres">
      <dgm:prSet presAssocID="{AB0190BE-9C06-4A1A-B4AC-DD87C83ACAC0}" presName="node" presStyleLbl="node1" presStyleIdx="1" presStyleCnt="5" custRadScaleRad="103835" custRadScaleInc="6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AE8A8-FDBD-4B0D-B340-10E519E270F3}" type="pres">
      <dgm:prSet presAssocID="{AB0190BE-9C06-4A1A-B4AC-DD87C83ACAC0}" presName="spNode" presStyleCnt="0"/>
      <dgm:spPr/>
    </dgm:pt>
    <dgm:pt modelId="{32AA6F74-B7F2-4DBD-B37D-82E8546385A7}" type="pres">
      <dgm:prSet presAssocID="{F511BDEE-2C3C-499C-9ADF-9AD3AB595C1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CDCA504-8771-492F-8CA8-5786C317E868}" type="pres">
      <dgm:prSet presAssocID="{C075032D-2422-407F-99BF-D4C0F7FB75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D46A6-2B3B-4A63-B7FE-E1770CE0CD7A}" type="pres">
      <dgm:prSet presAssocID="{C075032D-2422-407F-99BF-D4C0F7FB755C}" presName="spNode" presStyleCnt="0"/>
      <dgm:spPr/>
    </dgm:pt>
    <dgm:pt modelId="{8D6C3345-B559-4406-ACB3-43E3D118AEFE}" type="pres">
      <dgm:prSet presAssocID="{069B50BD-CED9-472D-8C55-29267F1962F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04A98D5-2CE0-4301-AFAF-2140B4744C0A}" type="pres">
      <dgm:prSet presAssocID="{1B6C209B-CD5F-41FA-AFD4-3CB9D05323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D8843-E305-46D4-B57C-4DDE3FBDE097}" type="pres">
      <dgm:prSet presAssocID="{1B6C209B-CD5F-41FA-AFD4-3CB9D05323CB}" presName="spNode" presStyleCnt="0"/>
      <dgm:spPr/>
    </dgm:pt>
    <dgm:pt modelId="{3B2DAE93-4402-45BA-9257-D8D4AC66F96E}" type="pres">
      <dgm:prSet presAssocID="{51899E79-537A-4AF5-9C7A-3C4D58D8ECC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90AEC44-92FA-4330-B34B-15E490BC39C1}" type="pres">
      <dgm:prSet presAssocID="{4F2FD710-6F1A-4B12-A863-A2F81A6AD36A}" presName="node" presStyleLbl="node1" presStyleIdx="4" presStyleCnt="5" custRadScaleRad="100016" custRadScaleInc="-2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8D0E9-035C-4728-9A8B-4C40E25AD308}" type="pres">
      <dgm:prSet presAssocID="{4F2FD710-6F1A-4B12-A863-A2F81A6AD36A}" presName="spNode" presStyleCnt="0"/>
      <dgm:spPr/>
    </dgm:pt>
    <dgm:pt modelId="{E0635729-3E0C-4695-97CA-BD4E19FED4E7}" type="pres">
      <dgm:prSet presAssocID="{E7200C43-BA22-4C3D-8D18-FD16C319B818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83947EB-884B-4680-9894-2D303D82D5C0}" type="presOf" srcId="{1B6C209B-CD5F-41FA-AFD4-3CB9D05323CB}" destId="{F04A98D5-2CE0-4301-AFAF-2140B4744C0A}" srcOrd="0" destOrd="0" presId="urn:microsoft.com/office/officeart/2005/8/layout/cycle6"/>
    <dgm:cxn modelId="{3C605AEA-C972-47FD-BC1B-DBB7D9C1D14E}" type="presOf" srcId="{4F2FD710-6F1A-4B12-A863-A2F81A6AD36A}" destId="{990AEC44-92FA-4330-B34B-15E490BC39C1}" srcOrd="0" destOrd="0" presId="urn:microsoft.com/office/officeart/2005/8/layout/cycle6"/>
    <dgm:cxn modelId="{CB444DDE-07F6-4E55-8AF9-B7B8E1CE85A4}" type="presOf" srcId="{7F85D079-70E5-4361-BD4E-3476482A99D9}" destId="{0CDD20ED-B7B4-417D-A1C8-AE7B127DC09E}" srcOrd="0" destOrd="0" presId="urn:microsoft.com/office/officeart/2005/8/layout/cycle6"/>
    <dgm:cxn modelId="{1FB9B19C-0A4E-4A48-BBAA-D71E0918F97D}" type="presOf" srcId="{51899E79-537A-4AF5-9C7A-3C4D58D8ECCE}" destId="{3B2DAE93-4402-45BA-9257-D8D4AC66F96E}" srcOrd="0" destOrd="0" presId="urn:microsoft.com/office/officeart/2005/8/layout/cycle6"/>
    <dgm:cxn modelId="{E952BF9C-7FD5-4672-97A2-E243855A544A}" type="presOf" srcId="{F511BDEE-2C3C-499C-9ADF-9AD3AB595C1B}" destId="{32AA6F74-B7F2-4DBD-B37D-82E8546385A7}" srcOrd="0" destOrd="0" presId="urn:microsoft.com/office/officeart/2005/8/layout/cycle6"/>
    <dgm:cxn modelId="{ED0A7D51-DAC9-46B4-917B-681B544B691F}" srcId="{7F85D079-70E5-4361-BD4E-3476482A99D9}" destId="{AB0190BE-9C06-4A1A-B4AC-DD87C83ACAC0}" srcOrd="1" destOrd="0" parTransId="{BE77BA41-4A57-451B-8CD4-1A056D214789}" sibTransId="{F511BDEE-2C3C-499C-9ADF-9AD3AB595C1B}"/>
    <dgm:cxn modelId="{63C34A03-45EA-40EF-AC0B-53A3B22E8789}" type="presOf" srcId="{069B50BD-CED9-472D-8C55-29267F1962F1}" destId="{8D6C3345-B559-4406-ACB3-43E3D118AEFE}" srcOrd="0" destOrd="0" presId="urn:microsoft.com/office/officeart/2005/8/layout/cycle6"/>
    <dgm:cxn modelId="{80238BFF-2EEA-44E5-B509-064D6E4ED929}" type="presOf" srcId="{1D966C61-676B-46C1-94CE-DFA74BA60BD1}" destId="{51389CB7-F4B9-4715-B0C8-ED44FC10C7DE}" srcOrd="0" destOrd="0" presId="urn:microsoft.com/office/officeart/2005/8/layout/cycle6"/>
    <dgm:cxn modelId="{92A52315-64AE-4E4D-A7C5-D4FB572DB937}" srcId="{7F85D079-70E5-4361-BD4E-3476482A99D9}" destId="{C075032D-2422-407F-99BF-D4C0F7FB755C}" srcOrd="2" destOrd="0" parTransId="{52D93B8D-F53A-4DCA-A9D6-3614478CFE6E}" sibTransId="{069B50BD-CED9-472D-8C55-29267F1962F1}"/>
    <dgm:cxn modelId="{1266BD18-989B-4DFE-BC0D-FF926AF493AB}" srcId="{7F85D079-70E5-4361-BD4E-3476482A99D9}" destId="{1D966C61-676B-46C1-94CE-DFA74BA60BD1}" srcOrd="0" destOrd="0" parTransId="{A9773EB0-8BC2-433F-9E1C-ED1AB5B373AD}" sibTransId="{7ABF7122-6995-445A-8EF6-E90BE4A9234E}"/>
    <dgm:cxn modelId="{6B8F5D41-3794-4380-9DD2-8DE423439A72}" srcId="{7F85D079-70E5-4361-BD4E-3476482A99D9}" destId="{4F2FD710-6F1A-4B12-A863-A2F81A6AD36A}" srcOrd="4" destOrd="0" parTransId="{7982DD7C-AB64-49C1-B730-8A85358915AB}" sibTransId="{E7200C43-BA22-4C3D-8D18-FD16C319B818}"/>
    <dgm:cxn modelId="{D2F4F45B-516B-4D35-A615-3FEBA9EBC1A4}" type="presOf" srcId="{C075032D-2422-407F-99BF-D4C0F7FB755C}" destId="{5CDCA504-8771-492F-8CA8-5786C317E868}" srcOrd="0" destOrd="0" presId="urn:microsoft.com/office/officeart/2005/8/layout/cycle6"/>
    <dgm:cxn modelId="{275FDA48-804D-42A6-BD53-66D2628C1B2A}" type="presOf" srcId="{E7200C43-BA22-4C3D-8D18-FD16C319B818}" destId="{E0635729-3E0C-4695-97CA-BD4E19FED4E7}" srcOrd="0" destOrd="0" presId="urn:microsoft.com/office/officeart/2005/8/layout/cycle6"/>
    <dgm:cxn modelId="{371F6D32-003C-4C22-8FE4-CADB84D0B5C8}" type="presOf" srcId="{7ABF7122-6995-445A-8EF6-E90BE4A9234E}" destId="{AE3A8645-49C0-49C8-A8CF-BB77E2BCE8BE}" srcOrd="0" destOrd="0" presId="urn:microsoft.com/office/officeart/2005/8/layout/cycle6"/>
    <dgm:cxn modelId="{BC2103B1-2A18-4BFA-8E88-4E22D3D8A6F0}" srcId="{7F85D079-70E5-4361-BD4E-3476482A99D9}" destId="{1B6C209B-CD5F-41FA-AFD4-3CB9D05323CB}" srcOrd="3" destOrd="0" parTransId="{2B38FA6B-D9B8-4BF0-A8E0-F4C9D3FFF022}" sibTransId="{51899E79-537A-4AF5-9C7A-3C4D58D8ECCE}"/>
    <dgm:cxn modelId="{101362B6-B4A2-45B6-A325-A34253E58931}" type="presOf" srcId="{AB0190BE-9C06-4A1A-B4AC-DD87C83ACAC0}" destId="{8C00776F-681B-4364-9210-A096A2ED789E}" srcOrd="0" destOrd="0" presId="urn:microsoft.com/office/officeart/2005/8/layout/cycle6"/>
    <dgm:cxn modelId="{52F3E7B1-26F5-464C-A41F-DEDAB13B0EEB}" type="presParOf" srcId="{0CDD20ED-B7B4-417D-A1C8-AE7B127DC09E}" destId="{51389CB7-F4B9-4715-B0C8-ED44FC10C7DE}" srcOrd="0" destOrd="0" presId="urn:microsoft.com/office/officeart/2005/8/layout/cycle6"/>
    <dgm:cxn modelId="{5ABE3479-348A-44F5-B3DF-28232F8729DF}" type="presParOf" srcId="{0CDD20ED-B7B4-417D-A1C8-AE7B127DC09E}" destId="{1568E96E-666F-4E93-8BBE-F11B36C73BCD}" srcOrd="1" destOrd="0" presId="urn:microsoft.com/office/officeart/2005/8/layout/cycle6"/>
    <dgm:cxn modelId="{F96E164E-CF01-4AF3-A956-34ECAEEE1654}" type="presParOf" srcId="{0CDD20ED-B7B4-417D-A1C8-AE7B127DC09E}" destId="{AE3A8645-49C0-49C8-A8CF-BB77E2BCE8BE}" srcOrd="2" destOrd="0" presId="urn:microsoft.com/office/officeart/2005/8/layout/cycle6"/>
    <dgm:cxn modelId="{0B0BEC70-6F61-4C54-B5EA-353CC0D5F684}" type="presParOf" srcId="{0CDD20ED-B7B4-417D-A1C8-AE7B127DC09E}" destId="{8C00776F-681B-4364-9210-A096A2ED789E}" srcOrd="3" destOrd="0" presId="urn:microsoft.com/office/officeart/2005/8/layout/cycle6"/>
    <dgm:cxn modelId="{010FCBE8-358E-4E88-A592-174FFD78F662}" type="presParOf" srcId="{0CDD20ED-B7B4-417D-A1C8-AE7B127DC09E}" destId="{0DFAE8A8-FDBD-4B0D-B340-10E519E270F3}" srcOrd="4" destOrd="0" presId="urn:microsoft.com/office/officeart/2005/8/layout/cycle6"/>
    <dgm:cxn modelId="{6A1C082E-7708-43C6-9E2F-5ECB0A0B3A5B}" type="presParOf" srcId="{0CDD20ED-B7B4-417D-A1C8-AE7B127DC09E}" destId="{32AA6F74-B7F2-4DBD-B37D-82E8546385A7}" srcOrd="5" destOrd="0" presId="urn:microsoft.com/office/officeart/2005/8/layout/cycle6"/>
    <dgm:cxn modelId="{3710E4DB-21E0-4699-BF4E-330B3867B6F4}" type="presParOf" srcId="{0CDD20ED-B7B4-417D-A1C8-AE7B127DC09E}" destId="{5CDCA504-8771-492F-8CA8-5786C317E868}" srcOrd="6" destOrd="0" presId="urn:microsoft.com/office/officeart/2005/8/layout/cycle6"/>
    <dgm:cxn modelId="{695117A4-D250-4EF6-BAAB-2219481C7CD2}" type="presParOf" srcId="{0CDD20ED-B7B4-417D-A1C8-AE7B127DC09E}" destId="{BE2D46A6-2B3B-4A63-B7FE-E1770CE0CD7A}" srcOrd="7" destOrd="0" presId="urn:microsoft.com/office/officeart/2005/8/layout/cycle6"/>
    <dgm:cxn modelId="{ED4DB4B4-F697-4D87-B7A4-1A394F421F10}" type="presParOf" srcId="{0CDD20ED-B7B4-417D-A1C8-AE7B127DC09E}" destId="{8D6C3345-B559-4406-ACB3-43E3D118AEFE}" srcOrd="8" destOrd="0" presId="urn:microsoft.com/office/officeart/2005/8/layout/cycle6"/>
    <dgm:cxn modelId="{86983458-1B4A-41EA-AAD4-83B87928DB77}" type="presParOf" srcId="{0CDD20ED-B7B4-417D-A1C8-AE7B127DC09E}" destId="{F04A98D5-2CE0-4301-AFAF-2140B4744C0A}" srcOrd="9" destOrd="0" presId="urn:microsoft.com/office/officeart/2005/8/layout/cycle6"/>
    <dgm:cxn modelId="{3F83E8A1-5F21-453A-B2EB-DC2E1E4C5441}" type="presParOf" srcId="{0CDD20ED-B7B4-417D-A1C8-AE7B127DC09E}" destId="{7B7D8843-E305-46D4-B57C-4DDE3FBDE097}" srcOrd="10" destOrd="0" presId="urn:microsoft.com/office/officeart/2005/8/layout/cycle6"/>
    <dgm:cxn modelId="{C22C53DF-0BFE-49DF-8AD6-86E28122C802}" type="presParOf" srcId="{0CDD20ED-B7B4-417D-A1C8-AE7B127DC09E}" destId="{3B2DAE93-4402-45BA-9257-D8D4AC66F96E}" srcOrd="11" destOrd="0" presId="urn:microsoft.com/office/officeart/2005/8/layout/cycle6"/>
    <dgm:cxn modelId="{B769661E-9B06-486A-B389-D210BAE86F98}" type="presParOf" srcId="{0CDD20ED-B7B4-417D-A1C8-AE7B127DC09E}" destId="{990AEC44-92FA-4330-B34B-15E490BC39C1}" srcOrd="12" destOrd="0" presId="urn:microsoft.com/office/officeart/2005/8/layout/cycle6"/>
    <dgm:cxn modelId="{FBFB1031-179E-4ADC-9993-08F42700B069}" type="presParOf" srcId="{0CDD20ED-B7B4-417D-A1C8-AE7B127DC09E}" destId="{3848D0E9-035C-4728-9A8B-4C40E25AD308}" srcOrd="13" destOrd="0" presId="urn:microsoft.com/office/officeart/2005/8/layout/cycle6"/>
    <dgm:cxn modelId="{07FEB210-077E-4C4E-B100-7EF320F3F926}" type="presParOf" srcId="{0CDD20ED-B7B4-417D-A1C8-AE7B127DC09E}" destId="{E0635729-3E0C-4695-97CA-BD4E19FED4E7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7CE9-FFC1-4151-A43E-F3361FD3A090}" type="datetimeFigureOut">
              <a:rPr lang="en-US" smtClean="0"/>
              <a:pPr/>
              <a:t>15/01/2017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4DD7A-33CC-4C67-9E08-E3AD3A6E2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DD7A-33CC-4C67-9E08-E3AD3A6E25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7C3D-69F8-466F-8948-B4201293DDEC}" type="datetimeFigureOut">
              <a:rPr lang="en-US" smtClean="0"/>
              <a:pPr/>
              <a:t>15/01/2017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758D-4952-4C97-82E3-0C1EA232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7C3D-69F8-466F-8948-B4201293DDEC}" type="datetimeFigureOut">
              <a:rPr lang="en-US" smtClean="0"/>
              <a:pPr/>
              <a:t>15/01/2017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758D-4952-4C97-82E3-0C1EA232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7C3D-69F8-466F-8948-B4201293DDEC}" type="datetimeFigureOut">
              <a:rPr lang="en-US" smtClean="0"/>
              <a:pPr/>
              <a:t>15/01/2017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758D-4952-4C97-82E3-0C1EA232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7C3D-69F8-466F-8948-B4201293DDEC}" type="datetimeFigureOut">
              <a:rPr lang="en-US" smtClean="0"/>
              <a:pPr/>
              <a:t>15/01/2017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758D-4952-4C97-82E3-0C1EA232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7C3D-69F8-466F-8948-B4201293DDEC}" type="datetimeFigureOut">
              <a:rPr lang="en-US" smtClean="0"/>
              <a:pPr/>
              <a:t>15/01/2017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758D-4952-4C97-82E3-0C1EA232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7C3D-69F8-466F-8948-B4201293DDEC}" type="datetimeFigureOut">
              <a:rPr lang="en-US" smtClean="0"/>
              <a:pPr/>
              <a:t>15/01/2017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758D-4952-4C97-82E3-0C1EA232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7C3D-69F8-466F-8948-B4201293DDEC}" type="datetimeFigureOut">
              <a:rPr lang="en-US" smtClean="0"/>
              <a:pPr/>
              <a:t>15/01/2017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758D-4952-4C97-82E3-0C1EA232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7C3D-69F8-466F-8948-B4201293DDEC}" type="datetimeFigureOut">
              <a:rPr lang="en-US" smtClean="0"/>
              <a:pPr/>
              <a:t>15/01/2017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758D-4952-4C97-82E3-0C1EA232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7C3D-69F8-466F-8948-B4201293DDEC}" type="datetimeFigureOut">
              <a:rPr lang="en-US" smtClean="0"/>
              <a:pPr/>
              <a:t>15/01/2017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758D-4952-4C97-82E3-0C1EA232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7C3D-69F8-466F-8948-B4201293DDEC}" type="datetimeFigureOut">
              <a:rPr lang="en-US" smtClean="0"/>
              <a:pPr/>
              <a:t>15/01/2017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758D-4952-4C97-82E3-0C1EA232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7C3D-69F8-466F-8948-B4201293DDEC}" type="datetimeFigureOut">
              <a:rPr lang="en-US" smtClean="0"/>
              <a:pPr/>
              <a:t>15/01/2017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758D-4952-4C97-82E3-0C1EA232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7C3D-69F8-466F-8948-B4201293DDEC}" type="datetimeFigureOut">
              <a:rPr lang="en-US" smtClean="0"/>
              <a:pPr/>
              <a:t>15/01/2017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758D-4952-4C97-82E3-0C1EA232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yhocthuongthuc.net/suc-khoe-a-z/trieu-chung/dau-khop/benh-viem-khop-phan-ung-reactive-arthritis-335.html/attachment/nail-changes-reactive-arth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VIÊM KHỚP DẠNG THẤP - RA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4114800" cy="4419600"/>
          </a:xfrm>
        </p:spPr>
        <p:txBody>
          <a:bodyPr>
            <a:normAutofit/>
          </a:bodyPr>
          <a:lstStyle/>
          <a:p>
            <a:pPr algn="l"/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K20YDH8</a:t>
            </a:r>
          </a:p>
          <a:p>
            <a:pPr algn="l"/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19400" y="1447800"/>
            <a:ext cx="24384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2743200"/>
            <a:ext cx="24384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05600" y="4038600"/>
            <a:ext cx="24384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2400" y="4038600"/>
            <a:ext cx="24384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72200" y="1447800"/>
            <a:ext cx="2438400" cy="129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5257800"/>
            <a:ext cx="24384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934200" cy="9906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III, XÉT NGHIỆM X QUANG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6482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3.2, X QUANG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Giai đoạn 1 : loãng xương nhẹ ở đầu xương, tăng cản quang phần mềm quanh khớp ( do phù nề)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Giai đoạn 2 : mất vôi đầu xương rõ, bào mòn đầu xương, hẹp khe khớp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Giai đoạn 3 : mất vôi nặng, khuyết xương, hẹp khe khớp, dính khớp 1 phần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Giai đoạn 4 : dính khớp, lệch trục và biến dạng khớp.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v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38200"/>
            <a:ext cx="4572000" cy="38862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752600"/>
            <a:ext cx="4495800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0668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THỂ LÂM SÀNG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9345585"/>
              </p:ext>
            </p:extLst>
          </p:nvPr>
        </p:nvGraphicFramePr>
        <p:xfrm>
          <a:off x="0" y="8382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029200" y="457200"/>
            <a:ext cx="3124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81600" y="1143000"/>
            <a:ext cx="3124200" cy="76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0" y="2133600"/>
            <a:ext cx="2667000" cy="457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2667000"/>
            <a:ext cx="25146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Tim,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Tk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24600" y="3429000"/>
            <a:ext cx="25146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hạch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38800" y="4495800"/>
            <a:ext cx="25146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5181600"/>
            <a:ext cx="25146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72200" y="5791200"/>
            <a:ext cx="25146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4876800"/>
            <a:ext cx="25146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 (+)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5715000"/>
            <a:ext cx="25146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HT(-)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THỂ LÂM SÀNG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TIẾN TRIỂN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hup-x-quang-nhieu-co-hai-cho-suc-khoe-kh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3505200" cy="3638550"/>
          </a:xfrm>
          <a:prstGeom prst="rect">
            <a:avLst/>
          </a:prstGeom>
        </p:spPr>
      </p:pic>
      <p:pic>
        <p:nvPicPr>
          <p:cNvPr id="5" name="Picture 4" descr="rxpincement2.j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971800"/>
            <a:ext cx="3276600" cy="3505200"/>
          </a:xfrm>
          <a:prstGeom prst="rect">
            <a:avLst/>
          </a:prstGeom>
        </p:spPr>
      </p:pic>
      <p:pic>
        <p:nvPicPr>
          <p:cNvPr id="6" name="Picture 5" descr="Hinh_0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371600"/>
            <a:ext cx="3276600" cy="3657600"/>
          </a:xfrm>
          <a:prstGeom prst="rect">
            <a:avLst/>
          </a:prstGeom>
        </p:spPr>
      </p:pic>
      <p:pic>
        <p:nvPicPr>
          <p:cNvPr id="7" name="Picture 6" descr="dính khớ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3124200"/>
            <a:ext cx="3886200" cy="3295650"/>
          </a:xfrm>
          <a:prstGeom prst="rect">
            <a:avLst/>
          </a:prstGeom>
        </p:spPr>
      </p:pic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400" y="609600"/>
            <a:ext cx="4165600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4419600" cy="6858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V.  CHẨN ĐOÁN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839200" cy="6248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TCCĐ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ARA 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(1966):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Cứng khớp buổi sáng.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Đau khi thăm khám hoặc vận động từ một khớp trở lên.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Sưng tối thiểu ở một khớp.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Sưng thêm một khớp mới trong thời gian dưới 3 tháng.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Sưng khớp đối xứng.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Có hạt thấp dưới da.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Tổn thương X quang có hình ảnh khuyết xương và hẹp khe khớp.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Yếu tố thấp dương tính (làm 2 lần)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Muxin trong dịch khớp giảm.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Sinh thiết màng hoạt dịch có 3 tổn thương trở lên.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11,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Sinh thiết hạt thấp dưới da có tổn thương điển hình.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-&gt;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5257800"/>
            <a:ext cx="762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V. CHẨN ĐOÁN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867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vi-VN" sz="2400" dirty="0" smtClean="0">
                <a:latin typeface="+mj-lt"/>
              </a:rPr>
              <a:t>Trong giai đoạn sớm: Cần phân biệt với thấp khớp cấp, viêm</a:t>
            </a:r>
            <a:endParaRPr lang="en-US" sz="2400" dirty="0" smtClean="0">
              <a:latin typeface="+mj-lt"/>
            </a:endParaRPr>
          </a:p>
          <a:p>
            <a:pPr>
              <a:buNone/>
            </a:pPr>
            <a:r>
              <a:rPr lang="vi-VN" sz="2400" dirty="0" smtClean="0">
                <a:latin typeface="+mj-lt"/>
              </a:rPr>
              <a:t>khớp phản ứng</a:t>
            </a:r>
            <a:r>
              <a:rPr lang="en-US" sz="2400" dirty="0" smtClean="0">
                <a:latin typeface="+mj-lt"/>
              </a:rPr>
              <a:t> (</a:t>
            </a:r>
            <a:r>
              <a:rPr lang="vi-VN" sz="2400" dirty="0" smtClean="0">
                <a:latin typeface="+mj-lt"/>
              </a:rPr>
              <a:t>hội chứng Reiter</a:t>
            </a:r>
            <a:r>
              <a:rPr lang="en-US" sz="2400" smtClean="0">
                <a:latin typeface="+mj-lt"/>
              </a:rPr>
              <a:t>).</a:t>
            </a: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pPr>
              <a:buNone/>
            </a:pPr>
            <a:r>
              <a:rPr lang="vi-VN" sz="2400" dirty="0" smtClean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pPr>
              <a:buNone/>
            </a:pPr>
            <a:r>
              <a:rPr lang="vi-VN" sz="2400" dirty="0" smtClean="0">
                <a:latin typeface="+mj-lt"/>
              </a:rPr>
              <a:t>Giai đoạn muộn: Bệnh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khớp trong luput ban đỏ, bệnh gút; hội chứng Pierre-Marie</a:t>
            </a:r>
            <a:r>
              <a:rPr lang="en-US" sz="2400" dirty="0" smtClean="0">
                <a:latin typeface="+mj-lt"/>
              </a:rPr>
              <a:t>m ,</a:t>
            </a:r>
            <a:r>
              <a:rPr lang="vi-VN" sz="2400" dirty="0" smtClean="0">
                <a:latin typeface="+mj-lt"/>
              </a:rPr>
              <a:t>thấp khớp vẩy nến, thoái hoá khớp hoạt hoá, viêm cột sống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dính khớp. Biểu hiện khớp của bệnh tiêu hoá, thần kinh, bệnh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máu, ung thư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3" descr="Thay đổi ở móng trong viêm khớp phản ứng - Tăng sừng hóa dưới móng (subungual hyperkeratosis), trét móng (onycholysis), và các mảng vảy mầu đỏ xung quanh móng xuất hiện ở bàn tay của bệnh nhân viêm khớp phản ứng. (Ảnh: www.visualdx.com. Copyright Logical Images, Inc.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8100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yhocthuongthuc.net/wp-content/uploads/2015/02/React_arthr_oral_lesions.jpg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4724400" cy="281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hớp ngón chân cái sưng đỏ có thể nghĩ đến bệnh gout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505200" cy="3093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19800" cy="715962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VI. ĐIỀU TRỊ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2667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GĐ1(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914400"/>
            <a:ext cx="27432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GĐ2(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914400"/>
            <a:ext cx="35052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GĐ3(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981200"/>
            <a:ext cx="2667000" cy="487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indomethacine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Ketoprofene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piroxicam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meloxicam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ibuprofen,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diclofenac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naprosen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nifluril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feldel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1981200"/>
            <a:ext cx="2819400" cy="487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Diclofenac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ketoprofen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piroxicam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feldene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tenoxiam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tilcotil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meloxicam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mobic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rofecoxib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vioxx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38800" y="1981200"/>
            <a:ext cx="3505200" cy="4876800"/>
          </a:xfrm>
          <a:prstGeom prst="roundRect">
            <a:avLst>
              <a:gd name="adj" fmla="val 186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Prednisolon 1-1,5mg/kg/24h. Đồng thời sử dụng một trong những biện pháp sau: • Methotrexat viên 2,5 mg và 7,5 mg • Các thuốc ức chế miễn dịch: • Cyclophosphamid (endoxan) viên 50 mg. • Azathioprin viên 50 mg. Liều bắt đầu 1,5 mg/kg/24h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10" descr="download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33600"/>
            <a:ext cx="3962400" cy="2295525"/>
          </a:xfrm>
        </p:spPr>
      </p:pic>
      <p:pic>
        <p:nvPicPr>
          <p:cNvPr id="12" name="Picture 11" descr="Mobic6002PPS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971800"/>
            <a:ext cx="519248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05400" cy="9906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VI. ĐIỀU TRỊ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211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Điều trị ngoại khoa được chỉ định trong trường hợp viêm một vài khớp kéo dài mà điều trị nội khoa không hiệu quả, khớp viêm và tràn dịch; thường mổ cắt bỏ màng hoạt dịch.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Điều trị ngoại khoa để phục hồi chức năng một số khớp bị biến dạng nặng, phá hủy nhiều bằng phương pháp: thay khớp nhân tạo, cắt đầu xương, chỉnh hình khớp, hoặc làm dính một số khớp tránh biến chứng nguy hiểm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cho-slide-powerpoint-chu-de-y-te-va-suc-khoe-anh-2-355x1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3916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THẦY VÀ CÁC BẠN ĐÃ LẮNG NGHE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4800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ĐẠI CƯƠNG</a:t>
            </a: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733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 ĐỊNH NGHĨA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 (rheumatoid arthritis):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ổn thương chủ yếu ở khớp ngoại vi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eo cơ biến dạng dính và cứng khớp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200"/>
            <a:ext cx="5105400" cy="601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86000"/>
            <a:ext cx="51054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3810000" cy="10668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I, ĐẠI CƯƠNG</a:t>
            </a: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2, LỊCH SỬ PHÁT TRIỂN, TÊN GỌI, THỰC TRẠNG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Hypocrate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oute suy nhược tiên phát (Beauvais A.L:1800)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ệnh khớp Charcot (Chrcot:1853)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hấp khớp teo đét (Sydenham:1883)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iêm khớp dạng thấp (Garrod:1890)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iêm đa khớp mạn tính tiến triển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iêm đa khớp nhiễm khuẩn không đặc hiệu.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: </a:t>
            </a: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0.3%- 0.5%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70% -80%</a:t>
            </a: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30- 60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/>
          </a:p>
          <a:p>
            <a:pPr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91000" cy="9906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I, ĐẠI CƯƠNG</a:t>
            </a: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3, NGUYÊN NHÂN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Cho đến nay nguyên nhân của bệnh viêm khớp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dạng thấp còn chưa được biết rõ. Người ta coi viêm khớp dạng thấp là một bệnh tự miễn dịch với sự tham gia của nhiều yếu tố: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EBV</a:t>
            </a:r>
          </a:p>
          <a:p>
            <a:pPr marL="0" indent="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truyền:Người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HLA–DR4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virus-EB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514600"/>
            <a:ext cx="3505200" cy="2133600"/>
          </a:xfrm>
          <a:prstGeom prst="rect">
            <a:avLst/>
          </a:prstGeom>
        </p:spPr>
      </p:pic>
      <p:pic>
        <p:nvPicPr>
          <p:cNvPr id="5" name="Picture 4" descr="vkd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76400"/>
            <a:ext cx="8153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33800" cy="9906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I, ĐẠI CƯƠNG</a:t>
            </a: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4, CƠ CHẾ BỆNH SINH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1"/>
            <a:ext cx="9144000" cy="5562600"/>
          </a:xfrm>
          <a:prstGeom prst="rect">
            <a:avLst/>
          </a:prstGeom>
        </p:spPr>
      </p:pic>
      <p:pic>
        <p:nvPicPr>
          <p:cNvPr id="5" name="Picture 4" descr="http://suckhoedoisong.vn/Images/duylinh/2016/03/22/osterarthritis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343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352800" cy="6858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II, LÂM SÀNG</a:t>
            </a: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2.1, GIAI ĐOẠN KHỞI PHÁT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ệnh nhân có thể sốt nhẹ, mệt mỏi, gầy sút, ra nhiều mồ hôi, tê các đầu chi.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Giai đoạn này kéo dài vài tuần đến vài tháng rồi chuyển sang giai đoạn toàn phát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Thời kỳ này kéo dài vài tuần, có khi vài tháng.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Tình trạng viêm khớp tăng dần và chuyển sang khớp khác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4290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II, LÂM SÀNG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2.2, GIAI ĐOẠN TOÀN PHÁT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Bệnh nhân mệt mỏi, gầy sút, chán ăn, teo cơ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hanh, sốt nhẹ, một số bị sốt cao, gai rét, các khớp sưng đau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hạn chế vận động. Hay gặp ở các khớp cổ tay, khớp bàn ngón tay, đốt gần, khớp gối, cổ chân, khớp khuỷu, các khớp vai, háng, cột sống ít bị, nếu bị thì thường ở giai đoạn muộn.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3581400" cy="3276600"/>
          </a:xfrm>
          <a:prstGeom prst="rect">
            <a:avLst/>
          </a:prstGeom>
        </p:spPr>
      </p:pic>
      <p:pic>
        <p:nvPicPr>
          <p:cNvPr id="7" name="Picture 6" descr="497viemkhopdangthapf97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81400"/>
            <a:ext cx="38100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1400"/>
            <a:ext cx="3733800" cy="2971800"/>
          </a:xfrm>
          <a:prstGeom prst="rect">
            <a:avLst/>
          </a:prstGeom>
        </p:spPr>
      </p:pic>
      <p:pic>
        <p:nvPicPr>
          <p:cNvPr id="9" name="Picture 8" descr="hat_duoi_d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581400"/>
            <a:ext cx="3676650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81400"/>
            <a:ext cx="3048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338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II, LÂM SÀNG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2.2, GIAI ĐOẠN TOÀN PHÁT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10-20% </a:t>
            </a:r>
          </a:p>
          <a:p>
            <a:pPr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Achille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(HC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felty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-Tim: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HC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Sjogren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at_duoi_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04800"/>
            <a:ext cx="3810000" cy="2133600"/>
          </a:xfrm>
          <a:prstGeom prst="rect">
            <a:avLst/>
          </a:prstGeom>
        </p:spPr>
      </p:pic>
      <p:pic>
        <p:nvPicPr>
          <p:cNvPr id="5" name="Picture 4" descr="nhan-biet-benh-viem-gan-co-tay-chan-va-dau-goi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124200"/>
            <a:ext cx="3733800" cy="2962275"/>
          </a:xfrm>
          <a:prstGeom prst="rect">
            <a:avLst/>
          </a:prstGeom>
        </p:spPr>
      </p:pic>
      <p:pic>
        <p:nvPicPr>
          <p:cNvPr id="7" name="Picture 6" descr="md_99-11-0009-ti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581400"/>
            <a:ext cx="3200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III, XÉT NGHIỆM X QUANG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3.1, XÉT NGIỆM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(20%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(+) (10-30%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Fibnnogen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CT, MRI,…</a:t>
            </a:r>
          </a:p>
          <a:p>
            <a:pPr>
              <a:buFontTx/>
              <a:buChar char="-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1306</Words>
  <Application>Microsoft Office PowerPoint</Application>
  <PresentationFormat>On-screen Show (4:3)</PresentationFormat>
  <Paragraphs>152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VIÊM KHỚP DẠNG THẤP - RA</vt:lpstr>
      <vt:lpstr>I, ĐẠI CƯƠNG</vt:lpstr>
      <vt:lpstr>I, ĐẠI CƯƠNG</vt:lpstr>
      <vt:lpstr>I, ĐẠI CƯƠNG</vt:lpstr>
      <vt:lpstr>I, ĐẠI CƯƠNG</vt:lpstr>
      <vt:lpstr>II, LÂM SÀNG</vt:lpstr>
      <vt:lpstr>II, LÂM SÀNG</vt:lpstr>
      <vt:lpstr>II, LÂM SÀNG</vt:lpstr>
      <vt:lpstr>III, XÉT NGHIỆM X QUANG</vt:lpstr>
      <vt:lpstr>III, XÉT NGHIỆM X QUANG</vt:lpstr>
      <vt:lpstr>IV. THỂ LÂM SÀNG</vt:lpstr>
      <vt:lpstr>IV. THỂ LÂM SÀNG</vt:lpstr>
      <vt:lpstr>V.  CHẨN ĐOÁN</vt:lpstr>
      <vt:lpstr>V. CHẨN ĐOÁN</vt:lpstr>
      <vt:lpstr>VI. ĐIỀU TRỊ</vt:lpstr>
      <vt:lpstr>VI. ĐIỀU TRỊ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VIÊM KHỚP DẠNG THẤP - RA</dc:title>
  <dc:creator>Admin</dc:creator>
  <cp:lastModifiedBy>Admin</cp:lastModifiedBy>
  <cp:revision>53</cp:revision>
  <dcterms:created xsi:type="dcterms:W3CDTF">2017-01-14T12:48:11Z</dcterms:created>
  <dcterms:modified xsi:type="dcterms:W3CDTF">2017-01-15T08:41:18Z</dcterms:modified>
</cp:coreProperties>
</file>