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70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1ED542-3063-4C9F-B755-3179ED459B3E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5F73F9A-8A56-4320-8F1E-4989BC698D2A}">
      <dgm:prSet phldrT="[Text]" custT="1"/>
      <dgm:spPr/>
      <dgm:t>
        <a:bodyPr/>
        <a:lstStyle/>
        <a:p>
          <a:r>
            <a:rPr lang="en-US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Nguyên nhân</a:t>
          </a:r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A223B-2C68-4010-9031-4FCC47D00065}" type="parTrans" cxnId="{7F572136-34C9-4138-9BA7-16994A572137}">
      <dgm:prSet/>
      <dgm:spPr/>
      <dgm:t>
        <a:bodyPr/>
        <a:lstStyle/>
        <a:p>
          <a:endParaRPr lang="en-US"/>
        </a:p>
      </dgm:t>
    </dgm:pt>
    <dgm:pt modelId="{FAD9B2E0-8EAB-44D3-AB3F-7BD4DC4D4B2D}" type="sibTrans" cxnId="{7F572136-34C9-4138-9BA7-16994A572137}">
      <dgm:prSet/>
      <dgm:spPr/>
      <dgm:t>
        <a:bodyPr/>
        <a:lstStyle/>
        <a:p>
          <a:endParaRPr lang="en-US"/>
        </a:p>
      </dgm:t>
    </dgm:pt>
    <dgm:pt modelId="{D800A7D3-5CEF-4EEE-8936-C0056C86DDF8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Mạch</a:t>
          </a:r>
          <a:r>
            <a: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não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3109AE-1520-4450-A5BB-3AE5AEF88005}" type="parTrans" cxnId="{C7C43296-F7CC-4DE4-83FB-C000A50AE458}">
      <dgm:prSet/>
      <dgm:spPr/>
      <dgm:t>
        <a:bodyPr/>
        <a:lstStyle/>
        <a:p>
          <a:endParaRPr lang="en-US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3A5E95-9A88-4C6B-891F-50A94F735ABD}" type="sibTrans" cxnId="{C7C43296-F7CC-4DE4-83FB-C000A50AE458}">
      <dgm:prSet/>
      <dgm:spPr/>
      <dgm:t>
        <a:bodyPr/>
        <a:lstStyle/>
        <a:p>
          <a:endParaRPr lang="en-US"/>
        </a:p>
      </dgm:t>
    </dgm:pt>
    <dgm:pt modelId="{AAF3F3B3-8774-42B1-89B8-3E0F7E7D6E93}">
      <dgm:prSet phldrT="[Text]" custT="1"/>
      <dgm:spPr/>
      <dgm:t>
        <a:bodyPr/>
        <a:lstStyle/>
        <a:p>
          <a:r>
            <a:rPr lang="en-US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Hôn mê đái đường</a:t>
          </a:r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57C229-0A6E-434A-A4A0-C3C59234B565}" type="parTrans" cxnId="{07129937-2C43-4F52-8648-D006D8D1DBA6}">
      <dgm:prSet/>
      <dgm:spPr/>
      <dgm:t>
        <a:bodyPr/>
        <a:lstStyle/>
        <a:p>
          <a:endParaRPr lang="en-US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089FBC-C644-416E-838E-AC9B15C8CEB9}" type="sibTrans" cxnId="{07129937-2C43-4F52-8648-D006D8D1DBA6}">
      <dgm:prSet/>
      <dgm:spPr/>
      <dgm:t>
        <a:bodyPr/>
        <a:lstStyle/>
        <a:p>
          <a:endParaRPr lang="en-US"/>
        </a:p>
      </dgm:t>
    </dgm:pt>
    <dgm:pt modelId="{775B8471-2711-4F1C-98A6-E9638A04D25C}">
      <dgm:prSet phldrT="[Text]" custT="1"/>
      <dgm:spPr/>
      <dgm:t>
        <a:bodyPr/>
        <a:lstStyle/>
        <a:p>
          <a:r>
            <a: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Ngộ độc</a:t>
          </a:r>
        </a:p>
      </dgm:t>
    </dgm:pt>
    <dgm:pt modelId="{4663ADF8-ACDA-4C2D-B08A-63F574381B15}" type="parTrans" cxnId="{F4F87CA7-9E8C-40BF-88AE-FAB2228B7716}">
      <dgm:prSet/>
      <dgm:spPr/>
      <dgm:t>
        <a:bodyPr/>
        <a:lstStyle/>
        <a:p>
          <a:endParaRPr lang="en-US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D73D81-74A9-46BF-AAF1-097DB7245FE4}" type="sibTrans" cxnId="{F4F87CA7-9E8C-40BF-88AE-FAB2228B7716}">
      <dgm:prSet/>
      <dgm:spPr/>
      <dgm:t>
        <a:bodyPr/>
        <a:lstStyle/>
        <a:p>
          <a:endParaRPr lang="en-US"/>
        </a:p>
      </dgm:t>
    </dgm:pt>
    <dgm:pt modelId="{1B40F23A-5925-40B7-BC0A-A5476C6D1FDB}">
      <dgm:prSet phldrT="[Text]" custT="1"/>
      <dgm:spPr/>
      <dgm:t>
        <a:bodyPr/>
        <a:lstStyle/>
        <a:p>
          <a:r>
            <a:rPr lang="en-US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Ngộ độc thuốc, an thần</a:t>
          </a:r>
        </a:p>
      </dgm:t>
    </dgm:pt>
    <dgm:pt modelId="{03374AD6-A7D1-4E2B-A0A3-54470A6612BF}" type="parTrans" cxnId="{780965FD-CEEE-4E3D-8FFB-121BB58EF933}">
      <dgm:prSet/>
      <dgm:spPr/>
      <dgm:t>
        <a:bodyPr/>
        <a:lstStyle/>
        <a:p>
          <a:endParaRPr lang="en-US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893F59-190C-4B15-8725-0216903AF11B}" type="sibTrans" cxnId="{780965FD-CEEE-4E3D-8FFB-121BB58EF933}">
      <dgm:prSet/>
      <dgm:spPr/>
      <dgm:t>
        <a:bodyPr/>
        <a:lstStyle/>
        <a:p>
          <a:endParaRPr lang="en-US"/>
        </a:p>
      </dgm:t>
    </dgm:pt>
    <dgm:pt modelId="{5359F9C4-F07D-4FCD-B719-5EE251FED4FA}">
      <dgm:prSet phldrT="[Text]" custT="1"/>
      <dgm:spPr/>
      <dgm:t>
        <a:bodyPr/>
        <a:lstStyle/>
        <a:p>
          <a:r>
            <a:rPr lang="en-US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Hạ đường huyết</a:t>
          </a:r>
        </a:p>
      </dgm:t>
    </dgm:pt>
    <dgm:pt modelId="{F14F8BED-C58C-4C0A-90C7-86EE1E5C11E8}" type="sibTrans" cxnId="{BBDDC1B3-69A1-42BF-8D32-699818B585A3}">
      <dgm:prSet/>
      <dgm:spPr/>
      <dgm:t>
        <a:bodyPr/>
        <a:lstStyle/>
        <a:p>
          <a:endParaRPr lang="en-US"/>
        </a:p>
      </dgm:t>
    </dgm:pt>
    <dgm:pt modelId="{85ECF34D-A830-4508-BC03-BBDD142F8E8E}" type="parTrans" cxnId="{BBDDC1B3-69A1-42BF-8D32-699818B585A3}">
      <dgm:prSet/>
      <dgm:spPr/>
      <dgm:t>
        <a:bodyPr/>
        <a:lstStyle/>
        <a:p>
          <a:endParaRPr lang="en-US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81FF36-ABD5-4654-AA4E-728A6A467CD6}">
      <dgm:prSet phldrT="[Text]" custT="1"/>
      <dgm:spPr/>
      <dgm:t>
        <a:bodyPr/>
        <a:lstStyle/>
        <a:p>
          <a:r>
            <a:rPr lang="en-US" sz="20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Bệnh lý chuyển hóa</a:t>
          </a:r>
          <a:endParaRPr lang="en-US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B480F8-1D71-408C-85F1-528C61978D1E}" type="sibTrans" cxnId="{80955434-B5DA-4AAF-AC1F-2CB398C2A236}">
      <dgm:prSet/>
      <dgm:spPr/>
      <dgm:t>
        <a:bodyPr/>
        <a:lstStyle/>
        <a:p>
          <a:endParaRPr lang="en-US"/>
        </a:p>
      </dgm:t>
    </dgm:pt>
    <dgm:pt modelId="{B9A31CE3-ED94-4B4C-B546-B331BAA4FEF6}" type="parTrans" cxnId="{80955434-B5DA-4AAF-AC1F-2CB398C2A236}">
      <dgm:prSet/>
      <dgm:spPr/>
      <dgm:t>
        <a:bodyPr/>
        <a:lstStyle/>
        <a:p>
          <a:endParaRPr lang="en-US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AF6925-6029-4E65-825D-077CCD559DA9}">
      <dgm:prSet phldrT="[Text]" custT="1"/>
      <dgm:spPr/>
      <dgm:t>
        <a:bodyPr/>
        <a:lstStyle/>
        <a:p>
          <a:r>
            <a:rPr lang="en-US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Hôn mê gan</a:t>
          </a:r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1EA1ED-FFE8-401F-8565-3C0998781104}" type="parTrans" cxnId="{042C1664-4B57-498E-9435-13ACB9467004}">
      <dgm:prSet/>
      <dgm:spPr/>
      <dgm:t>
        <a:bodyPr/>
        <a:lstStyle/>
        <a:p>
          <a:endParaRPr lang="en-US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FE3D0B-1D11-48E7-8885-FE462A571A99}" type="sibTrans" cxnId="{042C1664-4B57-498E-9435-13ACB9467004}">
      <dgm:prSet/>
      <dgm:spPr/>
      <dgm:t>
        <a:bodyPr/>
        <a:lstStyle/>
        <a:p>
          <a:endParaRPr lang="en-US"/>
        </a:p>
      </dgm:t>
    </dgm:pt>
    <dgm:pt modelId="{11AF96E1-B83F-4C43-9B14-DDC8A90EB0EF}">
      <dgm:prSet phldrT="[Text]" custT="1"/>
      <dgm:spPr/>
      <dgm:t>
        <a:bodyPr/>
        <a:lstStyle/>
        <a:p>
          <a:r>
            <a:rPr lang="en-US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Chấn thương</a:t>
          </a:r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2FCBC-24E2-4A42-A856-B09361D92AE2}" type="parTrans" cxnId="{88DCB11D-29C0-4811-AB7B-02BDF3B83C4C}">
      <dgm:prSet/>
      <dgm:spPr/>
      <dgm:t>
        <a:bodyPr/>
        <a:lstStyle/>
        <a:p>
          <a:endParaRPr lang="en-US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2B1681-3AC2-402D-8CA4-0123CDD0F08F}" type="sibTrans" cxnId="{88DCB11D-29C0-4811-AB7B-02BDF3B83C4C}">
      <dgm:prSet/>
      <dgm:spPr/>
      <dgm:t>
        <a:bodyPr/>
        <a:lstStyle/>
        <a:p>
          <a:endParaRPr lang="en-US"/>
        </a:p>
      </dgm:t>
    </dgm:pt>
    <dgm:pt modelId="{32DD45B2-49D7-496C-81AF-B640100E18DE}">
      <dgm:prSet phldrT="[Text]" custT="1"/>
      <dgm:spPr/>
      <dgm:t>
        <a:bodyPr/>
        <a:lstStyle/>
        <a:p>
          <a:r>
            <a:rPr lang="en-US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Tai biến</a:t>
          </a:r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357F91-FF32-485E-8C1F-D4969A690E25}" type="parTrans" cxnId="{5E51A119-67D6-4178-8149-717794C45998}">
      <dgm:prSet/>
      <dgm:spPr/>
      <dgm:t>
        <a:bodyPr/>
        <a:lstStyle/>
        <a:p>
          <a:endParaRPr lang="en-US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17BFC-8423-4657-910C-3A1B07077727}" type="sibTrans" cxnId="{5E51A119-67D6-4178-8149-717794C45998}">
      <dgm:prSet/>
      <dgm:spPr/>
      <dgm:t>
        <a:bodyPr/>
        <a:lstStyle/>
        <a:p>
          <a:endParaRPr lang="en-US"/>
        </a:p>
      </dgm:t>
    </dgm:pt>
    <dgm:pt modelId="{D84341F8-1C8C-4FEB-9A8E-4DAE75F42F7E}">
      <dgm:prSet phldrT="[Text]" custT="1"/>
      <dgm:spPr/>
      <dgm:t>
        <a:bodyPr/>
        <a:lstStyle/>
        <a:p>
          <a:r>
            <a:rPr lang="en-US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Nhiễm trùng</a:t>
          </a:r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FC2B93-6AD0-4B58-ADE5-735EE2A8CDE6}" type="parTrans" cxnId="{C39E3D5B-BC8E-4746-AEA9-DBE3574D8C52}">
      <dgm:prSet/>
      <dgm:spPr/>
      <dgm:t>
        <a:bodyPr/>
        <a:lstStyle/>
        <a:p>
          <a:endParaRPr lang="en-US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B70633-2888-4FEB-9D35-F68109FE7DDD}" type="sibTrans" cxnId="{C39E3D5B-BC8E-4746-AEA9-DBE3574D8C52}">
      <dgm:prSet/>
      <dgm:spPr/>
      <dgm:t>
        <a:bodyPr/>
        <a:lstStyle/>
        <a:p>
          <a:endParaRPr lang="en-US"/>
        </a:p>
      </dgm:t>
    </dgm:pt>
    <dgm:pt modelId="{C7C07268-9E6D-42A9-AF16-B8B1753C882C}">
      <dgm:prSet phldrT="[Text]" custT="1"/>
      <dgm:spPr/>
      <dgm:t>
        <a:bodyPr/>
        <a:lstStyle/>
        <a:p>
          <a:r>
            <a:rPr lang="en-US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 kinh</a:t>
          </a:r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ADB8BD-BD59-4E61-864A-305FB4537F70}" type="parTrans" cxnId="{5224C004-CEFA-4855-B377-F723DD836FC8}">
      <dgm:prSet/>
      <dgm:spPr/>
      <dgm:t>
        <a:bodyPr/>
        <a:lstStyle/>
        <a:p>
          <a:endParaRPr lang="en-US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4B593-B4D5-45B7-93E7-902A70B66837}" type="sibTrans" cxnId="{5224C004-CEFA-4855-B377-F723DD836FC8}">
      <dgm:prSet/>
      <dgm:spPr/>
      <dgm:t>
        <a:bodyPr/>
        <a:lstStyle/>
        <a:p>
          <a:endParaRPr lang="en-US"/>
        </a:p>
      </dgm:t>
    </dgm:pt>
    <dgm:pt modelId="{768F8E19-72EE-43B6-8990-DB6FECAE924E}">
      <dgm:prSet phldrT="[Text]" custT="1"/>
      <dgm:spPr/>
      <dgm:t>
        <a:bodyPr/>
        <a:lstStyle/>
        <a:p>
          <a:r>
            <a:rPr lang="en-US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Hôn mê suy thận, não hô hấp</a:t>
          </a:r>
          <a:endParaRPr lang="en-US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7AC02A-A75F-4856-87AC-9BD8D4B3C95B}" type="parTrans" cxnId="{1E7A2CC9-339B-458C-B7B7-4E5544453E70}">
      <dgm:prSet/>
      <dgm:spPr/>
      <dgm:t>
        <a:bodyPr/>
        <a:lstStyle/>
        <a:p>
          <a:endParaRPr lang="en-US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4957F3-1948-4E7E-987C-71C96AEDA05A}" type="sibTrans" cxnId="{1E7A2CC9-339B-458C-B7B7-4E5544453E70}">
      <dgm:prSet/>
      <dgm:spPr/>
      <dgm:t>
        <a:bodyPr/>
        <a:lstStyle/>
        <a:p>
          <a:endParaRPr lang="en-US"/>
        </a:p>
      </dgm:t>
    </dgm:pt>
    <dgm:pt modelId="{22C59819-933A-43FF-9F5D-359BE0223E1B}">
      <dgm:prSet phldrT="[Text]" custT="1"/>
      <dgm:spPr/>
      <dgm:t>
        <a:bodyPr/>
        <a:lstStyle/>
        <a:p>
          <a:r>
            <a:rPr lang="en-US" sz="1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Ngộ độc chất kích thích</a:t>
          </a:r>
        </a:p>
      </dgm:t>
    </dgm:pt>
    <dgm:pt modelId="{858A0172-9936-4192-847D-7AF0D4237319}" type="parTrans" cxnId="{83AFC940-66AA-4499-80AD-0AE44262F6F0}">
      <dgm:prSet/>
      <dgm:spPr/>
      <dgm:t>
        <a:bodyPr/>
        <a:lstStyle/>
        <a:p>
          <a:endParaRPr lang="en-US" b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BDD3C-0CDB-40E9-A086-CA229194B63C}" type="sibTrans" cxnId="{83AFC940-66AA-4499-80AD-0AE44262F6F0}">
      <dgm:prSet/>
      <dgm:spPr/>
      <dgm:t>
        <a:bodyPr/>
        <a:lstStyle/>
        <a:p>
          <a:endParaRPr lang="en-US"/>
        </a:p>
      </dgm:t>
    </dgm:pt>
    <dgm:pt modelId="{40B5B883-6C54-462E-A5A5-FBB0F121746A}" type="pres">
      <dgm:prSet presAssocID="{E11ED542-3063-4C9F-B755-3179ED459B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978E38-A55F-443C-BEA2-3897D210F549}" type="pres">
      <dgm:prSet presAssocID="{A5F73F9A-8A56-4320-8F1E-4989BC698D2A}" presName="root1" presStyleCnt="0"/>
      <dgm:spPr/>
      <dgm:t>
        <a:bodyPr/>
        <a:lstStyle/>
        <a:p>
          <a:endParaRPr lang="en-US"/>
        </a:p>
      </dgm:t>
    </dgm:pt>
    <dgm:pt modelId="{DF8B59F5-057C-4FB6-8A41-AB015F0E8E37}" type="pres">
      <dgm:prSet presAssocID="{A5F73F9A-8A56-4320-8F1E-4989BC698D2A}" presName="LevelOneTextNode" presStyleLbl="node0" presStyleIdx="0" presStyleCnt="1" custLinFactNeighborX="-37671" custLinFactNeighborY="-69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EC9759-3A70-41C3-8A5B-8287A69292B8}" type="pres">
      <dgm:prSet presAssocID="{A5F73F9A-8A56-4320-8F1E-4989BC698D2A}" presName="level2hierChild" presStyleCnt="0"/>
      <dgm:spPr/>
      <dgm:t>
        <a:bodyPr/>
        <a:lstStyle/>
        <a:p>
          <a:endParaRPr lang="en-US"/>
        </a:p>
      </dgm:t>
    </dgm:pt>
    <dgm:pt modelId="{9268219D-2EF6-4B6C-952C-B19E8D8E3EC8}" type="pres">
      <dgm:prSet presAssocID="{F23109AE-1520-4450-A5BB-3AE5AEF8800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AC9EB68D-CB28-4ADB-9532-ADC504C4D492}" type="pres">
      <dgm:prSet presAssocID="{F23109AE-1520-4450-A5BB-3AE5AEF8800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8823B28-6399-466D-B589-4C7C3C1AE19D}" type="pres">
      <dgm:prSet presAssocID="{D800A7D3-5CEF-4EEE-8936-C0056C86DDF8}" presName="root2" presStyleCnt="0"/>
      <dgm:spPr/>
      <dgm:t>
        <a:bodyPr/>
        <a:lstStyle/>
        <a:p>
          <a:endParaRPr lang="en-US"/>
        </a:p>
      </dgm:t>
    </dgm:pt>
    <dgm:pt modelId="{39CFA725-62FF-4A13-AEF0-C2821DE3E50D}" type="pres">
      <dgm:prSet presAssocID="{D800A7D3-5CEF-4EEE-8936-C0056C86DDF8}" presName="LevelTwoTextNode" presStyleLbl="node2" presStyleIdx="0" presStyleCnt="3" custLinFactNeighborX="-10035" custLinFactNeighborY="-243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3EE251-C650-4F62-9927-027E08902DD4}" type="pres">
      <dgm:prSet presAssocID="{D800A7D3-5CEF-4EEE-8936-C0056C86DDF8}" presName="level3hierChild" presStyleCnt="0"/>
      <dgm:spPr/>
      <dgm:t>
        <a:bodyPr/>
        <a:lstStyle/>
        <a:p>
          <a:endParaRPr lang="en-US"/>
        </a:p>
      </dgm:t>
    </dgm:pt>
    <dgm:pt modelId="{40FA9ADE-6CCF-4FBD-AA4F-6922BAAE53A5}" type="pres">
      <dgm:prSet presAssocID="{96F2FCBC-24E2-4A42-A856-B09361D92AE2}" presName="conn2-1" presStyleLbl="parChTrans1D3" presStyleIdx="0" presStyleCnt="10"/>
      <dgm:spPr/>
      <dgm:t>
        <a:bodyPr/>
        <a:lstStyle/>
        <a:p>
          <a:endParaRPr lang="en-US"/>
        </a:p>
      </dgm:t>
    </dgm:pt>
    <dgm:pt modelId="{210B8C25-2633-4562-8318-4AD9BEBC51FE}" type="pres">
      <dgm:prSet presAssocID="{96F2FCBC-24E2-4A42-A856-B09361D92AE2}" presName="connTx" presStyleLbl="parChTrans1D3" presStyleIdx="0" presStyleCnt="10"/>
      <dgm:spPr/>
      <dgm:t>
        <a:bodyPr/>
        <a:lstStyle/>
        <a:p>
          <a:endParaRPr lang="en-US"/>
        </a:p>
      </dgm:t>
    </dgm:pt>
    <dgm:pt modelId="{69A4F9F5-620C-401D-983F-FCFD2C6FA19E}" type="pres">
      <dgm:prSet presAssocID="{11AF96E1-B83F-4C43-9B14-DDC8A90EB0EF}" presName="root2" presStyleCnt="0"/>
      <dgm:spPr/>
      <dgm:t>
        <a:bodyPr/>
        <a:lstStyle/>
        <a:p>
          <a:endParaRPr lang="en-US"/>
        </a:p>
      </dgm:t>
    </dgm:pt>
    <dgm:pt modelId="{69CBBAF9-3925-4CF0-8136-CECCBFDE977C}" type="pres">
      <dgm:prSet presAssocID="{11AF96E1-B83F-4C43-9B14-DDC8A90EB0EF}" presName="LevelTwoTextNode" presStyleLbl="node3" presStyleIdx="0" presStyleCnt="10" custScaleX="144196" custScaleY="64756" custLinFactNeighborX="732" custLinFactNeighborY="89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26ABCE-D048-410F-98E3-7F25B337760D}" type="pres">
      <dgm:prSet presAssocID="{11AF96E1-B83F-4C43-9B14-DDC8A90EB0EF}" presName="level3hierChild" presStyleCnt="0"/>
      <dgm:spPr/>
      <dgm:t>
        <a:bodyPr/>
        <a:lstStyle/>
        <a:p>
          <a:endParaRPr lang="en-US"/>
        </a:p>
      </dgm:t>
    </dgm:pt>
    <dgm:pt modelId="{A1BB8412-5EEB-41CA-80F4-A0258704E95A}" type="pres">
      <dgm:prSet presAssocID="{66357F91-FF32-485E-8C1F-D4969A690E25}" presName="conn2-1" presStyleLbl="parChTrans1D3" presStyleIdx="1" presStyleCnt="10"/>
      <dgm:spPr/>
      <dgm:t>
        <a:bodyPr/>
        <a:lstStyle/>
        <a:p>
          <a:endParaRPr lang="en-US"/>
        </a:p>
      </dgm:t>
    </dgm:pt>
    <dgm:pt modelId="{17EFC1EC-37CC-4892-B61D-AC5BC6624ACF}" type="pres">
      <dgm:prSet presAssocID="{66357F91-FF32-485E-8C1F-D4969A690E25}" presName="connTx" presStyleLbl="parChTrans1D3" presStyleIdx="1" presStyleCnt="10"/>
      <dgm:spPr/>
      <dgm:t>
        <a:bodyPr/>
        <a:lstStyle/>
        <a:p>
          <a:endParaRPr lang="en-US"/>
        </a:p>
      </dgm:t>
    </dgm:pt>
    <dgm:pt modelId="{00012BCD-B7C6-406C-BD67-BE30CF02E1B6}" type="pres">
      <dgm:prSet presAssocID="{32DD45B2-49D7-496C-81AF-B640100E18DE}" presName="root2" presStyleCnt="0"/>
      <dgm:spPr/>
      <dgm:t>
        <a:bodyPr/>
        <a:lstStyle/>
        <a:p>
          <a:endParaRPr lang="en-US"/>
        </a:p>
      </dgm:t>
    </dgm:pt>
    <dgm:pt modelId="{3E2B159B-D359-4705-A7A9-707C0F234555}" type="pres">
      <dgm:prSet presAssocID="{32DD45B2-49D7-496C-81AF-B640100E18DE}" presName="LevelTwoTextNode" presStyleLbl="node3" presStyleIdx="1" presStyleCnt="10" custScaleX="146730" custScaleY="55473" custLinFactNeighborX="-716" custLinFactNeighborY="-4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D43C63-AFC8-49C2-9945-1E8EECFD2C72}" type="pres">
      <dgm:prSet presAssocID="{32DD45B2-49D7-496C-81AF-B640100E18DE}" presName="level3hierChild" presStyleCnt="0"/>
      <dgm:spPr/>
      <dgm:t>
        <a:bodyPr/>
        <a:lstStyle/>
        <a:p>
          <a:endParaRPr lang="en-US"/>
        </a:p>
      </dgm:t>
    </dgm:pt>
    <dgm:pt modelId="{BB202D6A-07C0-47C9-80A9-E91321133DED}" type="pres">
      <dgm:prSet presAssocID="{24FC2B93-6AD0-4B58-ADE5-735EE2A8CDE6}" presName="conn2-1" presStyleLbl="parChTrans1D3" presStyleIdx="2" presStyleCnt="10"/>
      <dgm:spPr/>
      <dgm:t>
        <a:bodyPr/>
        <a:lstStyle/>
        <a:p>
          <a:endParaRPr lang="en-US"/>
        </a:p>
      </dgm:t>
    </dgm:pt>
    <dgm:pt modelId="{3610EDF1-4DD1-4292-BB0C-AA72BFC10A93}" type="pres">
      <dgm:prSet presAssocID="{24FC2B93-6AD0-4B58-ADE5-735EE2A8CDE6}" presName="connTx" presStyleLbl="parChTrans1D3" presStyleIdx="2" presStyleCnt="10"/>
      <dgm:spPr/>
      <dgm:t>
        <a:bodyPr/>
        <a:lstStyle/>
        <a:p>
          <a:endParaRPr lang="en-US"/>
        </a:p>
      </dgm:t>
    </dgm:pt>
    <dgm:pt modelId="{3EEF7539-04DA-468D-B527-969053D4C5DB}" type="pres">
      <dgm:prSet presAssocID="{D84341F8-1C8C-4FEB-9A8E-4DAE75F42F7E}" presName="root2" presStyleCnt="0"/>
      <dgm:spPr/>
      <dgm:t>
        <a:bodyPr/>
        <a:lstStyle/>
        <a:p>
          <a:endParaRPr lang="en-US"/>
        </a:p>
      </dgm:t>
    </dgm:pt>
    <dgm:pt modelId="{285E6846-8894-49A6-9319-F6CE85BABE9C}" type="pres">
      <dgm:prSet presAssocID="{D84341F8-1C8C-4FEB-9A8E-4DAE75F42F7E}" presName="LevelTwoTextNode" presStyleLbl="node3" presStyleIdx="2" presStyleCnt="10" custScaleX="146730" custScaleY="63451" custLinFactNeighborX="-716" custLinFactNeighborY="-162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89761F-BABA-4FBB-AD4A-16C5D8ECEFCF}" type="pres">
      <dgm:prSet presAssocID="{D84341F8-1C8C-4FEB-9A8E-4DAE75F42F7E}" presName="level3hierChild" presStyleCnt="0"/>
      <dgm:spPr/>
      <dgm:t>
        <a:bodyPr/>
        <a:lstStyle/>
        <a:p>
          <a:endParaRPr lang="en-US"/>
        </a:p>
      </dgm:t>
    </dgm:pt>
    <dgm:pt modelId="{286AA35E-6A14-4898-9959-59C94DEAD2CA}" type="pres">
      <dgm:prSet presAssocID="{4FADB8BD-BD59-4E61-864A-305FB4537F70}" presName="conn2-1" presStyleLbl="parChTrans1D3" presStyleIdx="3" presStyleCnt="10"/>
      <dgm:spPr/>
      <dgm:t>
        <a:bodyPr/>
        <a:lstStyle/>
        <a:p>
          <a:endParaRPr lang="en-US"/>
        </a:p>
      </dgm:t>
    </dgm:pt>
    <dgm:pt modelId="{F94DC356-F9C1-4315-94DF-56D23C636954}" type="pres">
      <dgm:prSet presAssocID="{4FADB8BD-BD59-4E61-864A-305FB4537F70}" presName="connTx" presStyleLbl="parChTrans1D3" presStyleIdx="3" presStyleCnt="10"/>
      <dgm:spPr/>
      <dgm:t>
        <a:bodyPr/>
        <a:lstStyle/>
        <a:p>
          <a:endParaRPr lang="en-US"/>
        </a:p>
      </dgm:t>
    </dgm:pt>
    <dgm:pt modelId="{288AAE98-7069-45FA-8DFC-D5986E97F940}" type="pres">
      <dgm:prSet presAssocID="{C7C07268-9E6D-42A9-AF16-B8B1753C882C}" presName="root2" presStyleCnt="0"/>
      <dgm:spPr/>
      <dgm:t>
        <a:bodyPr/>
        <a:lstStyle/>
        <a:p>
          <a:endParaRPr lang="en-US"/>
        </a:p>
      </dgm:t>
    </dgm:pt>
    <dgm:pt modelId="{61B46C17-FE83-492F-A48C-76AE6BCC3869}" type="pres">
      <dgm:prSet presAssocID="{C7C07268-9E6D-42A9-AF16-B8B1753C882C}" presName="LevelTwoTextNode" presStyleLbl="node3" presStyleIdx="3" presStyleCnt="10" custScaleX="144939" custScaleY="62827" custLinFactNeighborX="-445" custLinFactNeighborY="-201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7B46B7-7B99-4034-833D-0C87D25F4661}" type="pres">
      <dgm:prSet presAssocID="{C7C07268-9E6D-42A9-AF16-B8B1753C882C}" presName="level3hierChild" presStyleCnt="0"/>
      <dgm:spPr/>
      <dgm:t>
        <a:bodyPr/>
        <a:lstStyle/>
        <a:p>
          <a:endParaRPr lang="en-US"/>
        </a:p>
      </dgm:t>
    </dgm:pt>
    <dgm:pt modelId="{55374792-0DF5-4B6E-BDDD-74BC5BE36165}" type="pres">
      <dgm:prSet presAssocID="{B9A31CE3-ED94-4B4C-B546-B331BAA4FEF6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B729CFF-D8B5-4AB2-9E62-FE9AEA8F87D7}" type="pres">
      <dgm:prSet presAssocID="{B9A31CE3-ED94-4B4C-B546-B331BAA4FEF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A91FF600-9060-4BBD-ADE5-532567218036}" type="pres">
      <dgm:prSet presAssocID="{7281FF36-ABD5-4654-AA4E-728A6A467CD6}" presName="root2" presStyleCnt="0"/>
      <dgm:spPr/>
      <dgm:t>
        <a:bodyPr/>
        <a:lstStyle/>
        <a:p>
          <a:endParaRPr lang="en-US"/>
        </a:p>
      </dgm:t>
    </dgm:pt>
    <dgm:pt modelId="{36046B4E-445B-458E-8CF6-8E46D7E17D7C}" type="pres">
      <dgm:prSet presAssocID="{7281FF36-ABD5-4654-AA4E-728A6A467CD6}" presName="LevelTwoTextNode" presStyleLbl="node2" presStyleIdx="1" presStyleCnt="3" custLinFactNeighborX="-5545" custLinFactNeighborY="151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6B2058-6E18-4337-BE8E-AA5A9EF6E5D1}" type="pres">
      <dgm:prSet presAssocID="{7281FF36-ABD5-4654-AA4E-728A6A467CD6}" presName="level3hierChild" presStyleCnt="0"/>
      <dgm:spPr/>
      <dgm:t>
        <a:bodyPr/>
        <a:lstStyle/>
        <a:p>
          <a:endParaRPr lang="en-US"/>
        </a:p>
      </dgm:t>
    </dgm:pt>
    <dgm:pt modelId="{8D55BEE4-4C18-4132-AE1A-C136E9357DCB}" type="pres">
      <dgm:prSet presAssocID="{85ECF34D-A830-4508-BC03-BBDD142F8E8E}" presName="conn2-1" presStyleLbl="parChTrans1D3" presStyleIdx="4" presStyleCnt="10"/>
      <dgm:spPr/>
      <dgm:t>
        <a:bodyPr/>
        <a:lstStyle/>
        <a:p>
          <a:endParaRPr lang="en-US"/>
        </a:p>
      </dgm:t>
    </dgm:pt>
    <dgm:pt modelId="{0FFD9028-57BC-4562-A8CB-543F4040EF7C}" type="pres">
      <dgm:prSet presAssocID="{85ECF34D-A830-4508-BC03-BBDD142F8E8E}" presName="connTx" presStyleLbl="parChTrans1D3" presStyleIdx="4" presStyleCnt="10"/>
      <dgm:spPr/>
      <dgm:t>
        <a:bodyPr/>
        <a:lstStyle/>
        <a:p>
          <a:endParaRPr lang="en-US"/>
        </a:p>
      </dgm:t>
    </dgm:pt>
    <dgm:pt modelId="{DC715B02-7E01-48A1-A3E6-DB8408C0BED5}" type="pres">
      <dgm:prSet presAssocID="{5359F9C4-F07D-4FCD-B719-5EE251FED4FA}" presName="root2" presStyleCnt="0"/>
      <dgm:spPr/>
      <dgm:t>
        <a:bodyPr/>
        <a:lstStyle/>
        <a:p>
          <a:endParaRPr lang="en-US"/>
        </a:p>
      </dgm:t>
    </dgm:pt>
    <dgm:pt modelId="{EF4315A3-FC1D-4DC5-94DA-C2C2BE919CE2}" type="pres">
      <dgm:prSet presAssocID="{5359F9C4-F07D-4FCD-B719-5EE251FED4FA}" presName="LevelTwoTextNode" presStyleLbl="node3" presStyleIdx="4" presStyleCnt="10" custScaleX="146594" custScaleY="62471" custLinFactNeighborX="732" custLinFactNeighborY="142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7A1466-678C-4D49-9091-C1AE68E7ED4F}" type="pres">
      <dgm:prSet presAssocID="{5359F9C4-F07D-4FCD-B719-5EE251FED4FA}" presName="level3hierChild" presStyleCnt="0"/>
      <dgm:spPr/>
      <dgm:t>
        <a:bodyPr/>
        <a:lstStyle/>
        <a:p>
          <a:endParaRPr lang="en-US"/>
        </a:p>
      </dgm:t>
    </dgm:pt>
    <dgm:pt modelId="{77AB243B-A463-4A15-8FFD-D14F3D31103C}" type="pres">
      <dgm:prSet presAssocID="{DD57C229-0A6E-434A-A4A0-C3C59234B565}" presName="conn2-1" presStyleLbl="parChTrans1D3" presStyleIdx="5" presStyleCnt="10"/>
      <dgm:spPr/>
      <dgm:t>
        <a:bodyPr/>
        <a:lstStyle/>
        <a:p>
          <a:endParaRPr lang="en-US"/>
        </a:p>
      </dgm:t>
    </dgm:pt>
    <dgm:pt modelId="{D1BD96A4-87C8-460C-BF9A-255AB6273BC0}" type="pres">
      <dgm:prSet presAssocID="{DD57C229-0A6E-434A-A4A0-C3C59234B565}" presName="connTx" presStyleLbl="parChTrans1D3" presStyleIdx="5" presStyleCnt="10"/>
      <dgm:spPr/>
      <dgm:t>
        <a:bodyPr/>
        <a:lstStyle/>
        <a:p>
          <a:endParaRPr lang="en-US"/>
        </a:p>
      </dgm:t>
    </dgm:pt>
    <dgm:pt modelId="{3E7C6C48-B58D-4F0B-99DA-5C1EA32508C4}" type="pres">
      <dgm:prSet presAssocID="{AAF3F3B3-8774-42B1-89B8-3E0F7E7D6E93}" presName="root2" presStyleCnt="0"/>
      <dgm:spPr/>
      <dgm:t>
        <a:bodyPr/>
        <a:lstStyle/>
        <a:p>
          <a:endParaRPr lang="en-US"/>
        </a:p>
      </dgm:t>
    </dgm:pt>
    <dgm:pt modelId="{CEF5A45F-A074-48EA-A9ED-628259AD3D48}" type="pres">
      <dgm:prSet presAssocID="{AAF3F3B3-8774-42B1-89B8-3E0F7E7D6E93}" presName="LevelTwoTextNode" presStyleLbl="node3" presStyleIdx="5" presStyleCnt="10" custScaleX="147893" custScaleY="655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778D57-337E-4B2D-919B-A04953DF3FF4}" type="pres">
      <dgm:prSet presAssocID="{AAF3F3B3-8774-42B1-89B8-3E0F7E7D6E93}" presName="level3hierChild" presStyleCnt="0"/>
      <dgm:spPr/>
      <dgm:t>
        <a:bodyPr/>
        <a:lstStyle/>
        <a:p>
          <a:endParaRPr lang="en-US"/>
        </a:p>
      </dgm:t>
    </dgm:pt>
    <dgm:pt modelId="{02807191-91A7-4B74-B858-63C4F69A05EC}" type="pres">
      <dgm:prSet presAssocID="{6F1EA1ED-FFE8-401F-8565-3C0998781104}" presName="conn2-1" presStyleLbl="parChTrans1D3" presStyleIdx="6" presStyleCnt="10"/>
      <dgm:spPr/>
      <dgm:t>
        <a:bodyPr/>
        <a:lstStyle/>
        <a:p>
          <a:endParaRPr lang="en-US"/>
        </a:p>
      </dgm:t>
    </dgm:pt>
    <dgm:pt modelId="{5ACCEAFE-4CEB-4AAB-98F4-4BB3CA6D0550}" type="pres">
      <dgm:prSet presAssocID="{6F1EA1ED-FFE8-401F-8565-3C0998781104}" presName="connTx" presStyleLbl="parChTrans1D3" presStyleIdx="6" presStyleCnt="10"/>
      <dgm:spPr/>
      <dgm:t>
        <a:bodyPr/>
        <a:lstStyle/>
        <a:p>
          <a:endParaRPr lang="en-US"/>
        </a:p>
      </dgm:t>
    </dgm:pt>
    <dgm:pt modelId="{A65CE97D-FDD2-4FE3-B454-4CDCB70494D8}" type="pres">
      <dgm:prSet presAssocID="{6EAF6925-6029-4E65-825D-077CCD559DA9}" presName="root2" presStyleCnt="0"/>
      <dgm:spPr/>
      <dgm:t>
        <a:bodyPr/>
        <a:lstStyle/>
        <a:p>
          <a:endParaRPr lang="en-US"/>
        </a:p>
      </dgm:t>
    </dgm:pt>
    <dgm:pt modelId="{AC12010A-C2C4-4390-AB93-CB9B4118F1D7}" type="pres">
      <dgm:prSet presAssocID="{6EAF6925-6029-4E65-825D-077CCD559DA9}" presName="LevelTwoTextNode" presStyleLbl="node3" presStyleIdx="6" presStyleCnt="10" custScaleX="147893" custScaleY="53971" custLinFactNeighborX="732" custLinFactNeighborY="-114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85E50B-487E-44B4-B7B8-1E2BC91B11B4}" type="pres">
      <dgm:prSet presAssocID="{6EAF6925-6029-4E65-825D-077CCD559DA9}" presName="level3hierChild" presStyleCnt="0"/>
      <dgm:spPr/>
      <dgm:t>
        <a:bodyPr/>
        <a:lstStyle/>
        <a:p>
          <a:endParaRPr lang="en-US"/>
        </a:p>
      </dgm:t>
    </dgm:pt>
    <dgm:pt modelId="{CA432A63-D94F-4D75-AC6B-71B6F1571E24}" type="pres">
      <dgm:prSet presAssocID="{127AC02A-A75F-4856-87AC-9BD8D4B3C95B}" presName="conn2-1" presStyleLbl="parChTrans1D3" presStyleIdx="7" presStyleCnt="10"/>
      <dgm:spPr/>
      <dgm:t>
        <a:bodyPr/>
        <a:lstStyle/>
        <a:p>
          <a:endParaRPr lang="en-US"/>
        </a:p>
      </dgm:t>
    </dgm:pt>
    <dgm:pt modelId="{13D16E74-E193-4A8A-93F5-6C6CF9FD7342}" type="pres">
      <dgm:prSet presAssocID="{127AC02A-A75F-4856-87AC-9BD8D4B3C95B}" presName="connTx" presStyleLbl="parChTrans1D3" presStyleIdx="7" presStyleCnt="10"/>
      <dgm:spPr/>
      <dgm:t>
        <a:bodyPr/>
        <a:lstStyle/>
        <a:p>
          <a:endParaRPr lang="en-US"/>
        </a:p>
      </dgm:t>
    </dgm:pt>
    <dgm:pt modelId="{2D1C96F7-C066-4C53-95D8-768A69383D4D}" type="pres">
      <dgm:prSet presAssocID="{768F8E19-72EE-43B6-8990-DB6FECAE924E}" presName="root2" presStyleCnt="0"/>
      <dgm:spPr/>
      <dgm:t>
        <a:bodyPr/>
        <a:lstStyle/>
        <a:p>
          <a:endParaRPr lang="en-US"/>
        </a:p>
      </dgm:t>
    </dgm:pt>
    <dgm:pt modelId="{B0E6B321-42BE-4D3C-99E7-ACFBB9A292A0}" type="pres">
      <dgm:prSet presAssocID="{768F8E19-72EE-43B6-8990-DB6FECAE924E}" presName="LevelTwoTextNode" presStyleLbl="node3" presStyleIdx="7" presStyleCnt="10" custScaleX="177530" custScaleY="55105" custLinFactNeighborX="732" custLinFactNeighborY="-237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A75D0E-76B9-40DC-AC1B-BCCB7A85A51F}" type="pres">
      <dgm:prSet presAssocID="{768F8E19-72EE-43B6-8990-DB6FECAE924E}" presName="level3hierChild" presStyleCnt="0"/>
      <dgm:spPr/>
      <dgm:t>
        <a:bodyPr/>
        <a:lstStyle/>
        <a:p>
          <a:endParaRPr lang="en-US"/>
        </a:p>
      </dgm:t>
    </dgm:pt>
    <dgm:pt modelId="{DC0C965E-BDEC-4C6F-9FC7-907B668C2D8F}" type="pres">
      <dgm:prSet presAssocID="{4663ADF8-ACDA-4C2D-B08A-63F574381B15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29ED571-293B-4EB6-B2CB-BF1BC9319D92}" type="pres">
      <dgm:prSet presAssocID="{4663ADF8-ACDA-4C2D-B08A-63F574381B1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8318E3F5-4775-4584-AFEF-4AFB5F8A0185}" type="pres">
      <dgm:prSet presAssocID="{775B8471-2711-4F1C-98A6-E9638A04D25C}" presName="root2" presStyleCnt="0"/>
      <dgm:spPr/>
      <dgm:t>
        <a:bodyPr/>
        <a:lstStyle/>
        <a:p>
          <a:endParaRPr lang="en-US"/>
        </a:p>
      </dgm:t>
    </dgm:pt>
    <dgm:pt modelId="{D7A66F68-40D2-4CE8-A13C-8A6907770701}" type="pres">
      <dgm:prSet presAssocID="{775B8471-2711-4F1C-98A6-E9638A04D25C}" presName="LevelTwoTextNode" presStyleLbl="node2" presStyleIdx="2" presStyleCnt="3" custLinFactNeighborX="-1054" custLinFactNeighborY="42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25A2C3-36D2-4CAE-9ABD-E541B0C49FAF}" type="pres">
      <dgm:prSet presAssocID="{775B8471-2711-4F1C-98A6-E9638A04D25C}" presName="level3hierChild" presStyleCnt="0"/>
      <dgm:spPr/>
      <dgm:t>
        <a:bodyPr/>
        <a:lstStyle/>
        <a:p>
          <a:endParaRPr lang="en-US"/>
        </a:p>
      </dgm:t>
    </dgm:pt>
    <dgm:pt modelId="{E181A9B0-9D0D-495B-BCE4-6C1BA313A71C}" type="pres">
      <dgm:prSet presAssocID="{03374AD6-A7D1-4E2B-A0A3-54470A6612BF}" presName="conn2-1" presStyleLbl="parChTrans1D3" presStyleIdx="8" presStyleCnt="10"/>
      <dgm:spPr/>
      <dgm:t>
        <a:bodyPr/>
        <a:lstStyle/>
        <a:p>
          <a:endParaRPr lang="en-US"/>
        </a:p>
      </dgm:t>
    </dgm:pt>
    <dgm:pt modelId="{8C6D40BD-B7CC-4272-968B-7AC648082966}" type="pres">
      <dgm:prSet presAssocID="{03374AD6-A7D1-4E2B-A0A3-54470A6612BF}" presName="connTx" presStyleLbl="parChTrans1D3" presStyleIdx="8" presStyleCnt="10"/>
      <dgm:spPr/>
      <dgm:t>
        <a:bodyPr/>
        <a:lstStyle/>
        <a:p>
          <a:endParaRPr lang="en-US"/>
        </a:p>
      </dgm:t>
    </dgm:pt>
    <dgm:pt modelId="{D04B187A-396B-46AF-9AF4-82DEFF0F6147}" type="pres">
      <dgm:prSet presAssocID="{1B40F23A-5925-40B7-BC0A-A5476C6D1FDB}" presName="root2" presStyleCnt="0"/>
      <dgm:spPr/>
      <dgm:t>
        <a:bodyPr/>
        <a:lstStyle/>
        <a:p>
          <a:endParaRPr lang="en-US"/>
        </a:p>
      </dgm:t>
    </dgm:pt>
    <dgm:pt modelId="{49CB1C68-2FAE-4E75-B4AA-0041E122525E}" type="pres">
      <dgm:prSet presAssocID="{1B40F23A-5925-40B7-BC0A-A5476C6D1FDB}" presName="LevelTwoTextNode" presStyleLbl="node3" presStyleIdx="8" presStyleCnt="10" custScaleX="184094" custScaleY="50150" custLinFactNeighborX="-2045" custLinFactNeighborY="-108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7B901E-07AE-4D53-9423-71F4A5F7D998}" type="pres">
      <dgm:prSet presAssocID="{1B40F23A-5925-40B7-BC0A-A5476C6D1FDB}" presName="level3hierChild" presStyleCnt="0"/>
      <dgm:spPr/>
      <dgm:t>
        <a:bodyPr/>
        <a:lstStyle/>
        <a:p>
          <a:endParaRPr lang="en-US"/>
        </a:p>
      </dgm:t>
    </dgm:pt>
    <dgm:pt modelId="{0A9AE47D-8800-4B82-8931-7161B80970F6}" type="pres">
      <dgm:prSet presAssocID="{858A0172-9936-4192-847D-7AF0D4237319}" presName="conn2-1" presStyleLbl="parChTrans1D3" presStyleIdx="9" presStyleCnt="10"/>
      <dgm:spPr/>
      <dgm:t>
        <a:bodyPr/>
        <a:lstStyle/>
        <a:p>
          <a:endParaRPr lang="en-US"/>
        </a:p>
      </dgm:t>
    </dgm:pt>
    <dgm:pt modelId="{7A6A5AC9-6161-47B8-9E19-A5CCCDF4C0B9}" type="pres">
      <dgm:prSet presAssocID="{858A0172-9936-4192-847D-7AF0D4237319}" presName="connTx" presStyleLbl="parChTrans1D3" presStyleIdx="9" presStyleCnt="10"/>
      <dgm:spPr/>
      <dgm:t>
        <a:bodyPr/>
        <a:lstStyle/>
        <a:p>
          <a:endParaRPr lang="en-US"/>
        </a:p>
      </dgm:t>
    </dgm:pt>
    <dgm:pt modelId="{0A48B2B7-4F58-4EAD-8CC2-3A8A40E2A2F4}" type="pres">
      <dgm:prSet presAssocID="{22C59819-933A-43FF-9F5D-359BE0223E1B}" presName="root2" presStyleCnt="0"/>
      <dgm:spPr/>
      <dgm:t>
        <a:bodyPr/>
        <a:lstStyle/>
        <a:p>
          <a:endParaRPr lang="en-US"/>
        </a:p>
      </dgm:t>
    </dgm:pt>
    <dgm:pt modelId="{D7193395-DB04-4656-8346-E54930FE1BC3}" type="pres">
      <dgm:prSet presAssocID="{22C59819-933A-43FF-9F5D-359BE0223E1B}" presName="LevelTwoTextNode" presStyleLbl="node3" presStyleIdx="9" presStyleCnt="10" custScaleX="186582" custScaleY="59763" custLinFactNeighborX="-2581" custLinFactNeighborY="-4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67D216-9D50-4D98-88D6-C9C5FB43959A}" type="pres">
      <dgm:prSet presAssocID="{22C59819-933A-43FF-9F5D-359BE0223E1B}" presName="level3hierChild" presStyleCnt="0"/>
      <dgm:spPr/>
      <dgm:t>
        <a:bodyPr/>
        <a:lstStyle/>
        <a:p>
          <a:endParaRPr lang="en-US"/>
        </a:p>
      </dgm:t>
    </dgm:pt>
  </dgm:ptLst>
  <dgm:cxnLst>
    <dgm:cxn modelId="{1E9B31B1-C717-41B1-AB6C-9EAF7280EA42}" type="presOf" srcId="{768F8E19-72EE-43B6-8990-DB6FECAE924E}" destId="{B0E6B321-42BE-4D3C-99E7-ACFBB9A292A0}" srcOrd="0" destOrd="0" presId="urn:microsoft.com/office/officeart/2005/8/layout/hierarchy2"/>
    <dgm:cxn modelId="{5224C004-CEFA-4855-B377-F723DD836FC8}" srcId="{D800A7D3-5CEF-4EEE-8936-C0056C86DDF8}" destId="{C7C07268-9E6D-42A9-AF16-B8B1753C882C}" srcOrd="3" destOrd="0" parTransId="{4FADB8BD-BD59-4E61-864A-305FB4537F70}" sibTransId="{2C24B593-B4D5-45B7-93E7-902A70B66837}"/>
    <dgm:cxn modelId="{4CD23D19-3E5C-4114-BFCC-2B0B6D20A368}" type="presOf" srcId="{03374AD6-A7D1-4E2B-A0A3-54470A6612BF}" destId="{8C6D40BD-B7CC-4272-968B-7AC648082966}" srcOrd="1" destOrd="0" presId="urn:microsoft.com/office/officeart/2005/8/layout/hierarchy2"/>
    <dgm:cxn modelId="{DBF1692C-7D2A-4CDC-A60D-5D084A00EA7E}" type="presOf" srcId="{AAF3F3B3-8774-42B1-89B8-3E0F7E7D6E93}" destId="{CEF5A45F-A074-48EA-A9ED-628259AD3D48}" srcOrd="0" destOrd="0" presId="urn:microsoft.com/office/officeart/2005/8/layout/hierarchy2"/>
    <dgm:cxn modelId="{7F572136-34C9-4138-9BA7-16994A572137}" srcId="{E11ED542-3063-4C9F-B755-3179ED459B3E}" destId="{A5F73F9A-8A56-4320-8F1E-4989BC698D2A}" srcOrd="0" destOrd="0" parTransId="{153A223B-2C68-4010-9031-4FCC47D00065}" sibTransId="{FAD9B2E0-8EAB-44D3-AB3F-7BD4DC4D4B2D}"/>
    <dgm:cxn modelId="{E85318F9-F71C-4394-B1F3-18FD1B5B18C9}" type="presOf" srcId="{775B8471-2711-4F1C-98A6-E9638A04D25C}" destId="{D7A66F68-40D2-4CE8-A13C-8A6907770701}" srcOrd="0" destOrd="0" presId="urn:microsoft.com/office/officeart/2005/8/layout/hierarchy2"/>
    <dgm:cxn modelId="{042C1664-4B57-498E-9435-13ACB9467004}" srcId="{7281FF36-ABD5-4654-AA4E-728A6A467CD6}" destId="{6EAF6925-6029-4E65-825D-077CCD559DA9}" srcOrd="2" destOrd="0" parTransId="{6F1EA1ED-FFE8-401F-8565-3C0998781104}" sibTransId="{4AFE3D0B-1D11-48E7-8885-FE462A571A99}"/>
    <dgm:cxn modelId="{C7C43296-F7CC-4DE4-83FB-C000A50AE458}" srcId="{A5F73F9A-8A56-4320-8F1E-4989BC698D2A}" destId="{D800A7D3-5CEF-4EEE-8936-C0056C86DDF8}" srcOrd="0" destOrd="0" parTransId="{F23109AE-1520-4450-A5BB-3AE5AEF88005}" sibTransId="{D33A5E95-9A88-4C6B-891F-50A94F735ABD}"/>
    <dgm:cxn modelId="{0D22ABFD-95E5-499D-981A-F67BA37E9C12}" type="presOf" srcId="{4FADB8BD-BD59-4E61-864A-305FB4537F70}" destId="{F94DC356-F9C1-4315-94DF-56D23C636954}" srcOrd="1" destOrd="0" presId="urn:microsoft.com/office/officeart/2005/8/layout/hierarchy2"/>
    <dgm:cxn modelId="{48129DED-98D9-4362-A288-6883EFBB9B2B}" type="presOf" srcId="{96F2FCBC-24E2-4A42-A856-B09361D92AE2}" destId="{40FA9ADE-6CCF-4FBD-AA4F-6922BAAE53A5}" srcOrd="0" destOrd="0" presId="urn:microsoft.com/office/officeart/2005/8/layout/hierarchy2"/>
    <dgm:cxn modelId="{4DEFC3C0-4DFD-4740-83F0-15B84C022108}" type="presOf" srcId="{1B40F23A-5925-40B7-BC0A-A5476C6D1FDB}" destId="{49CB1C68-2FAE-4E75-B4AA-0041E122525E}" srcOrd="0" destOrd="0" presId="urn:microsoft.com/office/officeart/2005/8/layout/hierarchy2"/>
    <dgm:cxn modelId="{51475088-5948-45C1-8282-7CC94E8BF409}" type="presOf" srcId="{5359F9C4-F07D-4FCD-B719-5EE251FED4FA}" destId="{EF4315A3-FC1D-4DC5-94DA-C2C2BE919CE2}" srcOrd="0" destOrd="0" presId="urn:microsoft.com/office/officeart/2005/8/layout/hierarchy2"/>
    <dgm:cxn modelId="{37DA19CE-543C-4FD5-9E33-FA9C22A7542C}" type="presOf" srcId="{11AF96E1-B83F-4C43-9B14-DDC8A90EB0EF}" destId="{69CBBAF9-3925-4CF0-8136-CECCBFDE977C}" srcOrd="0" destOrd="0" presId="urn:microsoft.com/office/officeart/2005/8/layout/hierarchy2"/>
    <dgm:cxn modelId="{ED7685E1-ACA6-4B03-878A-75EF36522047}" type="presOf" srcId="{96F2FCBC-24E2-4A42-A856-B09361D92AE2}" destId="{210B8C25-2633-4562-8318-4AD9BEBC51FE}" srcOrd="1" destOrd="0" presId="urn:microsoft.com/office/officeart/2005/8/layout/hierarchy2"/>
    <dgm:cxn modelId="{1E99957A-EC52-4497-985B-8BD5FB14B123}" type="presOf" srcId="{66357F91-FF32-485E-8C1F-D4969A690E25}" destId="{A1BB8412-5EEB-41CA-80F4-A0258704E95A}" srcOrd="0" destOrd="0" presId="urn:microsoft.com/office/officeart/2005/8/layout/hierarchy2"/>
    <dgm:cxn modelId="{5DA51803-F8BD-442E-8EED-DFC0F4811355}" type="presOf" srcId="{6EAF6925-6029-4E65-825D-077CCD559DA9}" destId="{AC12010A-C2C4-4390-AB93-CB9B4118F1D7}" srcOrd="0" destOrd="0" presId="urn:microsoft.com/office/officeart/2005/8/layout/hierarchy2"/>
    <dgm:cxn modelId="{E8DC077E-362D-4042-A31E-7B4C504305DE}" type="presOf" srcId="{6F1EA1ED-FFE8-401F-8565-3C0998781104}" destId="{02807191-91A7-4B74-B858-63C4F69A05EC}" srcOrd="0" destOrd="0" presId="urn:microsoft.com/office/officeart/2005/8/layout/hierarchy2"/>
    <dgm:cxn modelId="{1E7A2CC9-339B-458C-B7B7-4E5544453E70}" srcId="{7281FF36-ABD5-4654-AA4E-728A6A467CD6}" destId="{768F8E19-72EE-43B6-8990-DB6FECAE924E}" srcOrd="3" destOrd="0" parTransId="{127AC02A-A75F-4856-87AC-9BD8D4B3C95B}" sibTransId="{0F4957F3-1948-4E7E-987C-71C96AEDA05A}"/>
    <dgm:cxn modelId="{968416F4-60D5-4820-B40C-B395808B8570}" type="presOf" srcId="{03374AD6-A7D1-4E2B-A0A3-54470A6612BF}" destId="{E181A9B0-9D0D-495B-BCE4-6C1BA313A71C}" srcOrd="0" destOrd="0" presId="urn:microsoft.com/office/officeart/2005/8/layout/hierarchy2"/>
    <dgm:cxn modelId="{C0D5E9D7-6DD9-4B4F-BB23-18DE610AE242}" type="presOf" srcId="{22C59819-933A-43FF-9F5D-359BE0223E1B}" destId="{D7193395-DB04-4656-8346-E54930FE1BC3}" srcOrd="0" destOrd="0" presId="urn:microsoft.com/office/officeart/2005/8/layout/hierarchy2"/>
    <dgm:cxn modelId="{39522B07-479D-49BF-AB4C-C9BF4BA05CCB}" type="presOf" srcId="{24FC2B93-6AD0-4B58-ADE5-735EE2A8CDE6}" destId="{3610EDF1-4DD1-4292-BB0C-AA72BFC10A93}" srcOrd="1" destOrd="0" presId="urn:microsoft.com/office/officeart/2005/8/layout/hierarchy2"/>
    <dgm:cxn modelId="{C5ACC92B-C268-40A5-AC8B-82175DC48D3D}" type="presOf" srcId="{85ECF34D-A830-4508-BC03-BBDD142F8E8E}" destId="{8D55BEE4-4C18-4132-AE1A-C136E9357DCB}" srcOrd="0" destOrd="0" presId="urn:microsoft.com/office/officeart/2005/8/layout/hierarchy2"/>
    <dgm:cxn modelId="{C39E3D5B-BC8E-4746-AEA9-DBE3574D8C52}" srcId="{D800A7D3-5CEF-4EEE-8936-C0056C86DDF8}" destId="{D84341F8-1C8C-4FEB-9A8E-4DAE75F42F7E}" srcOrd="2" destOrd="0" parTransId="{24FC2B93-6AD0-4B58-ADE5-735EE2A8CDE6}" sibTransId="{6AB70633-2888-4FEB-9D35-F68109FE7DDD}"/>
    <dgm:cxn modelId="{9BB624C7-7452-464A-AFA7-8D05B3BAFC14}" type="presOf" srcId="{A5F73F9A-8A56-4320-8F1E-4989BC698D2A}" destId="{DF8B59F5-057C-4FB6-8A41-AB015F0E8E37}" srcOrd="0" destOrd="0" presId="urn:microsoft.com/office/officeart/2005/8/layout/hierarchy2"/>
    <dgm:cxn modelId="{88DCB11D-29C0-4811-AB7B-02BDF3B83C4C}" srcId="{D800A7D3-5CEF-4EEE-8936-C0056C86DDF8}" destId="{11AF96E1-B83F-4C43-9B14-DDC8A90EB0EF}" srcOrd="0" destOrd="0" parTransId="{96F2FCBC-24E2-4A42-A856-B09361D92AE2}" sibTransId="{252B1681-3AC2-402D-8CA4-0123CDD0F08F}"/>
    <dgm:cxn modelId="{8A847F35-1498-4083-AEF6-AA1F86690749}" type="presOf" srcId="{E11ED542-3063-4C9F-B755-3179ED459B3E}" destId="{40B5B883-6C54-462E-A5A5-FBB0F121746A}" srcOrd="0" destOrd="0" presId="urn:microsoft.com/office/officeart/2005/8/layout/hierarchy2"/>
    <dgm:cxn modelId="{BBDDC1B3-69A1-42BF-8D32-699818B585A3}" srcId="{7281FF36-ABD5-4654-AA4E-728A6A467CD6}" destId="{5359F9C4-F07D-4FCD-B719-5EE251FED4FA}" srcOrd="0" destOrd="0" parTransId="{85ECF34D-A830-4508-BC03-BBDD142F8E8E}" sibTransId="{F14F8BED-C58C-4C0A-90C7-86EE1E5C11E8}"/>
    <dgm:cxn modelId="{DD0F741C-28AC-4E48-950C-77C48DE7EF43}" type="presOf" srcId="{C7C07268-9E6D-42A9-AF16-B8B1753C882C}" destId="{61B46C17-FE83-492F-A48C-76AE6BCC3869}" srcOrd="0" destOrd="0" presId="urn:microsoft.com/office/officeart/2005/8/layout/hierarchy2"/>
    <dgm:cxn modelId="{B0AB3B35-D09A-44F8-B541-688D7FFAE449}" type="presOf" srcId="{24FC2B93-6AD0-4B58-ADE5-735EE2A8CDE6}" destId="{BB202D6A-07C0-47C9-80A9-E91321133DED}" srcOrd="0" destOrd="0" presId="urn:microsoft.com/office/officeart/2005/8/layout/hierarchy2"/>
    <dgm:cxn modelId="{2A91EC93-A0B0-43DE-A482-8FE16C0C5BA3}" type="presOf" srcId="{66357F91-FF32-485E-8C1F-D4969A690E25}" destId="{17EFC1EC-37CC-4892-B61D-AC5BC6624ACF}" srcOrd="1" destOrd="0" presId="urn:microsoft.com/office/officeart/2005/8/layout/hierarchy2"/>
    <dgm:cxn modelId="{21D38D70-C704-4CE9-B8D7-ED1CAFF001B5}" type="presOf" srcId="{4663ADF8-ACDA-4C2D-B08A-63F574381B15}" destId="{629ED571-293B-4EB6-B2CB-BF1BC9319D92}" srcOrd="1" destOrd="0" presId="urn:microsoft.com/office/officeart/2005/8/layout/hierarchy2"/>
    <dgm:cxn modelId="{05354161-BF52-44E0-A2E4-E91BCE295EBA}" type="presOf" srcId="{DD57C229-0A6E-434A-A4A0-C3C59234B565}" destId="{D1BD96A4-87C8-460C-BF9A-255AB6273BC0}" srcOrd="1" destOrd="0" presId="urn:microsoft.com/office/officeart/2005/8/layout/hierarchy2"/>
    <dgm:cxn modelId="{07866446-F6FD-4DC6-9FF3-98A18B530BC2}" type="presOf" srcId="{4663ADF8-ACDA-4C2D-B08A-63F574381B15}" destId="{DC0C965E-BDEC-4C6F-9FC7-907B668C2D8F}" srcOrd="0" destOrd="0" presId="urn:microsoft.com/office/officeart/2005/8/layout/hierarchy2"/>
    <dgm:cxn modelId="{32D6C5B1-EDD8-4703-AFB3-226D6D6DCE76}" type="presOf" srcId="{858A0172-9936-4192-847D-7AF0D4237319}" destId="{0A9AE47D-8800-4B82-8931-7161B80970F6}" srcOrd="0" destOrd="0" presId="urn:microsoft.com/office/officeart/2005/8/layout/hierarchy2"/>
    <dgm:cxn modelId="{4D764AD9-F2B6-4636-A8F7-076CB5B2DA49}" type="presOf" srcId="{D84341F8-1C8C-4FEB-9A8E-4DAE75F42F7E}" destId="{285E6846-8894-49A6-9319-F6CE85BABE9C}" srcOrd="0" destOrd="0" presId="urn:microsoft.com/office/officeart/2005/8/layout/hierarchy2"/>
    <dgm:cxn modelId="{4FD8EF63-26E6-4089-825B-FA080658CF38}" type="presOf" srcId="{127AC02A-A75F-4856-87AC-9BD8D4B3C95B}" destId="{CA432A63-D94F-4D75-AC6B-71B6F1571E24}" srcOrd="0" destOrd="0" presId="urn:microsoft.com/office/officeart/2005/8/layout/hierarchy2"/>
    <dgm:cxn modelId="{112FED54-9965-4088-AE5F-E33097E90D3D}" type="presOf" srcId="{858A0172-9936-4192-847D-7AF0D4237319}" destId="{7A6A5AC9-6161-47B8-9E19-A5CCCDF4C0B9}" srcOrd="1" destOrd="0" presId="urn:microsoft.com/office/officeart/2005/8/layout/hierarchy2"/>
    <dgm:cxn modelId="{2D44AF47-542D-4FCE-9B7D-98B13C256FD8}" type="presOf" srcId="{32DD45B2-49D7-496C-81AF-B640100E18DE}" destId="{3E2B159B-D359-4705-A7A9-707C0F234555}" srcOrd="0" destOrd="0" presId="urn:microsoft.com/office/officeart/2005/8/layout/hierarchy2"/>
    <dgm:cxn modelId="{71F5703A-FBC6-42B3-A6F0-0D23CC3AD562}" type="presOf" srcId="{B9A31CE3-ED94-4B4C-B546-B331BAA4FEF6}" destId="{0B729CFF-D8B5-4AB2-9E62-FE9AEA8F87D7}" srcOrd="1" destOrd="0" presId="urn:microsoft.com/office/officeart/2005/8/layout/hierarchy2"/>
    <dgm:cxn modelId="{83AFC940-66AA-4499-80AD-0AE44262F6F0}" srcId="{775B8471-2711-4F1C-98A6-E9638A04D25C}" destId="{22C59819-933A-43FF-9F5D-359BE0223E1B}" srcOrd="1" destOrd="0" parTransId="{858A0172-9936-4192-847D-7AF0D4237319}" sibTransId="{511BDD3C-0CDB-40E9-A086-CA229194B63C}"/>
    <dgm:cxn modelId="{1F645776-94E4-4E1C-A627-A3833C500265}" type="presOf" srcId="{D800A7D3-5CEF-4EEE-8936-C0056C86DDF8}" destId="{39CFA725-62FF-4A13-AEF0-C2821DE3E50D}" srcOrd="0" destOrd="0" presId="urn:microsoft.com/office/officeart/2005/8/layout/hierarchy2"/>
    <dgm:cxn modelId="{07129937-2C43-4F52-8648-D006D8D1DBA6}" srcId="{7281FF36-ABD5-4654-AA4E-728A6A467CD6}" destId="{AAF3F3B3-8774-42B1-89B8-3E0F7E7D6E93}" srcOrd="1" destOrd="0" parTransId="{DD57C229-0A6E-434A-A4A0-C3C59234B565}" sibTransId="{8F089FBC-C644-416E-838E-AC9B15C8CEB9}"/>
    <dgm:cxn modelId="{80955434-B5DA-4AAF-AC1F-2CB398C2A236}" srcId="{A5F73F9A-8A56-4320-8F1E-4989BC698D2A}" destId="{7281FF36-ABD5-4654-AA4E-728A6A467CD6}" srcOrd="1" destOrd="0" parTransId="{B9A31CE3-ED94-4B4C-B546-B331BAA4FEF6}" sibTransId="{73B480F8-1D71-408C-85F1-528C61978D1E}"/>
    <dgm:cxn modelId="{B7E2CD6D-5C82-42F4-A823-B58B9DF624F7}" type="presOf" srcId="{4FADB8BD-BD59-4E61-864A-305FB4537F70}" destId="{286AA35E-6A14-4898-9959-59C94DEAD2CA}" srcOrd="0" destOrd="0" presId="urn:microsoft.com/office/officeart/2005/8/layout/hierarchy2"/>
    <dgm:cxn modelId="{363BDE52-E0ED-42CC-9D10-9289C2A5C94F}" type="presOf" srcId="{85ECF34D-A830-4508-BC03-BBDD142F8E8E}" destId="{0FFD9028-57BC-4562-A8CB-543F4040EF7C}" srcOrd="1" destOrd="0" presId="urn:microsoft.com/office/officeart/2005/8/layout/hierarchy2"/>
    <dgm:cxn modelId="{8AA3EA01-0750-4278-ABF0-0632640280EA}" type="presOf" srcId="{7281FF36-ABD5-4654-AA4E-728A6A467CD6}" destId="{36046B4E-445B-458E-8CF6-8E46D7E17D7C}" srcOrd="0" destOrd="0" presId="urn:microsoft.com/office/officeart/2005/8/layout/hierarchy2"/>
    <dgm:cxn modelId="{81641548-226C-46B7-814E-BAC759C937F0}" type="presOf" srcId="{DD57C229-0A6E-434A-A4A0-C3C59234B565}" destId="{77AB243B-A463-4A15-8FFD-D14F3D31103C}" srcOrd="0" destOrd="0" presId="urn:microsoft.com/office/officeart/2005/8/layout/hierarchy2"/>
    <dgm:cxn modelId="{7165370F-033D-4D3E-BE3C-8999DC1523B2}" type="presOf" srcId="{F23109AE-1520-4450-A5BB-3AE5AEF88005}" destId="{9268219D-2EF6-4B6C-952C-B19E8D8E3EC8}" srcOrd="0" destOrd="0" presId="urn:microsoft.com/office/officeart/2005/8/layout/hierarchy2"/>
    <dgm:cxn modelId="{362A8DB0-C95A-4E9B-9C61-284EC4B8A9A9}" type="presOf" srcId="{127AC02A-A75F-4856-87AC-9BD8D4B3C95B}" destId="{13D16E74-E193-4A8A-93F5-6C6CF9FD7342}" srcOrd="1" destOrd="0" presId="urn:microsoft.com/office/officeart/2005/8/layout/hierarchy2"/>
    <dgm:cxn modelId="{FF214320-162A-490F-B105-90E6B8518192}" type="presOf" srcId="{6F1EA1ED-FFE8-401F-8565-3C0998781104}" destId="{5ACCEAFE-4CEB-4AAB-98F4-4BB3CA6D0550}" srcOrd="1" destOrd="0" presId="urn:microsoft.com/office/officeart/2005/8/layout/hierarchy2"/>
    <dgm:cxn modelId="{7128FD2B-FD40-41DB-8ED1-AC9C8628DDE6}" type="presOf" srcId="{B9A31CE3-ED94-4B4C-B546-B331BAA4FEF6}" destId="{55374792-0DF5-4B6E-BDDD-74BC5BE36165}" srcOrd="0" destOrd="0" presId="urn:microsoft.com/office/officeart/2005/8/layout/hierarchy2"/>
    <dgm:cxn modelId="{780965FD-CEEE-4E3D-8FFB-121BB58EF933}" srcId="{775B8471-2711-4F1C-98A6-E9638A04D25C}" destId="{1B40F23A-5925-40B7-BC0A-A5476C6D1FDB}" srcOrd="0" destOrd="0" parTransId="{03374AD6-A7D1-4E2B-A0A3-54470A6612BF}" sibTransId="{0C893F59-190C-4B15-8725-0216903AF11B}"/>
    <dgm:cxn modelId="{5E51A119-67D6-4178-8149-717794C45998}" srcId="{D800A7D3-5CEF-4EEE-8936-C0056C86DDF8}" destId="{32DD45B2-49D7-496C-81AF-B640100E18DE}" srcOrd="1" destOrd="0" parTransId="{66357F91-FF32-485E-8C1F-D4969A690E25}" sibTransId="{D7117BFC-8423-4657-910C-3A1B07077727}"/>
    <dgm:cxn modelId="{F4F87CA7-9E8C-40BF-88AE-FAB2228B7716}" srcId="{A5F73F9A-8A56-4320-8F1E-4989BC698D2A}" destId="{775B8471-2711-4F1C-98A6-E9638A04D25C}" srcOrd="2" destOrd="0" parTransId="{4663ADF8-ACDA-4C2D-B08A-63F574381B15}" sibTransId="{F6D73D81-74A9-46BF-AAF1-097DB7245FE4}"/>
    <dgm:cxn modelId="{773B822C-6876-4475-BEA7-22DEFFDE2758}" type="presOf" srcId="{F23109AE-1520-4450-A5BB-3AE5AEF88005}" destId="{AC9EB68D-CB28-4ADB-9532-ADC504C4D492}" srcOrd="1" destOrd="0" presId="urn:microsoft.com/office/officeart/2005/8/layout/hierarchy2"/>
    <dgm:cxn modelId="{14D584FF-19F4-4F53-B9DB-909DF95FCFA7}" type="presParOf" srcId="{40B5B883-6C54-462E-A5A5-FBB0F121746A}" destId="{0D978E38-A55F-443C-BEA2-3897D210F549}" srcOrd="0" destOrd="0" presId="urn:microsoft.com/office/officeart/2005/8/layout/hierarchy2"/>
    <dgm:cxn modelId="{B20ABB33-50D7-4285-84E4-6AF489E3B48C}" type="presParOf" srcId="{0D978E38-A55F-443C-BEA2-3897D210F549}" destId="{DF8B59F5-057C-4FB6-8A41-AB015F0E8E37}" srcOrd="0" destOrd="0" presId="urn:microsoft.com/office/officeart/2005/8/layout/hierarchy2"/>
    <dgm:cxn modelId="{895A3425-A52C-47ED-BD50-ED14B254F54B}" type="presParOf" srcId="{0D978E38-A55F-443C-BEA2-3897D210F549}" destId="{C3EC9759-3A70-41C3-8A5B-8287A69292B8}" srcOrd="1" destOrd="0" presId="urn:microsoft.com/office/officeart/2005/8/layout/hierarchy2"/>
    <dgm:cxn modelId="{D5CF8098-97EE-475A-8EEB-B41A2BBBE3F2}" type="presParOf" srcId="{C3EC9759-3A70-41C3-8A5B-8287A69292B8}" destId="{9268219D-2EF6-4B6C-952C-B19E8D8E3EC8}" srcOrd="0" destOrd="0" presId="urn:microsoft.com/office/officeart/2005/8/layout/hierarchy2"/>
    <dgm:cxn modelId="{ADA77C08-2E5D-468D-81BF-B5B9891925F8}" type="presParOf" srcId="{9268219D-2EF6-4B6C-952C-B19E8D8E3EC8}" destId="{AC9EB68D-CB28-4ADB-9532-ADC504C4D492}" srcOrd="0" destOrd="0" presId="urn:microsoft.com/office/officeart/2005/8/layout/hierarchy2"/>
    <dgm:cxn modelId="{C87CF024-A591-474D-88A8-65356438DC72}" type="presParOf" srcId="{C3EC9759-3A70-41C3-8A5B-8287A69292B8}" destId="{58823B28-6399-466D-B589-4C7C3C1AE19D}" srcOrd="1" destOrd="0" presId="urn:microsoft.com/office/officeart/2005/8/layout/hierarchy2"/>
    <dgm:cxn modelId="{2EC5B3EF-BB43-4922-A235-950A12F6CA8B}" type="presParOf" srcId="{58823B28-6399-466D-B589-4C7C3C1AE19D}" destId="{39CFA725-62FF-4A13-AEF0-C2821DE3E50D}" srcOrd="0" destOrd="0" presId="urn:microsoft.com/office/officeart/2005/8/layout/hierarchy2"/>
    <dgm:cxn modelId="{650D1686-417D-459F-9653-904ADABCCBC6}" type="presParOf" srcId="{58823B28-6399-466D-B589-4C7C3C1AE19D}" destId="{DF3EE251-C650-4F62-9927-027E08902DD4}" srcOrd="1" destOrd="0" presId="urn:microsoft.com/office/officeart/2005/8/layout/hierarchy2"/>
    <dgm:cxn modelId="{947DEBF5-2351-4DBB-80E8-2333C024CB2D}" type="presParOf" srcId="{DF3EE251-C650-4F62-9927-027E08902DD4}" destId="{40FA9ADE-6CCF-4FBD-AA4F-6922BAAE53A5}" srcOrd="0" destOrd="0" presId="urn:microsoft.com/office/officeart/2005/8/layout/hierarchy2"/>
    <dgm:cxn modelId="{7B5AAA3C-B52A-42DE-B4FC-B9CBC26A0EF5}" type="presParOf" srcId="{40FA9ADE-6CCF-4FBD-AA4F-6922BAAE53A5}" destId="{210B8C25-2633-4562-8318-4AD9BEBC51FE}" srcOrd="0" destOrd="0" presId="urn:microsoft.com/office/officeart/2005/8/layout/hierarchy2"/>
    <dgm:cxn modelId="{71A0718E-EF5C-4079-BFBB-43A0B4C8429D}" type="presParOf" srcId="{DF3EE251-C650-4F62-9927-027E08902DD4}" destId="{69A4F9F5-620C-401D-983F-FCFD2C6FA19E}" srcOrd="1" destOrd="0" presId="urn:microsoft.com/office/officeart/2005/8/layout/hierarchy2"/>
    <dgm:cxn modelId="{46C276DB-1620-41D2-8AD1-0E3524544DBA}" type="presParOf" srcId="{69A4F9F5-620C-401D-983F-FCFD2C6FA19E}" destId="{69CBBAF9-3925-4CF0-8136-CECCBFDE977C}" srcOrd="0" destOrd="0" presId="urn:microsoft.com/office/officeart/2005/8/layout/hierarchy2"/>
    <dgm:cxn modelId="{B156AC40-17A5-48F4-960E-6A5C764FBE29}" type="presParOf" srcId="{69A4F9F5-620C-401D-983F-FCFD2C6FA19E}" destId="{B626ABCE-D048-410F-98E3-7F25B337760D}" srcOrd="1" destOrd="0" presId="urn:microsoft.com/office/officeart/2005/8/layout/hierarchy2"/>
    <dgm:cxn modelId="{8715A077-0ED2-42A6-A861-9C790E8F42D7}" type="presParOf" srcId="{DF3EE251-C650-4F62-9927-027E08902DD4}" destId="{A1BB8412-5EEB-41CA-80F4-A0258704E95A}" srcOrd="2" destOrd="0" presId="urn:microsoft.com/office/officeart/2005/8/layout/hierarchy2"/>
    <dgm:cxn modelId="{EE84D582-90F1-43BB-BEC7-318782102E66}" type="presParOf" srcId="{A1BB8412-5EEB-41CA-80F4-A0258704E95A}" destId="{17EFC1EC-37CC-4892-B61D-AC5BC6624ACF}" srcOrd="0" destOrd="0" presId="urn:microsoft.com/office/officeart/2005/8/layout/hierarchy2"/>
    <dgm:cxn modelId="{95D4B497-0E5B-4D0F-B747-7C4B024E398E}" type="presParOf" srcId="{DF3EE251-C650-4F62-9927-027E08902DD4}" destId="{00012BCD-B7C6-406C-BD67-BE30CF02E1B6}" srcOrd="3" destOrd="0" presId="urn:microsoft.com/office/officeart/2005/8/layout/hierarchy2"/>
    <dgm:cxn modelId="{54A7BBC6-C3AB-4AD9-A7AE-3D8856D482B6}" type="presParOf" srcId="{00012BCD-B7C6-406C-BD67-BE30CF02E1B6}" destId="{3E2B159B-D359-4705-A7A9-707C0F234555}" srcOrd="0" destOrd="0" presId="urn:microsoft.com/office/officeart/2005/8/layout/hierarchy2"/>
    <dgm:cxn modelId="{99D2FD72-4A85-4BBE-B6BF-D47C5CCE32ED}" type="presParOf" srcId="{00012BCD-B7C6-406C-BD67-BE30CF02E1B6}" destId="{64D43C63-AFC8-49C2-9945-1E8EECFD2C72}" srcOrd="1" destOrd="0" presId="urn:microsoft.com/office/officeart/2005/8/layout/hierarchy2"/>
    <dgm:cxn modelId="{53E6E462-2CED-4E6C-9245-CDF8127D6595}" type="presParOf" srcId="{DF3EE251-C650-4F62-9927-027E08902DD4}" destId="{BB202D6A-07C0-47C9-80A9-E91321133DED}" srcOrd="4" destOrd="0" presId="urn:microsoft.com/office/officeart/2005/8/layout/hierarchy2"/>
    <dgm:cxn modelId="{B3AC43BC-5E1C-4BEC-8B78-0E135A70BBB9}" type="presParOf" srcId="{BB202D6A-07C0-47C9-80A9-E91321133DED}" destId="{3610EDF1-4DD1-4292-BB0C-AA72BFC10A93}" srcOrd="0" destOrd="0" presId="urn:microsoft.com/office/officeart/2005/8/layout/hierarchy2"/>
    <dgm:cxn modelId="{CE4223F4-9BBF-4073-88E8-72CC39A9C7F4}" type="presParOf" srcId="{DF3EE251-C650-4F62-9927-027E08902DD4}" destId="{3EEF7539-04DA-468D-B527-969053D4C5DB}" srcOrd="5" destOrd="0" presId="urn:microsoft.com/office/officeart/2005/8/layout/hierarchy2"/>
    <dgm:cxn modelId="{12FDCFF3-7CC3-4351-8744-AB7C30DBA8C9}" type="presParOf" srcId="{3EEF7539-04DA-468D-B527-969053D4C5DB}" destId="{285E6846-8894-49A6-9319-F6CE85BABE9C}" srcOrd="0" destOrd="0" presId="urn:microsoft.com/office/officeart/2005/8/layout/hierarchy2"/>
    <dgm:cxn modelId="{B529C091-6945-4129-8FF7-AA660DF03141}" type="presParOf" srcId="{3EEF7539-04DA-468D-B527-969053D4C5DB}" destId="{1189761F-BABA-4FBB-AD4A-16C5D8ECEFCF}" srcOrd="1" destOrd="0" presId="urn:microsoft.com/office/officeart/2005/8/layout/hierarchy2"/>
    <dgm:cxn modelId="{74C03134-EEA6-494C-89AA-2E717B338A03}" type="presParOf" srcId="{DF3EE251-C650-4F62-9927-027E08902DD4}" destId="{286AA35E-6A14-4898-9959-59C94DEAD2CA}" srcOrd="6" destOrd="0" presId="urn:microsoft.com/office/officeart/2005/8/layout/hierarchy2"/>
    <dgm:cxn modelId="{FB28C84D-AA1E-4258-B540-AFB30AEFEA74}" type="presParOf" srcId="{286AA35E-6A14-4898-9959-59C94DEAD2CA}" destId="{F94DC356-F9C1-4315-94DF-56D23C636954}" srcOrd="0" destOrd="0" presId="urn:microsoft.com/office/officeart/2005/8/layout/hierarchy2"/>
    <dgm:cxn modelId="{EBAC6456-7640-4AAA-9407-890CB2FADC10}" type="presParOf" srcId="{DF3EE251-C650-4F62-9927-027E08902DD4}" destId="{288AAE98-7069-45FA-8DFC-D5986E97F940}" srcOrd="7" destOrd="0" presId="urn:microsoft.com/office/officeart/2005/8/layout/hierarchy2"/>
    <dgm:cxn modelId="{08543B5B-2ABD-40C9-AAA1-3F5BC42487BB}" type="presParOf" srcId="{288AAE98-7069-45FA-8DFC-D5986E97F940}" destId="{61B46C17-FE83-492F-A48C-76AE6BCC3869}" srcOrd="0" destOrd="0" presId="urn:microsoft.com/office/officeart/2005/8/layout/hierarchy2"/>
    <dgm:cxn modelId="{2061EBAC-4C45-41B7-8876-6715C20022CC}" type="presParOf" srcId="{288AAE98-7069-45FA-8DFC-D5986E97F940}" destId="{6B7B46B7-7B99-4034-833D-0C87D25F4661}" srcOrd="1" destOrd="0" presId="urn:microsoft.com/office/officeart/2005/8/layout/hierarchy2"/>
    <dgm:cxn modelId="{1DA49B5B-1525-4DFF-AEBE-DC28CA56CDCF}" type="presParOf" srcId="{C3EC9759-3A70-41C3-8A5B-8287A69292B8}" destId="{55374792-0DF5-4B6E-BDDD-74BC5BE36165}" srcOrd="2" destOrd="0" presId="urn:microsoft.com/office/officeart/2005/8/layout/hierarchy2"/>
    <dgm:cxn modelId="{CC50B2B4-5FA2-4F61-A5C4-BE56604CC458}" type="presParOf" srcId="{55374792-0DF5-4B6E-BDDD-74BC5BE36165}" destId="{0B729CFF-D8B5-4AB2-9E62-FE9AEA8F87D7}" srcOrd="0" destOrd="0" presId="urn:microsoft.com/office/officeart/2005/8/layout/hierarchy2"/>
    <dgm:cxn modelId="{828F6673-F4AA-43AA-9CF0-DAC6CD9850BB}" type="presParOf" srcId="{C3EC9759-3A70-41C3-8A5B-8287A69292B8}" destId="{A91FF600-9060-4BBD-ADE5-532567218036}" srcOrd="3" destOrd="0" presId="urn:microsoft.com/office/officeart/2005/8/layout/hierarchy2"/>
    <dgm:cxn modelId="{E1EFBFE8-652C-449E-9A4A-1D1A07FFC5D3}" type="presParOf" srcId="{A91FF600-9060-4BBD-ADE5-532567218036}" destId="{36046B4E-445B-458E-8CF6-8E46D7E17D7C}" srcOrd="0" destOrd="0" presId="urn:microsoft.com/office/officeart/2005/8/layout/hierarchy2"/>
    <dgm:cxn modelId="{38538119-E7CB-4DCC-97A1-67CF25013C4B}" type="presParOf" srcId="{A91FF600-9060-4BBD-ADE5-532567218036}" destId="{D76B2058-6E18-4337-BE8E-AA5A9EF6E5D1}" srcOrd="1" destOrd="0" presId="urn:microsoft.com/office/officeart/2005/8/layout/hierarchy2"/>
    <dgm:cxn modelId="{94A92D40-0CEA-445D-B111-C47EBD76E775}" type="presParOf" srcId="{D76B2058-6E18-4337-BE8E-AA5A9EF6E5D1}" destId="{8D55BEE4-4C18-4132-AE1A-C136E9357DCB}" srcOrd="0" destOrd="0" presId="urn:microsoft.com/office/officeart/2005/8/layout/hierarchy2"/>
    <dgm:cxn modelId="{ACFEE2EA-FA3A-440F-ACDC-CBE935884BB0}" type="presParOf" srcId="{8D55BEE4-4C18-4132-AE1A-C136E9357DCB}" destId="{0FFD9028-57BC-4562-A8CB-543F4040EF7C}" srcOrd="0" destOrd="0" presId="urn:microsoft.com/office/officeart/2005/8/layout/hierarchy2"/>
    <dgm:cxn modelId="{F458F427-9EC2-4A77-9E35-FB3F55BD30EA}" type="presParOf" srcId="{D76B2058-6E18-4337-BE8E-AA5A9EF6E5D1}" destId="{DC715B02-7E01-48A1-A3E6-DB8408C0BED5}" srcOrd="1" destOrd="0" presId="urn:microsoft.com/office/officeart/2005/8/layout/hierarchy2"/>
    <dgm:cxn modelId="{968010DD-6263-4217-B923-CD2828A09AFA}" type="presParOf" srcId="{DC715B02-7E01-48A1-A3E6-DB8408C0BED5}" destId="{EF4315A3-FC1D-4DC5-94DA-C2C2BE919CE2}" srcOrd="0" destOrd="0" presId="urn:microsoft.com/office/officeart/2005/8/layout/hierarchy2"/>
    <dgm:cxn modelId="{1AF3559F-E958-42D8-95A0-365136B3016A}" type="presParOf" srcId="{DC715B02-7E01-48A1-A3E6-DB8408C0BED5}" destId="{EA7A1466-678C-4D49-9091-C1AE68E7ED4F}" srcOrd="1" destOrd="0" presId="urn:microsoft.com/office/officeart/2005/8/layout/hierarchy2"/>
    <dgm:cxn modelId="{E4DF665D-7733-443F-8583-BF55D49BD72E}" type="presParOf" srcId="{D76B2058-6E18-4337-BE8E-AA5A9EF6E5D1}" destId="{77AB243B-A463-4A15-8FFD-D14F3D31103C}" srcOrd="2" destOrd="0" presId="urn:microsoft.com/office/officeart/2005/8/layout/hierarchy2"/>
    <dgm:cxn modelId="{5B0F291B-C632-442E-9E01-8E820D3C5E03}" type="presParOf" srcId="{77AB243B-A463-4A15-8FFD-D14F3D31103C}" destId="{D1BD96A4-87C8-460C-BF9A-255AB6273BC0}" srcOrd="0" destOrd="0" presId="urn:microsoft.com/office/officeart/2005/8/layout/hierarchy2"/>
    <dgm:cxn modelId="{A1C13C7C-9095-4CA6-9221-BB8CC7C2CD9F}" type="presParOf" srcId="{D76B2058-6E18-4337-BE8E-AA5A9EF6E5D1}" destId="{3E7C6C48-B58D-4F0B-99DA-5C1EA32508C4}" srcOrd="3" destOrd="0" presId="urn:microsoft.com/office/officeart/2005/8/layout/hierarchy2"/>
    <dgm:cxn modelId="{D66AB799-5457-4D99-AB07-248858E4E643}" type="presParOf" srcId="{3E7C6C48-B58D-4F0B-99DA-5C1EA32508C4}" destId="{CEF5A45F-A074-48EA-A9ED-628259AD3D48}" srcOrd="0" destOrd="0" presId="urn:microsoft.com/office/officeart/2005/8/layout/hierarchy2"/>
    <dgm:cxn modelId="{AB773368-84BD-4EAC-9D0D-78FA4C51B856}" type="presParOf" srcId="{3E7C6C48-B58D-4F0B-99DA-5C1EA32508C4}" destId="{BD778D57-337E-4B2D-919B-A04953DF3FF4}" srcOrd="1" destOrd="0" presId="urn:microsoft.com/office/officeart/2005/8/layout/hierarchy2"/>
    <dgm:cxn modelId="{7F6EF55F-63F2-4000-9CCB-3AFDF5451FA6}" type="presParOf" srcId="{D76B2058-6E18-4337-BE8E-AA5A9EF6E5D1}" destId="{02807191-91A7-4B74-B858-63C4F69A05EC}" srcOrd="4" destOrd="0" presId="urn:microsoft.com/office/officeart/2005/8/layout/hierarchy2"/>
    <dgm:cxn modelId="{D29330D5-C367-46FE-A77F-B0A58593FB8A}" type="presParOf" srcId="{02807191-91A7-4B74-B858-63C4F69A05EC}" destId="{5ACCEAFE-4CEB-4AAB-98F4-4BB3CA6D0550}" srcOrd="0" destOrd="0" presId="urn:microsoft.com/office/officeart/2005/8/layout/hierarchy2"/>
    <dgm:cxn modelId="{A9F3FE2C-BDBE-4A82-B0A4-25BF975405B4}" type="presParOf" srcId="{D76B2058-6E18-4337-BE8E-AA5A9EF6E5D1}" destId="{A65CE97D-FDD2-4FE3-B454-4CDCB70494D8}" srcOrd="5" destOrd="0" presId="urn:microsoft.com/office/officeart/2005/8/layout/hierarchy2"/>
    <dgm:cxn modelId="{0563C9BB-5686-4F30-9EB3-D4E5E86FC00B}" type="presParOf" srcId="{A65CE97D-FDD2-4FE3-B454-4CDCB70494D8}" destId="{AC12010A-C2C4-4390-AB93-CB9B4118F1D7}" srcOrd="0" destOrd="0" presId="urn:microsoft.com/office/officeart/2005/8/layout/hierarchy2"/>
    <dgm:cxn modelId="{70CED0D0-69CD-4903-898E-6E090940DA5B}" type="presParOf" srcId="{A65CE97D-FDD2-4FE3-B454-4CDCB70494D8}" destId="{F485E50B-487E-44B4-B7B8-1E2BC91B11B4}" srcOrd="1" destOrd="0" presId="urn:microsoft.com/office/officeart/2005/8/layout/hierarchy2"/>
    <dgm:cxn modelId="{8D650732-3545-4C79-9D4D-B15315E4C5E2}" type="presParOf" srcId="{D76B2058-6E18-4337-BE8E-AA5A9EF6E5D1}" destId="{CA432A63-D94F-4D75-AC6B-71B6F1571E24}" srcOrd="6" destOrd="0" presId="urn:microsoft.com/office/officeart/2005/8/layout/hierarchy2"/>
    <dgm:cxn modelId="{0D7BC736-C88E-48EF-BB5E-D49C6F0C6FAD}" type="presParOf" srcId="{CA432A63-D94F-4D75-AC6B-71B6F1571E24}" destId="{13D16E74-E193-4A8A-93F5-6C6CF9FD7342}" srcOrd="0" destOrd="0" presId="urn:microsoft.com/office/officeart/2005/8/layout/hierarchy2"/>
    <dgm:cxn modelId="{B4682F47-CE3F-49AC-A4E0-1D8CFDAB00D4}" type="presParOf" srcId="{D76B2058-6E18-4337-BE8E-AA5A9EF6E5D1}" destId="{2D1C96F7-C066-4C53-95D8-768A69383D4D}" srcOrd="7" destOrd="0" presId="urn:microsoft.com/office/officeart/2005/8/layout/hierarchy2"/>
    <dgm:cxn modelId="{99B18FE8-232F-4341-A442-0FC08E513D26}" type="presParOf" srcId="{2D1C96F7-C066-4C53-95D8-768A69383D4D}" destId="{B0E6B321-42BE-4D3C-99E7-ACFBB9A292A0}" srcOrd="0" destOrd="0" presId="urn:microsoft.com/office/officeart/2005/8/layout/hierarchy2"/>
    <dgm:cxn modelId="{047060DC-6CC9-4E3E-A372-3BA2A87F0B72}" type="presParOf" srcId="{2D1C96F7-C066-4C53-95D8-768A69383D4D}" destId="{13A75D0E-76B9-40DC-AC1B-BCCB7A85A51F}" srcOrd="1" destOrd="0" presId="urn:microsoft.com/office/officeart/2005/8/layout/hierarchy2"/>
    <dgm:cxn modelId="{7CD41E63-21DB-4F24-9197-5A7310F2A9CA}" type="presParOf" srcId="{C3EC9759-3A70-41C3-8A5B-8287A69292B8}" destId="{DC0C965E-BDEC-4C6F-9FC7-907B668C2D8F}" srcOrd="4" destOrd="0" presId="urn:microsoft.com/office/officeart/2005/8/layout/hierarchy2"/>
    <dgm:cxn modelId="{80F127B6-2347-4C68-B570-849060BFB0EE}" type="presParOf" srcId="{DC0C965E-BDEC-4C6F-9FC7-907B668C2D8F}" destId="{629ED571-293B-4EB6-B2CB-BF1BC9319D92}" srcOrd="0" destOrd="0" presId="urn:microsoft.com/office/officeart/2005/8/layout/hierarchy2"/>
    <dgm:cxn modelId="{43DDF58D-87EB-4E33-8726-A15F22FDED6E}" type="presParOf" srcId="{C3EC9759-3A70-41C3-8A5B-8287A69292B8}" destId="{8318E3F5-4775-4584-AFEF-4AFB5F8A0185}" srcOrd="5" destOrd="0" presId="urn:microsoft.com/office/officeart/2005/8/layout/hierarchy2"/>
    <dgm:cxn modelId="{F19C8958-3398-4B5F-BA36-DD2AE97B6F8D}" type="presParOf" srcId="{8318E3F5-4775-4584-AFEF-4AFB5F8A0185}" destId="{D7A66F68-40D2-4CE8-A13C-8A6907770701}" srcOrd="0" destOrd="0" presId="urn:microsoft.com/office/officeart/2005/8/layout/hierarchy2"/>
    <dgm:cxn modelId="{54FA73E4-B761-4053-9BF7-E0557ECEB75E}" type="presParOf" srcId="{8318E3F5-4775-4584-AFEF-4AFB5F8A0185}" destId="{DB25A2C3-36D2-4CAE-9ABD-E541B0C49FAF}" srcOrd="1" destOrd="0" presId="urn:microsoft.com/office/officeart/2005/8/layout/hierarchy2"/>
    <dgm:cxn modelId="{D62DA667-1D52-4B5E-9C6B-1DF67DBE2EDD}" type="presParOf" srcId="{DB25A2C3-36D2-4CAE-9ABD-E541B0C49FAF}" destId="{E181A9B0-9D0D-495B-BCE4-6C1BA313A71C}" srcOrd="0" destOrd="0" presId="urn:microsoft.com/office/officeart/2005/8/layout/hierarchy2"/>
    <dgm:cxn modelId="{42BD88B5-1BB8-4830-BB80-D603F5D2419A}" type="presParOf" srcId="{E181A9B0-9D0D-495B-BCE4-6C1BA313A71C}" destId="{8C6D40BD-B7CC-4272-968B-7AC648082966}" srcOrd="0" destOrd="0" presId="urn:microsoft.com/office/officeart/2005/8/layout/hierarchy2"/>
    <dgm:cxn modelId="{567CFCA6-BA56-4918-8ACC-8C6F018A32A9}" type="presParOf" srcId="{DB25A2C3-36D2-4CAE-9ABD-E541B0C49FAF}" destId="{D04B187A-396B-46AF-9AF4-82DEFF0F6147}" srcOrd="1" destOrd="0" presId="urn:microsoft.com/office/officeart/2005/8/layout/hierarchy2"/>
    <dgm:cxn modelId="{300EABE6-25A4-4EB8-97FD-B2B1D2B4FB4E}" type="presParOf" srcId="{D04B187A-396B-46AF-9AF4-82DEFF0F6147}" destId="{49CB1C68-2FAE-4E75-B4AA-0041E122525E}" srcOrd="0" destOrd="0" presId="urn:microsoft.com/office/officeart/2005/8/layout/hierarchy2"/>
    <dgm:cxn modelId="{C87A5DB6-A903-4DFA-9B18-EA467B354FB9}" type="presParOf" srcId="{D04B187A-396B-46AF-9AF4-82DEFF0F6147}" destId="{EB7B901E-07AE-4D53-9423-71F4A5F7D998}" srcOrd="1" destOrd="0" presId="urn:microsoft.com/office/officeart/2005/8/layout/hierarchy2"/>
    <dgm:cxn modelId="{E32763C8-9F7C-4653-9247-96C061798914}" type="presParOf" srcId="{DB25A2C3-36D2-4CAE-9ABD-E541B0C49FAF}" destId="{0A9AE47D-8800-4B82-8931-7161B80970F6}" srcOrd="2" destOrd="0" presId="urn:microsoft.com/office/officeart/2005/8/layout/hierarchy2"/>
    <dgm:cxn modelId="{FB41F35E-8854-487D-B430-0580FF8C131D}" type="presParOf" srcId="{0A9AE47D-8800-4B82-8931-7161B80970F6}" destId="{7A6A5AC9-6161-47B8-9E19-A5CCCDF4C0B9}" srcOrd="0" destOrd="0" presId="urn:microsoft.com/office/officeart/2005/8/layout/hierarchy2"/>
    <dgm:cxn modelId="{0758F83A-679F-45A5-92EA-A9B2538BD204}" type="presParOf" srcId="{DB25A2C3-36D2-4CAE-9ABD-E541B0C49FAF}" destId="{0A48B2B7-4F58-4EAD-8CC2-3A8A40E2A2F4}" srcOrd="3" destOrd="0" presId="urn:microsoft.com/office/officeart/2005/8/layout/hierarchy2"/>
    <dgm:cxn modelId="{C8D447AB-59E1-4951-B55F-21D9A296ABD2}" type="presParOf" srcId="{0A48B2B7-4F58-4EAD-8CC2-3A8A40E2A2F4}" destId="{D7193395-DB04-4656-8346-E54930FE1BC3}" srcOrd="0" destOrd="0" presId="urn:microsoft.com/office/officeart/2005/8/layout/hierarchy2"/>
    <dgm:cxn modelId="{E905DCF5-AE77-40CE-B2BD-9B089FC786D3}" type="presParOf" srcId="{0A48B2B7-4F58-4EAD-8CC2-3A8A40E2A2F4}" destId="{E867D216-9D50-4D98-88D6-C9C5FB43959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B59F5-057C-4FB6-8A41-AB015F0E8E37}">
      <dsp:nvSpPr>
        <dsp:cNvPr id="0" name=""/>
        <dsp:cNvSpPr/>
      </dsp:nvSpPr>
      <dsp:spPr>
        <a:xfrm>
          <a:off x="151429" y="2288104"/>
          <a:ext cx="1598310" cy="7991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Nguyên nhân</a:t>
          </a:r>
          <a:endParaRPr lang="en-US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835" y="2311510"/>
        <a:ext cx="1551498" cy="752343"/>
      </dsp:txXfrm>
    </dsp:sp>
    <dsp:sp modelId="{9268219D-2EF6-4B6C-952C-B19E8D8E3EC8}">
      <dsp:nvSpPr>
        <dsp:cNvPr id="0" name=""/>
        <dsp:cNvSpPr/>
      </dsp:nvSpPr>
      <dsp:spPr>
        <a:xfrm rot="18132414">
          <a:off x="1276112" y="1817236"/>
          <a:ext cx="2028288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2028288" y="12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1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39549" y="1778877"/>
        <a:ext cx="101414" cy="101414"/>
      </dsp:txXfrm>
    </dsp:sp>
    <dsp:sp modelId="{39CFA725-62FF-4A13-AEF0-C2821DE3E50D}">
      <dsp:nvSpPr>
        <dsp:cNvPr id="0" name=""/>
        <dsp:cNvSpPr/>
      </dsp:nvSpPr>
      <dsp:spPr>
        <a:xfrm>
          <a:off x="2830773" y="571910"/>
          <a:ext cx="1598310" cy="7991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Mạch</a:t>
          </a:r>
          <a:r>
            <a:rPr lang="en-US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não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54179" y="595316"/>
        <a:ext cx="1551498" cy="752343"/>
      </dsp:txXfrm>
    </dsp:sp>
    <dsp:sp modelId="{40FA9ADE-6CCF-4FBD-AA4F-6922BAAE53A5}">
      <dsp:nvSpPr>
        <dsp:cNvPr id="0" name=""/>
        <dsp:cNvSpPr/>
      </dsp:nvSpPr>
      <dsp:spPr>
        <a:xfrm rot="19305302">
          <a:off x="4318211" y="639363"/>
          <a:ext cx="1033160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033160" y="12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8962" y="625882"/>
        <a:ext cx="51658" cy="51658"/>
      </dsp:txXfrm>
    </dsp:sp>
    <dsp:sp modelId="{69CBBAF9-3925-4CF0-8136-CECCBFDE977C}">
      <dsp:nvSpPr>
        <dsp:cNvPr id="0" name=""/>
        <dsp:cNvSpPr/>
      </dsp:nvSpPr>
      <dsp:spPr>
        <a:xfrm>
          <a:off x="5240498" y="73185"/>
          <a:ext cx="2304700" cy="5175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Chấn thương</a:t>
          </a:r>
          <a:endParaRPr lang="en-US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5655" y="88342"/>
        <a:ext cx="2274386" cy="487187"/>
      </dsp:txXfrm>
    </dsp:sp>
    <dsp:sp modelId="{A1BB8412-5EEB-41CA-80F4-A0258704E95A}">
      <dsp:nvSpPr>
        <dsp:cNvPr id="0" name=""/>
        <dsp:cNvSpPr/>
      </dsp:nvSpPr>
      <dsp:spPr>
        <a:xfrm rot="20966445">
          <a:off x="4422294" y="885668"/>
          <a:ext cx="801849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801849" y="12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3173" y="877971"/>
        <a:ext cx="40092" cy="40092"/>
      </dsp:txXfrm>
    </dsp:sp>
    <dsp:sp modelId="{3E2B159B-D359-4705-A7A9-707C0F234555}">
      <dsp:nvSpPr>
        <dsp:cNvPr id="0" name=""/>
        <dsp:cNvSpPr/>
      </dsp:nvSpPr>
      <dsp:spPr>
        <a:xfrm>
          <a:off x="5217355" y="602889"/>
          <a:ext cx="2345201" cy="4433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Tai biến</a:t>
          </a:r>
          <a:endParaRPr lang="en-US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0339" y="615873"/>
        <a:ext cx="2319233" cy="417347"/>
      </dsp:txXfrm>
    </dsp:sp>
    <dsp:sp modelId="{BB202D6A-07C0-47C9-80A9-E91321133DED}">
      <dsp:nvSpPr>
        <dsp:cNvPr id="0" name=""/>
        <dsp:cNvSpPr/>
      </dsp:nvSpPr>
      <dsp:spPr>
        <a:xfrm rot="1453111">
          <a:off x="4391047" y="1136423"/>
          <a:ext cx="864343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864343" y="12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1611" y="1127163"/>
        <a:ext cx="43217" cy="43217"/>
      </dsp:txXfrm>
    </dsp:sp>
    <dsp:sp modelId="{285E6846-8894-49A6-9319-F6CE85BABE9C}">
      <dsp:nvSpPr>
        <dsp:cNvPr id="0" name=""/>
        <dsp:cNvSpPr/>
      </dsp:nvSpPr>
      <dsp:spPr>
        <a:xfrm>
          <a:off x="5217355" y="1072520"/>
          <a:ext cx="2345201" cy="5070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Nhiễm trùng</a:t>
          </a:r>
          <a:endParaRPr lang="en-US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2207" y="1087372"/>
        <a:ext cx="2315497" cy="477368"/>
      </dsp:txXfrm>
    </dsp:sp>
    <dsp:sp modelId="{286AA35E-6A14-4898-9959-59C94DEAD2CA}">
      <dsp:nvSpPr>
        <dsp:cNvPr id="0" name=""/>
        <dsp:cNvSpPr/>
      </dsp:nvSpPr>
      <dsp:spPr>
        <a:xfrm rot="3005758">
          <a:off x="4207616" y="1433042"/>
          <a:ext cx="1235538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235538" y="12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4496" y="1414502"/>
        <a:ext cx="61776" cy="61776"/>
      </dsp:txXfrm>
    </dsp:sp>
    <dsp:sp modelId="{61B46C17-FE83-492F-A48C-76AE6BCC3869}">
      <dsp:nvSpPr>
        <dsp:cNvPr id="0" name=""/>
        <dsp:cNvSpPr/>
      </dsp:nvSpPr>
      <dsp:spPr>
        <a:xfrm>
          <a:off x="5221686" y="1668251"/>
          <a:ext cx="2316575" cy="5020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Động kinh</a:t>
          </a:r>
          <a:endParaRPr lang="en-US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36392" y="1682957"/>
        <a:ext cx="2287163" cy="472673"/>
      </dsp:txXfrm>
    </dsp:sp>
    <dsp:sp modelId="{55374792-0DF5-4B6E-BDDD-74BC5BE36165}">
      <dsp:nvSpPr>
        <dsp:cNvPr id="0" name=""/>
        <dsp:cNvSpPr/>
      </dsp:nvSpPr>
      <dsp:spPr>
        <a:xfrm rot="2475726">
          <a:off x="1559345" y="3181036"/>
          <a:ext cx="1533586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533586" y="12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7799" y="3155045"/>
        <a:ext cx="76679" cy="76679"/>
      </dsp:txXfrm>
    </dsp:sp>
    <dsp:sp modelId="{36046B4E-445B-458E-8CF6-8E46D7E17D7C}">
      <dsp:nvSpPr>
        <dsp:cNvPr id="0" name=""/>
        <dsp:cNvSpPr/>
      </dsp:nvSpPr>
      <dsp:spPr>
        <a:xfrm>
          <a:off x="2902537" y="3299511"/>
          <a:ext cx="1598310" cy="7991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Bệnh lý chuyển hóa</a:t>
          </a:r>
          <a:endParaRPr lang="en-US" sz="20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5943" y="3322917"/>
        <a:ext cx="1551498" cy="752343"/>
      </dsp:txXfrm>
    </dsp:sp>
    <dsp:sp modelId="{8D55BEE4-4C18-4132-AE1A-C136E9357DCB}">
      <dsp:nvSpPr>
        <dsp:cNvPr id="0" name=""/>
        <dsp:cNvSpPr/>
      </dsp:nvSpPr>
      <dsp:spPr>
        <a:xfrm rot="18594166">
          <a:off x="4294160" y="3244477"/>
          <a:ext cx="1153025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153025" y="12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1847" y="3228000"/>
        <a:ext cx="57651" cy="57651"/>
      </dsp:txXfrm>
    </dsp:sp>
    <dsp:sp modelId="{EF4315A3-FC1D-4DC5-94DA-C2C2BE919CE2}">
      <dsp:nvSpPr>
        <dsp:cNvPr id="0" name=""/>
        <dsp:cNvSpPr/>
      </dsp:nvSpPr>
      <dsp:spPr>
        <a:xfrm>
          <a:off x="5240498" y="2564943"/>
          <a:ext cx="2343027" cy="4992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Hạ đường huyết</a:t>
          </a:r>
        </a:p>
      </dsp:txBody>
      <dsp:txXfrm>
        <a:off x="5255120" y="2579565"/>
        <a:ext cx="2313783" cy="469996"/>
      </dsp:txXfrm>
    </dsp:sp>
    <dsp:sp modelId="{77AB243B-A463-4A15-8FFD-D14F3D31103C}">
      <dsp:nvSpPr>
        <dsp:cNvPr id="0" name=""/>
        <dsp:cNvSpPr/>
      </dsp:nvSpPr>
      <dsp:spPr>
        <a:xfrm rot="19993364">
          <a:off x="4457129" y="3503064"/>
          <a:ext cx="815389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815389" y="12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4438" y="3495028"/>
        <a:ext cx="40769" cy="40769"/>
      </dsp:txXfrm>
    </dsp:sp>
    <dsp:sp modelId="{CEF5A45F-A074-48EA-A9ED-628259AD3D48}">
      <dsp:nvSpPr>
        <dsp:cNvPr id="0" name=""/>
        <dsp:cNvSpPr/>
      </dsp:nvSpPr>
      <dsp:spPr>
        <a:xfrm>
          <a:off x="5228798" y="3070009"/>
          <a:ext cx="2363789" cy="5234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Hôn mê đái đường</a:t>
          </a:r>
          <a:endParaRPr lang="en-US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4129" y="3085340"/>
        <a:ext cx="2333127" cy="492792"/>
      </dsp:txXfrm>
    </dsp:sp>
    <dsp:sp modelId="{02807191-91A7-4B74-B858-63C4F69A05EC}">
      <dsp:nvSpPr>
        <dsp:cNvPr id="0" name=""/>
        <dsp:cNvSpPr/>
      </dsp:nvSpPr>
      <dsp:spPr>
        <a:xfrm rot="636879">
          <a:off x="4494409" y="3756048"/>
          <a:ext cx="752527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752527" y="12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51860" y="3749584"/>
        <a:ext cx="37626" cy="37626"/>
      </dsp:txXfrm>
    </dsp:sp>
    <dsp:sp modelId="{AC12010A-C2C4-4390-AB93-CB9B4118F1D7}">
      <dsp:nvSpPr>
        <dsp:cNvPr id="0" name=""/>
        <dsp:cNvSpPr/>
      </dsp:nvSpPr>
      <dsp:spPr>
        <a:xfrm>
          <a:off x="5240498" y="3622050"/>
          <a:ext cx="2363789" cy="4313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Hôn mê gan</a:t>
          </a:r>
          <a:endParaRPr lang="en-US" sz="1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3131" y="3634683"/>
        <a:ext cx="2338523" cy="406046"/>
      </dsp:txXfrm>
    </dsp:sp>
    <dsp:sp modelId="{CA432A63-D94F-4D75-AC6B-71B6F1571E24}">
      <dsp:nvSpPr>
        <dsp:cNvPr id="0" name=""/>
        <dsp:cNvSpPr/>
      </dsp:nvSpPr>
      <dsp:spPr>
        <a:xfrm rot="2332241">
          <a:off x="4395664" y="3984839"/>
          <a:ext cx="950018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950018" y="12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6923" y="3973437"/>
        <a:ext cx="47500" cy="47500"/>
      </dsp:txXfrm>
    </dsp:sp>
    <dsp:sp modelId="{B0E6B321-42BE-4D3C-99E7-ACFBB9A292A0}">
      <dsp:nvSpPr>
        <dsp:cNvPr id="0" name=""/>
        <dsp:cNvSpPr/>
      </dsp:nvSpPr>
      <dsp:spPr>
        <a:xfrm>
          <a:off x="5240498" y="4075099"/>
          <a:ext cx="2837481" cy="4403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Hôn mê suy thận, não hô hấp</a:t>
          </a:r>
          <a:endParaRPr lang="en-US" sz="16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3396" y="4087997"/>
        <a:ext cx="2811685" cy="414578"/>
      </dsp:txXfrm>
    </dsp:sp>
    <dsp:sp modelId="{DC0C965E-BDEC-4C6F-9FC7-907B668C2D8F}">
      <dsp:nvSpPr>
        <dsp:cNvPr id="0" name=""/>
        <dsp:cNvSpPr/>
      </dsp:nvSpPr>
      <dsp:spPr>
        <a:xfrm rot="3921621">
          <a:off x="893393" y="4010246"/>
          <a:ext cx="2937271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2937271" y="1234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8597" y="3949163"/>
        <a:ext cx="146863" cy="146863"/>
      </dsp:txXfrm>
    </dsp:sp>
    <dsp:sp modelId="{D7A66F68-40D2-4CE8-A13C-8A6907770701}">
      <dsp:nvSpPr>
        <dsp:cNvPr id="0" name=""/>
        <dsp:cNvSpPr/>
      </dsp:nvSpPr>
      <dsp:spPr>
        <a:xfrm>
          <a:off x="2974317" y="4957930"/>
          <a:ext cx="1598310" cy="7991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Ngộ độc</a:t>
          </a:r>
        </a:p>
      </dsp:txBody>
      <dsp:txXfrm>
        <a:off x="2997723" y="4981336"/>
        <a:ext cx="1551498" cy="752343"/>
      </dsp:txXfrm>
    </dsp:sp>
    <dsp:sp modelId="{E181A9B0-9D0D-495B-BCE4-6C1BA313A71C}">
      <dsp:nvSpPr>
        <dsp:cNvPr id="0" name=""/>
        <dsp:cNvSpPr/>
      </dsp:nvSpPr>
      <dsp:spPr>
        <a:xfrm rot="19879394">
          <a:off x="4529044" y="5174649"/>
          <a:ext cx="710653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710653" y="12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6604" y="5169231"/>
        <a:ext cx="35532" cy="35532"/>
      </dsp:txXfrm>
    </dsp:sp>
    <dsp:sp modelId="{49CB1C68-2FAE-4E75-B4AA-0041E122525E}">
      <dsp:nvSpPr>
        <dsp:cNvPr id="0" name=""/>
        <dsp:cNvSpPr/>
      </dsp:nvSpPr>
      <dsp:spPr>
        <a:xfrm>
          <a:off x="5196113" y="4816100"/>
          <a:ext cx="2942394" cy="4007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Ngộ độc thuốc, an thần</a:t>
          </a:r>
        </a:p>
      </dsp:txBody>
      <dsp:txXfrm>
        <a:off x="5207851" y="4827838"/>
        <a:ext cx="2918918" cy="377300"/>
      </dsp:txXfrm>
    </dsp:sp>
    <dsp:sp modelId="{0A9AE47D-8800-4B82-8931-7161B80970F6}">
      <dsp:nvSpPr>
        <dsp:cNvPr id="0" name=""/>
        <dsp:cNvSpPr/>
      </dsp:nvSpPr>
      <dsp:spPr>
        <a:xfrm rot="1026054">
          <a:off x="4558406" y="5439751"/>
          <a:ext cx="643362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643362" y="123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4003" y="5436015"/>
        <a:ext cx="32168" cy="32168"/>
      </dsp:txXfrm>
    </dsp:sp>
    <dsp:sp modelId="{D7193395-DB04-4656-8346-E54930FE1BC3}">
      <dsp:nvSpPr>
        <dsp:cNvPr id="0" name=""/>
        <dsp:cNvSpPr/>
      </dsp:nvSpPr>
      <dsp:spPr>
        <a:xfrm>
          <a:off x="5187546" y="5307892"/>
          <a:ext cx="2982160" cy="477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Ngộ độc chất kích thích</a:t>
          </a:r>
        </a:p>
      </dsp:txBody>
      <dsp:txXfrm>
        <a:off x="5201534" y="5321880"/>
        <a:ext cx="2954184" cy="4496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A8C63-BF4F-4AF8-8F75-E86D9E03FD37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17C84-43DB-4B22-899A-632C5B903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A8C63-BF4F-4AF8-8F75-E86D9E03FD37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17C84-43DB-4B22-899A-632C5B90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A8C63-BF4F-4AF8-8F75-E86D9E03FD37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17C84-43DB-4B22-899A-632C5B90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A8C63-BF4F-4AF8-8F75-E86D9E03FD37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17C84-43DB-4B22-899A-632C5B90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A8C63-BF4F-4AF8-8F75-E86D9E03FD37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17C84-43DB-4B22-899A-632C5B903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A8C63-BF4F-4AF8-8F75-E86D9E03FD37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17C84-43DB-4B22-899A-632C5B90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A8C63-BF4F-4AF8-8F75-E86D9E03FD37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17C84-43DB-4B22-899A-632C5B90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A8C63-BF4F-4AF8-8F75-E86D9E03FD37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17C84-43DB-4B22-899A-632C5B90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A8C63-BF4F-4AF8-8F75-E86D9E03FD37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17C84-43DB-4B22-899A-632C5B903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A8C63-BF4F-4AF8-8F75-E86D9E03FD37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17C84-43DB-4B22-899A-632C5B9035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A8C63-BF4F-4AF8-8F75-E86D9E03FD37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A17C84-43DB-4B22-899A-632C5B903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b="0" i="0" u="none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C4A8C63-BF4F-4AF8-8F75-E86D9E03FD37}" type="datetimeFigureOut">
              <a:rPr lang="en-US" smtClean="0"/>
              <a:pPr/>
              <a:t>5/29/2017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EA17C84-43DB-4B22-899A-632C5B9035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b="0" i="0" u="none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355" y="950475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en-US" sz="4500" b="1" dirty="0" smtClean="0">
                <a:latin typeface="Calibri" pitchFamily="34" charset="0"/>
                <a:cs typeface="Calibri" pitchFamily="34" charset="0"/>
              </a:rPr>
              <a:t>CHĂM SÓC BỆNH NHÂN HÔN MÊ</a:t>
            </a:r>
            <a:endParaRPr lang="en-US" sz="45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3196198"/>
            <a:ext cx="6400800" cy="2880320"/>
          </a:xfrm>
        </p:spPr>
        <p:txBody>
          <a:bodyPr>
            <a:noAutofit/>
          </a:bodyPr>
          <a:lstStyle/>
          <a:p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GVHD: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Thầy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Nguyễn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Phúc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Học</a:t>
            </a:r>
            <a:endParaRPr lang="en-US" sz="27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Nhóm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 7</a:t>
            </a:r>
          </a:p>
          <a:p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SVTH: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Bùi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Thị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Nguyên</a:t>
            </a:r>
            <a:endParaRPr lang="en-US" sz="27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Cao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Thị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Ánh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Nguyệt</a:t>
            </a:r>
            <a:endParaRPr lang="en-US" sz="27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Võ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Đăng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Nhật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Nguyệt</a:t>
            </a:r>
            <a:endParaRPr lang="en-US" sz="27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Nguyễn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Thị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Thanh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Nhàn</a:t>
            </a:r>
            <a:endParaRPr lang="en-US" sz="27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Nguyễn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Thị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Thanh</a:t>
            </a:r>
            <a:r>
              <a:rPr lang="en-US" sz="27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Nhàn</a:t>
            </a:r>
            <a:endParaRPr lang="en-US" sz="27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7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330" y="274638"/>
            <a:ext cx="5727192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ĐÁNH GIÁ THANG ĐIỂM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40750" y="2060848"/>
            <a:ext cx="7498080" cy="29700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700" dirty="0" smtClean="0">
                <a:latin typeface="Calibri" pitchFamily="34" charset="0"/>
              </a:rPr>
              <a:t>15 </a:t>
            </a:r>
            <a:r>
              <a:rPr lang="en-US" sz="2700" dirty="0" err="1" smtClean="0">
                <a:latin typeface="Calibri" pitchFamily="34" charset="0"/>
              </a:rPr>
              <a:t>điểm</a:t>
            </a:r>
            <a:r>
              <a:rPr lang="en-US" sz="2700" dirty="0" smtClean="0">
                <a:latin typeface="Calibri" pitchFamily="34" charset="0"/>
              </a:rPr>
              <a:t>:         </a:t>
            </a:r>
            <a:r>
              <a:rPr lang="en-US" sz="2700" dirty="0" err="1" smtClean="0">
                <a:latin typeface="Calibri" pitchFamily="34" charset="0"/>
              </a:rPr>
              <a:t>Bình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thường</a:t>
            </a:r>
            <a:endParaRPr lang="en-US" sz="27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700" dirty="0" smtClean="0">
                <a:latin typeface="Calibri" pitchFamily="34" charset="0"/>
              </a:rPr>
              <a:t>14 – 10 </a:t>
            </a:r>
            <a:r>
              <a:rPr lang="en-US" sz="2700" dirty="0" err="1" smtClean="0">
                <a:latin typeface="Calibri" pitchFamily="34" charset="0"/>
              </a:rPr>
              <a:t>điểm</a:t>
            </a:r>
            <a:r>
              <a:rPr lang="en-US" sz="2700" dirty="0" smtClean="0">
                <a:latin typeface="Calibri" pitchFamily="34" charset="0"/>
              </a:rPr>
              <a:t>: </a:t>
            </a:r>
            <a:r>
              <a:rPr lang="en-US" sz="2700" dirty="0" err="1" smtClean="0">
                <a:latin typeface="Calibri" pitchFamily="34" charset="0"/>
              </a:rPr>
              <a:t>Rối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loạn</a:t>
            </a:r>
            <a:r>
              <a:rPr lang="en-US" sz="2700" dirty="0" smtClean="0">
                <a:latin typeface="Calibri" pitchFamily="34" charset="0"/>
              </a:rPr>
              <a:t> ý </a:t>
            </a:r>
            <a:r>
              <a:rPr lang="en-US" sz="2700" dirty="0" err="1" smtClean="0">
                <a:latin typeface="Calibri" pitchFamily="34" charset="0"/>
              </a:rPr>
              <a:t>thức</a:t>
            </a:r>
            <a:endParaRPr lang="en-US" sz="27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700" dirty="0" smtClean="0">
                <a:latin typeface="Calibri" pitchFamily="34" charset="0"/>
              </a:rPr>
              <a:t>10 – 8 </a:t>
            </a:r>
            <a:r>
              <a:rPr lang="en-US" sz="2700" dirty="0" err="1" smtClean="0">
                <a:latin typeface="Calibri" pitchFamily="34" charset="0"/>
              </a:rPr>
              <a:t>điểm</a:t>
            </a:r>
            <a:r>
              <a:rPr lang="en-US" sz="2700" dirty="0" smtClean="0">
                <a:latin typeface="Calibri" pitchFamily="34" charset="0"/>
              </a:rPr>
              <a:t>:   </a:t>
            </a:r>
            <a:r>
              <a:rPr lang="en-US" sz="2700" dirty="0" err="1" smtClean="0">
                <a:latin typeface="Calibri" pitchFamily="34" charset="0"/>
              </a:rPr>
              <a:t>Rối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loạn</a:t>
            </a:r>
            <a:r>
              <a:rPr lang="en-US" sz="2700" dirty="0" smtClean="0">
                <a:latin typeface="Calibri" pitchFamily="34" charset="0"/>
              </a:rPr>
              <a:t> ý </a:t>
            </a:r>
            <a:r>
              <a:rPr lang="en-US" sz="2700" dirty="0" err="1" smtClean="0">
                <a:latin typeface="Calibri" pitchFamily="34" charset="0"/>
              </a:rPr>
              <a:t>thức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nặng</a:t>
            </a:r>
            <a:endParaRPr lang="en-US" sz="27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700" dirty="0" smtClean="0">
                <a:latin typeface="Calibri" pitchFamily="34" charset="0"/>
              </a:rPr>
              <a:t> 7- 6 </a:t>
            </a:r>
            <a:r>
              <a:rPr lang="en-US" sz="2700" dirty="0" err="1" smtClean="0">
                <a:latin typeface="Calibri" pitchFamily="34" charset="0"/>
              </a:rPr>
              <a:t>điểm</a:t>
            </a:r>
            <a:r>
              <a:rPr lang="en-US" sz="2700" dirty="0" smtClean="0">
                <a:latin typeface="Calibri" pitchFamily="34" charset="0"/>
              </a:rPr>
              <a:t>:      </a:t>
            </a:r>
            <a:r>
              <a:rPr lang="en-US" sz="2700" dirty="0" err="1" smtClean="0">
                <a:latin typeface="Calibri" pitchFamily="34" charset="0"/>
              </a:rPr>
              <a:t>Hôn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mê</a:t>
            </a:r>
            <a:endParaRPr lang="en-US" sz="27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700" dirty="0" smtClean="0">
                <a:latin typeface="Calibri" pitchFamily="34" charset="0"/>
              </a:rPr>
              <a:t> 5 – 4 </a:t>
            </a:r>
            <a:r>
              <a:rPr lang="en-US" sz="2700" dirty="0" err="1" smtClean="0">
                <a:latin typeface="Calibri" pitchFamily="34" charset="0"/>
              </a:rPr>
              <a:t>điểm</a:t>
            </a:r>
            <a:r>
              <a:rPr lang="en-US" sz="2700" dirty="0" smtClean="0">
                <a:latin typeface="Calibri" pitchFamily="34" charset="0"/>
              </a:rPr>
              <a:t>:    </a:t>
            </a:r>
            <a:r>
              <a:rPr lang="en-US" sz="2700" dirty="0" err="1" smtClean="0">
                <a:latin typeface="Calibri" pitchFamily="34" charset="0"/>
              </a:rPr>
              <a:t>Hôn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mê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sâu</a:t>
            </a:r>
            <a:endParaRPr lang="en-US" sz="27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700" dirty="0" smtClean="0">
                <a:latin typeface="Calibri" pitchFamily="34" charset="0"/>
              </a:rPr>
              <a:t> 3 </a:t>
            </a:r>
            <a:r>
              <a:rPr lang="en-US" sz="2700" dirty="0" err="1" smtClean="0">
                <a:latin typeface="Calibri" pitchFamily="34" charset="0"/>
              </a:rPr>
              <a:t>điểm</a:t>
            </a:r>
            <a:r>
              <a:rPr lang="en-US" sz="2700" dirty="0" smtClean="0">
                <a:latin typeface="Calibri" pitchFamily="34" charset="0"/>
              </a:rPr>
              <a:t>:          </a:t>
            </a:r>
            <a:r>
              <a:rPr lang="en-US" sz="2700" dirty="0" err="1" smtClean="0">
                <a:latin typeface="Calibri" pitchFamily="34" charset="0"/>
              </a:rPr>
              <a:t>Hôn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mê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không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hồi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phục</a:t>
            </a:r>
            <a:endParaRPr lang="en-US" sz="27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9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93" y="21982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IV. </a:t>
            </a:r>
            <a:r>
              <a:rPr lang="en-US" dirty="0" err="1" smtClean="0">
                <a:latin typeface="Calibri" pitchFamily="34" charset="0"/>
              </a:rPr>
              <a:t>Các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loại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hôn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mê</a:t>
            </a:r>
            <a:r>
              <a:rPr lang="en-US" dirty="0" smtClean="0">
                <a:latin typeface="Calibri" pitchFamily="34" charset="0"/>
              </a:rPr>
              <a:t> hay </a:t>
            </a:r>
            <a:r>
              <a:rPr lang="en-US" dirty="0" err="1" smtClean="0">
                <a:latin typeface="Calibri" pitchFamily="34" charset="0"/>
              </a:rPr>
              <a:t>gặp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46005"/>
            <a:ext cx="8388424" cy="2743035"/>
          </a:xfrm>
        </p:spPr>
        <p:txBody>
          <a:bodyPr numCol="2">
            <a:normAutofit/>
          </a:bodyPr>
          <a:lstStyle/>
          <a:p>
            <a:pPr marL="82296" indent="0">
              <a:buNone/>
            </a:pPr>
            <a:r>
              <a:rPr lang="en-US" sz="2700" dirty="0" smtClean="0">
                <a:latin typeface="Calibri" pitchFamily="34" charset="0"/>
              </a:rPr>
              <a:t>1. </a:t>
            </a:r>
            <a:r>
              <a:rPr lang="en-US" sz="2700" dirty="0" err="1" smtClean="0">
                <a:latin typeface="Calibri" pitchFamily="34" charset="0"/>
              </a:rPr>
              <a:t>Hôn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mê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nội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sinh</a:t>
            </a:r>
            <a:r>
              <a:rPr lang="en-US" sz="2700" dirty="0" smtClean="0">
                <a:latin typeface="Calibri" pitchFamily="34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2700" dirty="0" smtClean="0">
                <a:latin typeface="Calibri" pitchFamily="34" charset="0"/>
              </a:rPr>
              <a:t> Do </a:t>
            </a:r>
            <a:r>
              <a:rPr lang="en-US" sz="2700" dirty="0" err="1" smtClean="0">
                <a:latin typeface="Calibri" pitchFamily="34" charset="0"/>
              </a:rPr>
              <a:t>tiểu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đường</a:t>
            </a:r>
            <a:endParaRPr lang="en-US" sz="27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700" dirty="0" smtClean="0">
                <a:latin typeface="Calibri" pitchFamily="34" charset="0"/>
              </a:rPr>
              <a:t> Do </a:t>
            </a:r>
            <a:r>
              <a:rPr lang="en-US" sz="2700" dirty="0" err="1" smtClean="0">
                <a:latin typeface="Calibri" pitchFamily="34" charset="0"/>
              </a:rPr>
              <a:t>gan</a:t>
            </a:r>
            <a:endParaRPr lang="en-US" sz="27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700" dirty="0" smtClean="0">
                <a:latin typeface="Calibri" pitchFamily="34" charset="0"/>
              </a:rPr>
              <a:t> Do </a:t>
            </a:r>
            <a:r>
              <a:rPr lang="en-US" sz="2700" dirty="0" err="1" smtClean="0">
                <a:latin typeface="Calibri" pitchFamily="34" charset="0"/>
              </a:rPr>
              <a:t>tăng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ure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huyết</a:t>
            </a:r>
            <a:endParaRPr lang="en-US" sz="27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700" dirty="0" smtClean="0">
                <a:latin typeface="Calibri" pitchFamily="34" charset="0"/>
              </a:rPr>
              <a:t> Do </a:t>
            </a:r>
            <a:r>
              <a:rPr lang="en-US" sz="2700" dirty="0" err="1" smtClean="0">
                <a:latin typeface="Calibri" pitchFamily="34" charset="0"/>
              </a:rPr>
              <a:t>cường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giáp</a:t>
            </a:r>
            <a:endParaRPr lang="en-US" sz="27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7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700" dirty="0" smtClean="0">
                <a:latin typeface="Calibri" pitchFamily="34" charset="0"/>
              </a:rPr>
              <a:t> Do </a:t>
            </a:r>
            <a:r>
              <a:rPr lang="en-US" sz="2700" dirty="0" err="1" smtClean="0">
                <a:latin typeface="Calibri" pitchFamily="34" charset="0"/>
              </a:rPr>
              <a:t>thiểu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năng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giáp</a:t>
            </a:r>
            <a:endParaRPr lang="en-US" sz="27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smtClean="0">
                <a:latin typeface="Calibri" pitchFamily="34" charset="0"/>
              </a:rPr>
              <a:t>Do </a:t>
            </a:r>
            <a:r>
              <a:rPr lang="en-US" sz="2700" dirty="0" err="1" smtClean="0">
                <a:latin typeface="Calibri" pitchFamily="34" charset="0"/>
              </a:rPr>
              <a:t>suy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tuyến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thượng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thận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cấp</a:t>
            </a:r>
            <a:endParaRPr lang="en-US" sz="27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smtClean="0">
                <a:latin typeface="Calibri" pitchFamily="34" charset="0"/>
              </a:rPr>
              <a:t>Do </a:t>
            </a:r>
            <a:r>
              <a:rPr lang="en-US" sz="2700" dirty="0" err="1" smtClean="0">
                <a:latin typeface="Calibri" pitchFamily="34" charset="0"/>
              </a:rPr>
              <a:t>tuyến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yên</a:t>
            </a:r>
            <a:endParaRPr lang="en-US" sz="2700" dirty="0" smtClean="0">
              <a:latin typeface="Calibr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5576" y="3785612"/>
            <a:ext cx="8540824" cy="2743035"/>
          </a:xfrm>
          <a:prstGeom prst="rect">
            <a:avLst/>
          </a:prstGeom>
        </p:spPr>
        <p:txBody>
          <a:bodyPr numCol="2"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n-US" sz="2700" dirty="0">
                <a:latin typeface="Calibri" pitchFamily="34" charset="0"/>
              </a:rPr>
              <a:t>2</a:t>
            </a:r>
            <a:r>
              <a:rPr lang="en-US" sz="2700" dirty="0" smtClean="0">
                <a:latin typeface="Calibri" pitchFamily="34" charset="0"/>
              </a:rPr>
              <a:t>. </a:t>
            </a:r>
            <a:r>
              <a:rPr lang="en-US" sz="2700" dirty="0" err="1" smtClean="0">
                <a:latin typeface="Calibri" pitchFamily="34" charset="0"/>
              </a:rPr>
              <a:t>Hôn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mê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ngoại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sinh</a:t>
            </a:r>
            <a:r>
              <a:rPr lang="en-US" sz="2700" dirty="0" smtClean="0">
                <a:latin typeface="Calibri" pitchFamily="34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smtClean="0">
                <a:latin typeface="Calibri" pitchFamily="34" charset="0"/>
              </a:rPr>
              <a:t>Do </a:t>
            </a:r>
            <a:r>
              <a:rPr lang="en-US" sz="2700" dirty="0" err="1" smtClean="0">
                <a:latin typeface="Calibri" pitchFamily="34" charset="0"/>
              </a:rPr>
              <a:t>chấn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thương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sọ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não</a:t>
            </a:r>
            <a:endParaRPr lang="en-US" sz="27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smtClean="0">
                <a:latin typeface="Calibri" pitchFamily="34" charset="0"/>
              </a:rPr>
              <a:t>Do </a:t>
            </a:r>
            <a:r>
              <a:rPr lang="en-US" sz="2700" dirty="0" err="1" smtClean="0">
                <a:latin typeface="Calibri" pitchFamily="34" charset="0"/>
              </a:rPr>
              <a:t>chảy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máu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não</a:t>
            </a:r>
            <a:endParaRPr lang="en-US" sz="27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7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700" dirty="0" smtClean="0">
              <a:latin typeface="Calibri" pitchFamily="34" charset="0"/>
            </a:endParaRPr>
          </a:p>
          <a:p>
            <a:pPr marL="82296" indent="0">
              <a:buNone/>
            </a:pPr>
            <a:endParaRPr lang="en-US" sz="27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smtClean="0">
                <a:latin typeface="Calibri" pitchFamily="34" charset="0"/>
              </a:rPr>
              <a:t>Do </a:t>
            </a:r>
            <a:r>
              <a:rPr lang="en-US" sz="2700" dirty="0" err="1" smtClean="0">
                <a:latin typeface="Calibri" pitchFamily="34" charset="0"/>
              </a:rPr>
              <a:t>ngộ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độc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thuốc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ngủ</a:t>
            </a:r>
            <a:endParaRPr lang="en-US" sz="27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700" dirty="0" smtClean="0">
                <a:latin typeface="Calibri" pitchFamily="34" charset="0"/>
              </a:rPr>
              <a:t>Do </a:t>
            </a:r>
            <a:r>
              <a:rPr lang="en-US" sz="2700" dirty="0" err="1" smtClean="0">
                <a:latin typeface="Calibri" pitchFamily="34" charset="0"/>
              </a:rPr>
              <a:t>viêm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não</a:t>
            </a:r>
            <a:r>
              <a:rPr lang="en-US" sz="2700" dirty="0" smtClean="0">
                <a:latin typeface="Calibri" pitchFamily="34" charset="0"/>
              </a:rPr>
              <a:t> virus</a:t>
            </a:r>
          </a:p>
        </p:txBody>
      </p:sp>
    </p:spTree>
    <p:extLst>
      <p:ext uri="{BB962C8B-B14F-4D97-AF65-F5344CB8AC3E}">
        <p14:creationId xmlns:p14="http://schemas.microsoft.com/office/powerpoint/2010/main" val="39269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48" y="169208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V. </a:t>
            </a:r>
            <a:r>
              <a:rPr lang="en-US" dirty="0" err="1" smtClean="0">
                <a:latin typeface="Calibri" pitchFamily="34" charset="0"/>
              </a:rPr>
              <a:t>Nguyên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tắc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xử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trí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132856"/>
            <a:ext cx="8244408" cy="2883748"/>
          </a:xfrm>
        </p:spPr>
        <p:txBody>
          <a:bodyPr numCol="1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 smtClean="0">
                <a:latin typeface="Calibri" pitchFamily="34" charset="0"/>
              </a:rPr>
              <a:t>Kiểm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soát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tốt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chức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năng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hô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hấp</a:t>
            </a:r>
            <a:r>
              <a:rPr lang="en-US" sz="2700" dirty="0" smtClean="0">
                <a:latin typeface="Calibri" pitchFamily="34" charset="0"/>
              </a:rPr>
              <a:t>, </a:t>
            </a:r>
            <a:r>
              <a:rPr lang="en-US" sz="2700" dirty="0" err="1" smtClean="0">
                <a:latin typeface="Calibri" pitchFamily="34" charset="0"/>
              </a:rPr>
              <a:t>tuần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hoàn</a:t>
            </a:r>
            <a:endParaRPr lang="en-US" sz="27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700" dirty="0" err="1" smtClean="0">
                <a:latin typeface="Calibri" pitchFamily="34" charset="0"/>
              </a:rPr>
              <a:t>Điều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trị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bệnh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nội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khoa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đi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kèm</a:t>
            </a:r>
            <a:endParaRPr lang="en-US" sz="27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700" dirty="0" err="1" smtClean="0">
                <a:latin typeface="Calibri" pitchFamily="34" charset="0"/>
              </a:rPr>
              <a:t>Cân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bằng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nước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điện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giải</a:t>
            </a:r>
            <a:endParaRPr lang="en-US" sz="27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Đảm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bảo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năng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lượng</a:t>
            </a:r>
            <a:r>
              <a:rPr lang="en-US" sz="2700" dirty="0" smtClean="0">
                <a:latin typeface="Calibri" pitchFamily="34" charset="0"/>
              </a:rPr>
              <a:t>, </a:t>
            </a:r>
            <a:r>
              <a:rPr lang="en-US" sz="2700" dirty="0" err="1" smtClean="0">
                <a:latin typeface="Calibri" pitchFamily="34" charset="0"/>
              </a:rPr>
              <a:t>dinh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dưỡng</a:t>
            </a:r>
            <a:endParaRPr lang="en-US" sz="2700" dirty="0" smtClean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268760"/>
            <a:ext cx="7488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 smtClean="0">
                <a:latin typeface="Calibri" pitchFamily="34" charset="0"/>
              </a:rPr>
              <a:t>Đảm</a:t>
            </a:r>
            <a:r>
              <a:rPr lang="en-US" sz="2700" b="1" dirty="0" smtClean="0">
                <a:latin typeface="Calibri" pitchFamily="34" charset="0"/>
              </a:rPr>
              <a:t> </a:t>
            </a:r>
            <a:r>
              <a:rPr lang="en-US" sz="2700" b="1" dirty="0" err="1" smtClean="0">
                <a:latin typeface="Calibri" pitchFamily="34" charset="0"/>
              </a:rPr>
              <a:t>bảo</a:t>
            </a:r>
            <a:r>
              <a:rPr lang="en-US" sz="2700" b="1" dirty="0" smtClean="0">
                <a:latin typeface="Calibri" pitchFamily="34" charset="0"/>
              </a:rPr>
              <a:t> </a:t>
            </a:r>
            <a:r>
              <a:rPr lang="en-US" sz="2700" b="1" dirty="0" err="1" smtClean="0">
                <a:latin typeface="Calibri" pitchFamily="34" charset="0"/>
              </a:rPr>
              <a:t>chức</a:t>
            </a:r>
            <a:r>
              <a:rPr lang="en-US" sz="2700" b="1" dirty="0" smtClean="0">
                <a:latin typeface="Calibri" pitchFamily="34" charset="0"/>
              </a:rPr>
              <a:t> </a:t>
            </a:r>
            <a:r>
              <a:rPr lang="en-US" sz="2700" b="1" dirty="0" err="1" smtClean="0">
                <a:latin typeface="Calibri" pitchFamily="34" charset="0"/>
              </a:rPr>
              <a:t>năng</a:t>
            </a:r>
            <a:r>
              <a:rPr lang="en-US" sz="2700" b="1" dirty="0" smtClean="0">
                <a:latin typeface="Calibri" pitchFamily="34" charset="0"/>
              </a:rPr>
              <a:t> </a:t>
            </a:r>
            <a:r>
              <a:rPr lang="en-US" sz="2700" b="1" dirty="0" err="1" smtClean="0">
                <a:latin typeface="Calibri" pitchFamily="34" charset="0"/>
              </a:rPr>
              <a:t>sống</a:t>
            </a:r>
            <a:r>
              <a:rPr lang="en-US" sz="2700" b="1" dirty="0" smtClean="0">
                <a:latin typeface="Calibri" pitchFamily="34" charset="0"/>
              </a:rPr>
              <a:t> </a:t>
            </a:r>
            <a:r>
              <a:rPr lang="en-US" sz="2700" b="1" dirty="0" err="1" smtClean="0">
                <a:latin typeface="Calibri" pitchFamily="34" charset="0"/>
              </a:rPr>
              <a:t>cho</a:t>
            </a:r>
            <a:r>
              <a:rPr lang="en-US" sz="2700" b="1" dirty="0" smtClean="0">
                <a:latin typeface="Calibri" pitchFamily="34" charset="0"/>
              </a:rPr>
              <a:t> </a:t>
            </a:r>
            <a:r>
              <a:rPr lang="en-US" sz="2700" b="1" dirty="0" err="1" smtClean="0">
                <a:latin typeface="Calibri" pitchFamily="34" charset="0"/>
              </a:rPr>
              <a:t>bệnh</a:t>
            </a:r>
            <a:r>
              <a:rPr lang="en-US" sz="2700" b="1" dirty="0" smtClean="0">
                <a:latin typeface="Calibri" pitchFamily="34" charset="0"/>
              </a:rPr>
              <a:t> </a:t>
            </a:r>
            <a:r>
              <a:rPr lang="en-US" sz="2700" b="1" dirty="0" err="1" smtClean="0">
                <a:latin typeface="Calibri" pitchFamily="34" charset="0"/>
              </a:rPr>
              <a:t>nhân</a:t>
            </a:r>
            <a:r>
              <a:rPr lang="en-US" sz="2700" b="1" dirty="0" smtClean="0">
                <a:latin typeface="Calibri" pitchFamily="34" charset="0"/>
              </a:rPr>
              <a:t>:</a:t>
            </a:r>
            <a:endParaRPr lang="en-US" sz="27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4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968" y="1662948"/>
            <a:ext cx="749808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>
                <a:latin typeface="Calibri" pitchFamily="34" charset="0"/>
              </a:rPr>
              <a:t>Chống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phù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não</a:t>
            </a:r>
            <a:r>
              <a:rPr lang="en-US" sz="2700" dirty="0">
                <a:latin typeface="Calibri" pitchFamily="34" charset="0"/>
              </a:rPr>
              <a:t>, </a:t>
            </a:r>
            <a:r>
              <a:rPr lang="en-US" sz="2700" dirty="0" err="1">
                <a:latin typeface="Calibri" pitchFamily="34" charset="0"/>
              </a:rPr>
              <a:t>tăng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áp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lực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nội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sọ</a:t>
            </a:r>
            <a:r>
              <a:rPr lang="en-US" sz="2700" dirty="0">
                <a:latin typeface="Calibri" pitchFamily="34" charset="0"/>
              </a:rPr>
              <a:t>, co </a:t>
            </a:r>
            <a:r>
              <a:rPr lang="en-US" sz="2700" dirty="0" err="1">
                <a:latin typeface="Calibri" pitchFamily="34" charset="0"/>
              </a:rPr>
              <a:t>giật</a:t>
            </a:r>
            <a:endParaRPr lang="en-US" sz="27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700" dirty="0" err="1">
                <a:latin typeface="Calibri" pitchFamily="34" charset="0"/>
              </a:rPr>
              <a:t>Kiểm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soát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bệnh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lý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nhiễm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trùng</a:t>
            </a:r>
            <a:endParaRPr lang="en-US" sz="27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700" dirty="0" err="1">
                <a:latin typeface="Calibri" pitchFamily="34" charset="0"/>
              </a:rPr>
              <a:t>Lọc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máu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và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giải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độc</a:t>
            </a:r>
            <a:endParaRPr lang="en-US" sz="27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700" dirty="0" err="1">
                <a:latin typeface="Calibri" pitchFamily="34" charset="0"/>
              </a:rPr>
              <a:t>Chỉ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định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phẫu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thuật</a:t>
            </a:r>
            <a:endParaRPr lang="en-US" sz="27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700" dirty="0" err="1">
                <a:latin typeface="Calibri" pitchFamily="34" charset="0"/>
              </a:rPr>
              <a:t>Chăm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sóc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cơ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bản</a:t>
            </a:r>
            <a:endParaRPr lang="en-US" sz="27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sz="2700" dirty="0">
              <a:latin typeface="Calibri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3548" y="169208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V. </a:t>
            </a:r>
            <a:r>
              <a:rPr lang="en-US" dirty="0" err="1" smtClean="0">
                <a:latin typeface="Calibri" pitchFamily="34" charset="0"/>
              </a:rPr>
              <a:t>Nguyên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tắc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xử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trí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91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026" y="260648"/>
            <a:ext cx="749808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LƯU Ý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628" y="1530367"/>
            <a:ext cx="8151372" cy="4800600"/>
          </a:xfrm>
        </p:spPr>
        <p:txBody>
          <a:bodyPr>
            <a:normAutofit/>
          </a:bodyPr>
          <a:lstStyle/>
          <a:p>
            <a:pPr marL="614363" indent="-282575">
              <a:lnSpc>
                <a:spcPct val="150000"/>
              </a:lnSpc>
            </a:pPr>
            <a:r>
              <a:rPr lang="vi-VN" sz="2700" dirty="0" smtClean="0">
                <a:latin typeface="Calibri" pitchFamily="34" charset="0"/>
              </a:rPr>
              <a:t>Hôn </a:t>
            </a:r>
            <a:r>
              <a:rPr lang="vi-VN" sz="2700" dirty="0">
                <a:latin typeface="Calibri" pitchFamily="34" charset="0"/>
              </a:rPr>
              <a:t>mê luôn có nguy cơ</a:t>
            </a:r>
            <a:r>
              <a:rPr lang="vi-VN" sz="2700" dirty="0" smtClean="0">
                <a:latin typeface="Calibri" pitchFamily="34" charset="0"/>
              </a:rPr>
              <a:t>:</a:t>
            </a:r>
            <a:endParaRPr lang="en-US" sz="2700" dirty="0" smtClean="0">
              <a:latin typeface="Calibri" pitchFamily="34" charset="0"/>
            </a:endParaRPr>
          </a:p>
          <a:p>
            <a:pPr marL="82296" indent="0">
              <a:lnSpc>
                <a:spcPct val="150000"/>
              </a:lnSpc>
              <a:buNone/>
            </a:pPr>
            <a:r>
              <a:rPr lang="vi-VN" sz="2700" dirty="0" smtClean="0">
                <a:latin typeface="Calibri" pitchFamily="34" charset="0"/>
              </a:rPr>
              <a:t>Ngạt </a:t>
            </a:r>
            <a:r>
              <a:rPr lang="vi-VN" sz="2700" dirty="0">
                <a:latin typeface="Calibri" pitchFamily="34" charset="0"/>
              </a:rPr>
              <a:t>thở cấp + Suy tim mạch + Thiếu máu não </a:t>
            </a:r>
            <a:endParaRPr lang="en-US" sz="2700" dirty="0" smtClean="0">
              <a:latin typeface="Calibri" pitchFamily="34" charset="0"/>
            </a:endParaRPr>
          </a:p>
          <a:p>
            <a:pPr marL="614363" indent="-282575">
              <a:lnSpc>
                <a:spcPct val="150000"/>
              </a:lnSpc>
            </a:pPr>
            <a:r>
              <a:rPr lang="vi-VN" sz="2700" dirty="0" smtClean="0">
                <a:latin typeface="Calibri" pitchFamily="34" charset="0"/>
              </a:rPr>
              <a:t> </a:t>
            </a:r>
            <a:r>
              <a:rPr lang="vi-VN" sz="2700" dirty="0">
                <a:latin typeface="Calibri" pitchFamily="34" charset="0"/>
              </a:rPr>
              <a:t>Phải nghĩ trước tiên </a:t>
            </a:r>
            <a:r>
              <a:rPr lang="vi-VN" sz="2700" dirty="0" smtClean="0">
                <a:latin typeface="Calibri" pitchFamily="34" charset="0"/>
              </a:rPr>
              <a:t>đến:</a:t>
            </a:r>
            <a:endParaRPr lang="en-US" sz="2700" dirty="0">
              <a:latin typeface="Calibri" pitchFamily="34" charset="0"/>
            </a:endParaRPr>
          </a:p>
          <a:p>
            <a:pPr marL="82296" indent="0">
              <a:lnSpc>
                <a:spcPct val="150000"/>
              </a:lnSpc>
              <a:buNone/>
            </a:pPr>
            <a:r>
              <a:rPr lang="vi-VN" sz="2700" dirty="0" smtClean="0">
                <a:latin typeface="Calibri" pitchFamily="34" charset="0"/>
              </a:rPr>
              <a:t>Do </a:t>
            </a:r>
            <a:r>
              <a:rPr lang="vi-VN" sz="2700" dirty="0">
                <a:latin typeface="Calibri" pitchFamily="34" charset="0"/>
              </a:rPr>
              <a:t>chấn thương + Mạch não + Chuyển hóa + Nhiễm </a:t>
            </a:r>
            <a:r>
              <a:rPr lang="vi-VN" sz="2700" dirty="0" smtClean="0">
                <a:latin typeface="Calibri" pitchFamily="34" charset="0"/>
              </a:rPr>
              <a:t>độc</a:t>
            </a:r>
            <a:endParaRPr lang="en-US" sz="2700" dirty="0" smtClean="0">
              <a:latin typeface="Calibri" pitchFamily="34" charset="0"/>
            </a:endParaRPr>
          </a:p>
          <a:p>
            <a:pPr marL="717550" indent="-282575">
              <a:lnSpc>
                <a:spcPct val="150000"/>
              </a:lnSpc>
            </a:pPr>
            <a:r>
              <a:rPr lang="vi-VN" sz="2700" dirty="0" smtClean="0">
                <a:latin typeface="Calibri" pitchFamily="34" charset="0"/>
              </a:rPr>
              <a:t>Làm </a:t>
            </a:r>
            <a:r>
              <a:rPr lang="vi-VN" sz="2700" dirty="0">
                <a:latin typeface="Calibri" pitchFamily="34" charset="0"/>
              </a:rPr>
              <a:t>ngay: </a:t>
            </a:r>
            <a:endParaRPr lang="en-US" sz="2700" dirty="0" smtClean="0">
              <a:latin typeface="Calibri" pitchFamily="34" charset="0"/>
            </a:endParaRPr>
          </a:p>
          <a:p>
            <a:pPr marL="82296" indent="0">
              <a:lnSpc>
                <a:spcPct val="150000"/>
              </a:lnSpc>
              <a:buNone/>
            </a:pPr>
            <a:r>
              <a:rPr lang="vi-VN" sz="2700" dirty="0" smtClean="0">
                <a:latin typeface="Calibri" pitchFamily="34" charset="0"/>
              </a:rPr>
              <a:t>Đặt </a:t>
            </a:r>
            <a:r>
              <a:rPr lang="vi-VN" sz="2700" dirty="0">
                <a:latin typeface="Calibri" pitchFamily="34" charset="0"/>
              </a:rPr>
              <a:t>canun Mayo + Truyền dịch (không muối).</a:t>
            </a:r>
            <a:endParaRPr lang="en-US" sz="27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1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2591" y="651674"/>
            <a:ext cx="7498080" cy="4800600"/>
          </a:xfrm>
        </p:spPr>
        <p:txBody>
          <a:bodyPr/>
          <a:lstStyle/>
          <a:p>
            <a:endParaRPr lang="en-US"/>
          </a:p>
        </p:txBody>
      </p:sp>
      <p:pic>
        <p:nvPicPr>
          <p:cNvPr id="3076" name="Picture 4" descr="Kết quả hình ảnh cho thank yo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NỘI DUNG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484784"/>
            <a:ext cx="7498080" cy="4800600"/>
          </a:xfrm>
        </p:spPr>
        <p:txBody>
          <a:bodyPr>
            <a:normAutofit/>
          </a:bodyPr>
          <a:lstStyle/>
          <a:p>
            <a:pPr marL="653796" indent="-571500">
              <a:buFont typeface="+mj-lt"/>
              <a:buAutoNum type="romanUcPeriod"/>
            </a:pPr>
            <a:r>
              <a:rPr lang="en-US" dirty="0" err="1" smtClean="0">
                <a:latin typeface="Calibri" pitchFamily="34" charset="0"/>
              </a:rPr>
              <a:t>Khái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niệm</a:t>
            </a:r>
            <a:endParaRPr lang="en-US" dirty="0" smtClean="0">
              <a:latin typeface="Calibri" pitchFamily="34" charset="0"/>
            </a:endParaRPr>
          </a:p>
          <a:p>
            <a:pPr marL="653796" indent="-571500">
              <a:buFont typeface="+mj-lt"/>
              <a:buAutoNum type="romanUcPeriod"/>
            </a:pPr>
            <a:r>
              <a:rPr lang="en-US" dirty="0" err="1" smtClean="0">
                <a:latin typeface="Calibri" pitchFamily="34" charset="0"/>
              </a:rPr>
              <a:t>Nguyên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nhân</a:t>
            </a:r>
            <a:endParaRPr lang="en-US" dirty="0" smtClean="0">
              <a:latin typeface="Calibri" pitchFamily="34" charset="0"/>
            </a:endParaRPr>
          </a:p>
          <a:p>
            <a:pPr marL="653796" indent="-571500">
              <a:buFont typeface="+mj-lt"/>
              <a:buAutoNum type="romanUcPeriod"/>
            </a:pPr>
            <a:r>
              <a:rPr lang="en-US" dirty="0" err="1" smtClean="0">
                <a:latin typeface="Calibri" pitchFamily="34" charset="0"/>
              </a:rPr>
              <a:t>Phân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độ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và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triệu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chứng</a:t>
            </a:r>
            <a:endParaRPr lang="en-US" dirty="0" smtClean="0">
              <a:latin typeface="Calibri" pitchFamily="34" charset="0"/>
            </a:endParaRPr>
          </a:p>
          <a:p>
            <a:pPr marL="653796" indent="-571500">
              <a:buFont typeface="+mj-lt"/>
              <a:buAutoNum type="romanUcPeriod"/>
            </a:pPr>
            <a:r>
              <a:rPr lang="en-US" dirty="0" err="1" smtClean="0">
                <a:latin typeface="Calibri" pitchFamily="34" charset="0"/>
              </a:rPr>
              <a:t>Các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loại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hôn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mê</a:t>
            </a:r>
            <a:r>
              <a:rPr lang="en-US" dirty="0" smtClean="0">
                <a:latin typeface="Calibri" pitchFamily="34" charset="0"/>
              </a:rPr>
              <a:t> hay </a:t>
            </a:r>
            <a:r>
              <a:rPr lang="en-US" dirty="0" err="1" smtClean="0">
                <a:latin typeface="Calibri" pitchFamily="34" charset="0"/>
              </a:rPr>
              <a:t>gặp</a:t>
            </a:r>
            <a:endParaRPr lang="en-US" dirty="0" smtClean="0">
              <a:latin typeface="Calibri" pitchFamily="34" charset="0"/>
            </a:endParaRPr>
          </a:p>
          <a:p>
            <a:pPr marL="653796" indent="-571500">
              <a:buFont typeface="+mj-lt"/>
              <a:buAutoNum type="romanUcPeriod"/>
            </a:pPr>
            <a:r>
              <a:rPr lang="en-US" dirty="0" err="1" smtClean="0">
                <a:latin typeface="Calibri" pitchFamily="34" charset="0"/>
              </a:rPr>
              <a:t>Nguyên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tắc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xử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trí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cấp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cứu</a:t>
            </a: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90" y="274638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I. </a:t>
            </a:r>
            <a:r>
              <a:rPr lang="en-US" dirty="0" err="1" smtClean="0">
                <a:latin typeface="Calibri" pitchFamily="34" charset="0"/>
              </a:rPr>
              <a:t>Khái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niệm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673" y="1573303"/>
            <a:ext cx="7498080" cy="4573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700" dirty="0">
                <a:latin typeface="Calibri" pitchFamily="34" charset="0"/>
              </a:rPr>
              <a:t>K</a:t>
            </a:r>
            <a:r>
              <a:rPr lang="vi-VN" sz="2700" dirty="0" smtClean="0">
                <a:latin typeface="Calibri" pitchFamily="34" charset="0"/>
              </a:rPr>
              <a:t>hông </a:t>
            </a:r>
            <a:r>
              <a:rPr lang="vi-VN" sz="2700" dirty="0">
                <a:latin typeface="Calibri" pitchFamily="34" charset="0"/>
              </a:rPr>
              <a:t>đáp ứng chủ động với kích thích từ bên </a:t>
            </a:r>
            <a:r>
              <a:rPr lang="vi-VN" sz="2700" dirty="0" smtClean="0">
                <a:latin typeface="Calibri" pitchFamily="34" charset="0"/>
              </a:rPr>
              <a:t>ngoài</a:t>
            </a:r>
            <a:r>
              <a:rPr lang="en-US" sz="2700" dirty="0" smtClean="0">
                <a:latin typeface="Calibri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700" dirty="0">
                <a:latin typeface="Calibri" pitchFamily="34" charset="0"/>
              </a:rPr>
              <a:t>S</a:t>
            </a:r>
            <a:r>
              <a:rPr lang="vi-VN" sz="2700" dirty="0" smtClean="0">
                <a:latin typeface="Calibri" pitchFamily="34" charset="0"/>
              </a:rPr>
              <a:t>uy </a:t>
            </a:r>
            <a:r>
              <a:rPr lang="vi-VN" sz="2700" dirty="0">
                <a:latin typeface="Calibri" pitchFamily="34" charset="0"/>
              </a:rPr>
              <a:t>giảm về tri giác, cảm giác, vận động và rối loạn các chức năng thực </a:t>
            </a:r>
            <a:r>
              <a:rPr lang="vi-VN" sz="2700" dirty="0" smtClean="0">
                <a:latin typeface="Calibri" pitchFamily="34" charset="0"/>
              </a:rPr>
              <a:t>vật</a:t>
            </a:r>
            <a:r>
              <a:rPr lang="en-US" sz="2700" dirty="0">
                <a:latin typeface="Calibri" pitchFamily="34" charset="0"/>
              </a:rPr>
              <a:t>.</a:t>
            </a:r>
            <a:endParaRPr lang="en-US" sz="27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700" dirty="0" smtClean="0">
                <a:latin typeface="Calibri" pitchFamily="34" charset="0"/>
              </a:rPr>
              <a:t>M</a:t>
            </a:r>
            <a:r>
              <a:rPr lang="vi-VN" sz="2700" dirty="0" smtClean="0">
                <a:latin typeface="Calibri" pitchFamily="34" charset="0"/>
              </a:rPr>
              <a:t>ất </a:t>
            </a:r>
            <a:r>
              <a:rPr lang="vi-VN" sz="2700" dirty="0">
                <a:latin typeface="Calibri" pitchFamily="34" charset="0"/>
              </a:rPr>
              <a:t>ý thức </a:t>
            </a:r>
            <a:r>
              <a:rPr lang="en-US" sz="2700" dirty="0" err="1" smtClean="0">
                <a:latin typeface="Calibri" pitchFamily="34" charset="0"/>
              </a:rPr>
              <a:t>và</a:t>
            </a:r>
            <a:r>
              <a:rPr lang="vi-VN" sz="2700" dirty="0" smtClean="0">
                <a:latin typeface="Calibri" pitchFamily="34" charset="0"/>
              </a:rPr>
              <a:t> </a:t>
            </a:r>
            <a:r>
              <a:rPr lang="vi-VN" sz="2700" dirty="0">
                <a:latin typeface="Calibri" pitchFamily="34" charset="0"/>
              </a:rPr>
              <a:t>sự thức tỉnh, không hồi phục lại hoàn toàn khi được kích thích</a:t>
            </a:r>
            <a:r>
              <a:rPr lang="vi-VN" sz="2700" dirty="0" smtClean="0">
                <a:latin typeface="Calibri" pitchFamily="34" charset="0"/>
              </a:rPr>
              <a:t>.</a:t>
            </a:r>
            <a:endParaRPr lang="en-US" sz="27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087" y="122216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II. </a:t>
            </a:r>
            <a:r>
              <a:rPr lang="en-US" dirty="0" err="1" smtClean="0">
                <a:latin typeface="Calibri" pitchFamily="34" charset="0"/>
              </a:rPr>
              <a:t>Nguyên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nhân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311728"/>
              </p:ext>
            </p:extLst>
          </p:nvPr>
        </p:nvGraphicFramePr>
        <p:xfrm>
          <a:off x="179512" y="574744"/>
          <a:ext cx="8964488" cy="58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22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982" y="212292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III. </a:t>
            </a:r>
            <a:r>
              <a:rPr lang="en-US" dirty="0" err="1" smtClean="0">
                <a:latin typeface="Calibri" pitchFamily="34" charset="0"/>
              </a:rPr>
              <a:t>Phân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độ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và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triệu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chứng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774" y="1406236"/>
            <a:ext cx="7842804" cy="4384964"/>
          </a:xfrm>
        </p:spPr>
        <p:txBody>
          <a:bodyPr>
            <a:normAutofit/>
          </a:bodyPr>
          <a:lstStyle/>
          <a:p>
            <a:pPr marL="82296" indent="0">
              <a:lnSpc>
                <a:spcPct val="150000"/>
              </a:lnSpc>
              <a:buNone/>
            </a:pPr>
            <a:r>
              <a:rPr lang="en-US" sz="2700" dirty="0" smtClean="0">
                <a:latin typeface="Calibri" pitchFamily="34" charset="0"/>
              </a:rPr>
              <a:t>1. </a:t>
            </a:r>
            <a:r>
              <a:rPr lang="en-US" sz="2700" dirty="0" err="1" smtClean="0">
                <a:latin typeface="Calibri" pitchFamily="34" charset="0"/>
              </a:rPr>
              <a:t>Tiền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hôn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mê</a:t>
            </a:r>
            <a:r>
              <a:rPr lang="en-US" sz="2700" dirty="0" smtClean="0">
                <a:latin typeface="Calibri" pitchFamily="34" charset="0"/>
              </a:rPr>
              <a:t> (</a:t>
            </a:r>
            <a:r>
              <a:rPr lang="en-US" sz="2700" dirty="0" err="1" smtClean="0">
                <a:latin typeface="Calibri" pitchFamily="34" charset="0"/>
              </a:rPr>
              <a:t>Mất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thức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tỉnh</a:t>
            </a:r>
            <a:r>
              <a:rPr lang="en-US" sz="2700" dirty="0" smtClean="0">
                <a:latin typeface="Calibri" pitchFamily="34" charset="0"/>
              </a:rPr>
              <a:t>)</a:t>
            </a:r>
          </a:p>
          <a:p>
            <a:pPr marL="803275" indent="-2825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smtClean="0">
                <a:latin typeface="Calibri" pitchFamily="34" charset="0"/>
              </a:rPr>
              <a:t>U </a:t>
            </a:r>
            <a:r>
              <a:rPr lang="en-US" sz="2700" dirty="0" err="1" smtClean="0">
                <a:latin typeface="Calibri" pitchFamily="34" charset="0"/>
              </a:rPr>
              <a:t>ám</a:t>
            </a:r>
            <a:r>
              <a:rPr lang="en-US" sz="2700" dirty="0" smtClean="0">
                <a:latin typeface="Calibri" pitchFamily="34" charset="0"/>
              </a:rPr>
              <a:t>: </a:t>
            </a:r>
            <a:r>
              <a:rPr lang="en-US" sz="2700" dirty="0" err="1" smtClean="0">
                <a:latin typeface="Calibri" pitchFamily="34" charset="0"/>
              </a:rPr>
              <a:t>phải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dùng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kích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thích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ngắn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mới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tỉnh</a:t>
            </a:r>
            <a:endParaRPr lang="en-US" sz="2700" dirty="0" smtClean="0">
              <a:latin typeface="Calibri" pitchFamily="34" charset="0"/>
            </a:endParaRPr>
          </a:p>
          <a:p>
            <a:pPr marL="803275" indent="-2825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Ngủ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gà</a:t>
            </a:r>
            <a:r>
              <a:rPr lang="en-US" sz="2700" dirty="0" smtClean="0">
                <a:latin typeface="Calibri" pitchFamily="34" charset="0"/>
              </a:rPr>
              <a:t>: </a:t>
            </a:r>
            <a:r>
              <a:rPr lang="en-US" sz="2700" dirty="0" err="1" smtClean="0">
                <a:latin typeface="Calibri" pitchFamily="34" charset="0"/>
              </a:rPr>
              <a:t>gọi</a:t>
            </a:r>
            <a:r>
              <a:rPr lang="en-US" sz="2700" dirty="0" smtClean="0">
                <a:latin typeface="Calibri" pitchFamily="34" charset="0"/>
              </a:rPr>
              <a:t> to, lay </a:t>
            </a:r>
            <a:r>
              <a:rPr lang="en-US" sz="2700" dirty="0" err="1" smtClean="0">
                <a:latin typeface="Calibri" pitchFamily="34" charset="0"/>
              </a:rPr>
              <a:t>mới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choàng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tỉnh</a:t>
            </a:r>
            <a:endParaRPr lang="en-US" sz="2700" dirty="0" smtClean="0">
              <a:latin typeface="Calibri" pitchFamily="34" charset="0"/>
            </a:endParaRPr>
          </a:p>
          <a:p>
            <a:pPr marL="803275" indent="-2825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Đờ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đẫn</a:t>
            </a:r>
            <a:r>
              <a:rPr lang="en-US" sz="2700" dirty="0" smtClean="0">
                <a:latin typeface="Calibri" pitchFamily="34" charset="0"/>
              </a:rPr>
              <a:t>: </a:t>
            </a:r>
            <a:r>
              <a:rPr lang="en-US" sz="2700" dirty="0" err="1" smtClean="0">
                <a:latin typeface="Calibri" pitchFamily="34" charset="0"/>
              </a:rPr>
              <a:t>kích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thích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liên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tục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mới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tỉnh</a:t>
            </a:r>
            <a:endParaRPr lang="en-US" sz="27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64774" y="1406236"/>
            <a:ext cx="7842804" cy="5410200"/>
          </a:xfrm>
        </p:spPr>
        <p:txBody>
          <a:bodyPr>
            <a:normAutofit/>
          </a:bodyPr>
          <a:lstStyle/>
          <a:p>
            <a:pPr marL="82296" indent="0">
              <a:lnSpc>
                <a:spcPct val="150000"/>
              </a:lnSpc>
              <a:buNone/>
            </a:pPr>
            <a:r>
              <a:rPr lang="en-US" sz="2700" dirty="0" smtClean="0">
                <a:latin typeface="Calibri" pitchFamily="34" charset="0"/>
              </a:rPr>
              <a:t>2. </a:t>
            </a:r>
            <a:r>
              <a:rPr lang="en-US" sz="2700" dirty="0" err="1" smtClean="0">
                <a:latin typeface="Calibri" pitchFamily="34" charset="0"/>
              </a:rPr>
              <a:t>Hôn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mê</a:t>
            </a:r>
            <a:r>
              <a:rPr lang="en-US" sz="2700" dirty="0" smtClean="0">
                <a:latin typeface="Calibri" pitchFamily="34" charset="0"/>
              </a:rPr>
              <a:t> ( </a:t>
            </a:r>
            <a:r>
              <a:rPr lang="en-US" sz="2700" dirty="0" err="1" smtClean="0">
                <a:latin typeface="Calibri" pitchFamily="34" charset="0"/>
              </a:rPr>
              <a:t>Mất</a:t>
            </a:r>
            <a:r>
              <a:rPr lang="en-US" sz="2700" dirty="0" smtClean="0">
                <a:latin typeface="Calibri" pitchFamily="34" charset="0"/>
              </a:rPr>
              <a:t> ý </a:t>
            </a:r>
            <a:r>
              <a:rPr lang="en-US" sz="2700" dirty="0" err="1" smtClean="0">
                <a:latin typeface="Calibri" pitchFamily="34" charset="0"/>
              </a:rPr>
              <a:t>thức</a:t>
            </a:r>
            <a:r>
              <a:rPr lang="en-US" sz="2700" dirty="0" smtClean="0">
                <a:latin typeface="Calibri" pitchFamily="34" charset="0"/>
              </a:rPr>
              <a:t> + </a:t>
            </a:r>
            <a:r>
              <a:rPr lang="en-US" sz="2700" dirty="0" err="1" smtClean="0">
                <a:latin typeface="Calibri" pitchFamily="34" charset="0"/>
              </a:rPr>
              <a:t>mất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vận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động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tự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chủ</a:t>
            </a:r>
            <a:r>
              <a:rPr lang="en-US" sz="2700" dirty="0" smtClean="0">
                <a:latin typeface="Calibri" pitchFamily="34" charset="0"/>
              </a:rPr>
              <a:t>) </a:t>
            </a:r>
          </a:p>
          <a:p>
            <a:pPr marL="544513" indent="-282575">
              <a:lnSpc>
                <a:spcPct val="150000"/>
              </a:lnSpc>
              <a:tabLst>
                <a:tab pos="627063" algn="l"/>
              </a:tabLst>
            </a:pP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Hôm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mê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độ</a:t>
            </a:r>
            <a:r>
              <a:rPr lang="en-US" sz="2700" dirty="0" smtClean="0">
                <a:latin typeface="Calibri" pitchFamily="34" charset="0"/>
              </a:rPr>
              <a:t> I ( </a:t>
            </a:r>
            <a:r>
              <a:rPr lang="en-US" sz="2700" dirty="0" err="1" smtClean="0">
                <a:latin typeface="Calibri" pitchFamily="34" charset="0"/>
              </a:rPr>
              <a:t>nhẹ</a:t>
            </a:r>
            <a:r>
              <a:rPr lang="en-US" sz="2700" dirty="0" smtClean="0">
                <a:latin typeface="Calibri" pitchFamily="34" charset="0"/>
              </a:rPr>
              <a:t>):</a:t>
            </a:r>
          </a:p>
          <a:p>
            <a:pPr marL="966788" indent="-2825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700" dirty="0" smtClean="0">
                <a:latin typeface="Calibri" pitchFamily="34" charset="0"/>
              </a:rPr>
              <a:t>Ý</a:t>
            </a:r>
            <a:r>
              <a:rPr lang="vi-VN" sz="2700" dirty="0" smtClean="0">
                <a:latin typeface="Calibri" pitchFamily="34" charset="0"/>
              </a:rPr>
              <a:t> </a:t>
            </a:r>
            <a:r>
              <a:rPr lang="vi-VN" sz="2700" dirty="0">
                <a:latin typeface="Calibri" pitchFamily="34" charset="0"/>
              </a:rPr>
              <a:t>thức mất - gọi không đáp ứng, kích thích đau mạnh có thể nhăn mặt, rên </a:t>
            </a:r>
            <a:endParaRPr lang="en-US" sz="2700" dirty="0" smtClean="0">
              <a:latin typeface="Calibri" pitchFamily="34" charset="0"/>
            </a:endParaRPr>
          </a:p>
          <a:p>
            <a:pPr marL="966788" indent="-282575">
              <a:lnSpc>
                <a:spcPct val="150000"/>
              </a:lnSpc>
              <a:buFont typeface="Wingdings" pitchFamily="2" charset="2"/>
              <a:buChar char="ü"/>
            </a:pPr>
            <a:r>
              <a:rPr lang="vi-VN" sz="2700" dirty="0" smtClean="0">
                <a:latin typeface="Calibri" pitchFamily="34" charset="0"/>
              </a:rPr>
              <a:t>Phản </a:t>
            </a:r>
            <a:r>
              <a:rPr lang="vi-VN" sz="2700" dirty="0">
                <a:latin typeface="Calibri" pitchFamily="34" charset="0"/>
              </a:rPr>
              <a:t>xạ - đồng tử với ánh sáng, Phản xạ giác mạc, Phản xạ nuốt còn nhưng chậm </a:t>
            </a:r>
            <a:endParaRPr lang="en-US" sz="2700" dirty="0" smtClean="0">
              <a:latin typeface="Calibri" pitchFamily="34" charset="0"/>
            </a:endParaRPr>
          </a:p>
          <a:p>
            <a:pPr marL="966788" indent="-282575">
              <a:lnSpc>
                <a:spcPct val="150000"/>
              </a:lnSpc>
              <a:buFont typeface="Wingdings" pitchFamily="2" charset="2"/>
              <a:buChar char="ü"/>
            </a:pPr>
            <a:r>
              <a:rPr lang="vi-VN" sz="2700" dirty="0" smtClean="0">
                <a:latin typeface="Calibri" pitchFamily="34" charset="0"/>
              </a:rPr>
              <a:t>TKTV </a:t>
            </a:r>
            <a:r>
              <a:rPr lang="vi-VN" sz="2700" dirty="0">
                <a:latin typeface="Calibri" pitchFamily="34" charset="0"/>
              </a:rPr>
              <a:t>- chưa có rối loạn hô hấp, tim mạch</a:t>
            </a:r>
            <a:endParaRPr lang="en-US" sz="2700" dirty="0" smtClean="0">
              <a:latin typeface="Calibri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1982" y="191510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III. </a:t>
            </a:r>
            <a:r>
              <a:rPr lang="en-US" dirty="0" err="1" smtClean="0">
                <a:latin typeface="Calibri" pitchFamily="34" charset="0"/>
              </a:rPr>
              <a:t>Phân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độ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và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triệu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chứng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35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754" y="1269344"/>
            <a:ext cx="8093710" cy="41044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 smtClean="0">
                <a:latin typeface="Calibri" pitchFamily="34" charset="0"/>
              </a:rPr>
              <a:t>Hôn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mê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độ</a:t>
            </a:r>
            <a:r>
              <a:rPr lang="en-US" sz="2700" dirty="0" smtClean="0">
                <a:latin typeface="Calibri" pitchFamily="34" charset="0"/>
              </a:rPr>
              <a:t> II (</a:t>
            </a:r>
            <a:r>
              <a:rPr lang="en-US" sz="2700" dirty="0" err="1" smtClean="0">
                <a:latin typeface="Calibri" pitchFamily="34" charset="0"/>
              </a:rPr>
              <a:t>vừa</a:t>
            </a:r>
            <a:r>
              <a:rPr lang="en-US" sz="2700" dirty="0" smtClean="0">
                <a:latin typeface="Calibri" pitchFamily="34" charset="0"/>
              </a:rPr>
              <a:t>):</a:t>
            </a:r>
          </a:p>
          <a:p>
            <a:pPr marL="884238" indent="-2825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700" dirty="0">
                <a:latin typeface="Calibri" pitchFamily="34" charset="0"/>
              </a:rPr>
              <a:t>Ý</a:t>
            </a:r>
            <a:r>
              <a:rPr lang="vi-VN" sz="2700" dirty="0" smtClean="0">
                <a:latin typeface="Calibri" pitchFamily="34" charset="0"/>
              </a:rPr>
              <a:t> </a:t>
            </a:r>
            <a:r>
              <a:rPr lang="vi-VN" sz="2700" dirty="0">
                <a:latin typeface="Calibri" pitchFamily="34" charset="0"/>
              </a:rPr>
              <a:t>thức - gọi hỏi không trả lời, kích thích đau mạnh không đáp ứng. </a:t>
            </a:r>
            <a:endParaRPr lang="en-US" sz="2700" dirty="0">
              <a:latin typeface="Calibri" pitchFamily="34" charset="0"/>
            </a:endParaRPr>
          </a:p>
          <a:p>
            <a:pPr marL="884238" indent="-282575">
              <a:lnSpc>
                <a:spcPct val="150000"/>
              </a:lnSpc>
              <a:buFont typeface="Wingdings" pitchFamily="2" charset="2"/>
              <a:buChar char="ü"/>
            </a:pPr>
            <a:r>
              <a:rPr lang="vi-VN" sz="2700" dirty="0" smtClean="0">
                <a:latin typeface="Calibri" pitchFamily="34" charset="0"/>
              </a:rPr>
              <a:t>Phản </a:t>
            </a:r>
            <a:r>
              <a:rPr lang="vi-VN" sz="2700" dirty="0">
                <a:latin typeface="Calibri" pitchFamily="34" charset="0"/>
              </a:rPr>
              <a:t>xạ - đồng tử, giác mạc kém hoặc mất, Phản xạ nuốt chỉ còn thì </a:t>
            </a:r>
            <a:r>
              <a:rPr lang="vi-VN" sz="2700" dirty="0" smtClean="0">
                <a:latin typeface="Calibri" pitchFamily="34" charset="0"/>
              </a:rPr>
              <a:t>miệng</a:t>
            </a:r>
            <a:r>
              <a:rPr lang="en-US" sz="2700" dirty="0" smtClean="0">
                <a:latin typeface="Calibri" pitchFamily="34" charset="0"/>
              </a:rPr>
              <a:t>.</a:t>
            </a:r>
          </a:p>
          <a:p>
            <a:pPr marL="884238" indent="-282575">
              <a:lnSpc>
                <a:spcPct val="150000"/>
              </a:lnSpc>
              <a:buFont typeface="Wingdings" pitchFamily="2" charset="2"/>
              <a:buChar char="ü"/>
            </a:pPr>
            <a:r>
              <a:rPr lang="vi-VN" sz="2700" dirty="0" smtClean="0">
                <a:latin typeface="Calibri" pitchFamily="34" charset="0"/>
              </a:rPr>
              <a:t> </a:t>
            </a:r>
            <a:r>
              <a:rPr lang="vi-VN" sz="2700" dirty="0">
                <a:latin typeface="Calibri" pitchFamily="34" charset="0"/>
              </a:rPr>
              <a:t>TKTV - rối loạn nhịp </a:t>
            </a:r>
            <a:r>
              <a:rPr lang="vi-VN" sz="2700" dirty="0" smtClean="0">
                <a:latin typeface="Calibri" pitchFamily="34" charset="0"/>
              </a:rPr>
              <a:t>thở, </a:t>
            </a:r>
            <a:r>
              <a:rPr lang="vi-VN" sz="2700" dirty="0">
                <a:latin typeface="Calibri" pitchFamily="34" charset="0"/>
              </a:rPr>
              <a:t>loạn nhịp tim, huyết áp giao động, loạn thân nhiệt, đại tiểu tiện không tự chủ, có thể thấy co cứng mất </a:t>
            </a:r>
            <a:r>
              <a:rPr lang="vi-VN" sz="2700" dirty="0" smtClean="0">
                <a:latin typeface="Calibri" pitchFamily="34" charset="0"/>
              </a:rPr>
              <a:t>não</a:t>
            </a:r>
            <a:r>
              <a:rPr lang="en-US" sz="2700" dirty="0" smtClean="0">
                <a:latin typeface="Calibri" pitchFamily="34" charset="0"/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3546" y="108382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III. </a:t>
            </a:r>
            <a:r>
              <a:rPr lang="en-US" dirty="0" err="1" smtClean="0">
                <a:latin typeface="Calibri" pitchFamily="34" charset="0"/>
              </a:rPr>
              <a:t>Phân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độ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và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triệu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chứng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5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788" y="914400"/>
            <a:ext cx="7498080" cy="5909512"/>
          </a:xfrm>
        </p:spPr>
        <p:txBody>
          <a:bodyPr>
            <a:normAutofit fontScale="92500" lnSpcReduction="10000"/>
          </a:bodyPr>
          <a:lstStyle/>
          <a:p>
            <a:pPr marL="457200" indent="-374650">
              <a:lnSpc>
                <a:spcPct val="150000"/>
              </a:lnSpc>
            </a:pPr>
            <a:r>
              <a:rPr lang="en-US" sz="2700" dirty="0" err="1">
                <a:latin typeface="Calibri" pitchFamily="34" charset="0"/>
              </a:rPr>
              <a:t>Hôn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mê</a:t>
            </a:r>
            <a:r>
              <a:rPr lang="en-US" sz="2700" dirty="0">
                <a:latin typeface="Calibri" pitchFamily="34" charset="0"/>
              </a:rPr>
              <a:t> </a:t>
            </a:r>
            <a:r>
              <a:rPr lang="en-US" sz="2700" dirty="0" err="1">
                <a:latin typeface="Calibri" pitchFamily="34" charset="0"/>
              </a:rPr>
              <a:t>độ</a:t>
            </a:r>
            <a:r>
              <a:rPr lang="en-US" sz="2700" dirty="0">
                <a:latin typeface="Calibri" pitchFamily="34" charset="0"/>
              </a:rPr>
              <a:t> III (</a:t>
            </a:r>
            <a:r>
              <a:rPr lang="en-US" sz="2700" dirty="0" err="1">
                <a:latin typeface="Calibri" pitchFamily="34" charset="0"/>
              </a:rPr>
              <a:t>sâu</a:t>
            </a:r>
            <a:r>
              <a:rPr lang="en-US" sz="2700" dirty="0">
                <a:latin typeface="Calibri" pitchFamily="34" charset="0"/>
              </a:rPr>
              <a:t>):</a:t>
            </a:r>
          </a:p>
          <a:p>
            <a:pPr marL="976313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700" dirty="0">
                <a:latin typeface="Calibri" pitchFamily="34" charset="0"/>
              </a:rPr>
              <a:t>Ý </a:t>
            </a:r>
            <a:r>
              <a:rPr lang="vi-VN" sz="2700" dirty="0">
                <a:latin typeface="Calibri" pitchFamily="34" charset="0"/>
              </a:rPr>
              <a:t>thức - không đáp ứng với mọi kích thích. </a:t>
            </a:r>
            <a:endParaRPr lang="en-US" sz="2700" dirty="0">
              <a:latin typeface="Calibri" pitchFamily="34" charset="0"/>
            </a:endParaRPr>
          </a:p>
          <a:p>
            <a:pPr marL="976313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vi-VN" sz="2700" dirty="0">
                <a:latin typeface="Calibri" pitchFamily="34" charset="0"/>
              </a:rPr>
              <a:t>Phản xạ - mất hết tất cả phản xạ nuốt, đồng tử giãn. </a:t>
            </a:r>
            <a:endParaRPr lang="en-US" sz="2700" dirty="0">
              <a:latin typeface="Calibri" pitchFamily="34" charset="0"/>
            </a:endParaRPr>
          </a:p>
          <a:p>
            <a:pPr marL="976313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vi-VN" sz="2700" dirty="0">
                <a:latin typeface="Calibri" pitchFamily="34" charset="0"/>
              </a:rPr>
              <a:t>TKTV - suy tim, tụt huyết áp, thở yếu, loạn nhiệt, ỉa đái dầm dề</a:t>
            </a:r>
            <a:r>
              <a:rPr lang="en-US" sz="2700" dirty="0">
                <a:latin typeface="Calibri" pitchFamily="34" charset="0"/>
              </a:rPr>
              <a:t>.</a:t>
            </a:r>
            <a:endParaRPr lang="vi-VN" sz="2700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sz="27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700" dirty="0" err="1" smtClean="0">
                <a:latin typeface="Calibri" pitchFamily="34" charset="0"/>
              </a:rPr>
              <a:t>Hôn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mê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độ</a:t>
            </a:r>
            <a:r>
              <a:rPr lang="en-US" sz="2700" dirty="0" smtClean="0">
                <a:latin typeface="Calibri" pitchFamily="34" charset="0"/>
              </a:rPr>
              <a:t> IV (</a:t>
            </a:r>
            <a:r>
              <a:rPr lang="en-US" sz="2700" dirty="0" err="1" smtClean="0">
                <a:latin typeface="Calibri" pitchFamily="34" charset="0"/>
              </a:rPr>
              <a:t>quá</a:t>
            </a:r>
            <a:r>
              <a:rPr lang="en-US" sz="2700" dirty="0" smtClean="0">
                <a:latin typeface="Calibri" pitchFamily="34" charset="0"/>
              </a:rPr>
              <a:t> </a:t>
            </a:r>
            <a:r>
              <a:rPr lang="en-US" sz="2700" dirty="0" err="1" smtClean="0">
                <a:latin typeface="Calibri" pitchFamily="34" charset="0"/>
              </a:rPr>
              <a:t>mức</a:t>
            </a:r>
            <a:r>
              <a:rPr lang="en-US" sz="2700" dirty="0" smtClean="0">
                <a:latin typeface="Calibri" pitchFamily="34" charset="0"/>
              </a:rPr>
              <a:t>):</a:t>
            </a:r>
          </a:p>
          <a:p>
            <a:pPr marL="717550" indent="-2825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700" dirty="0">
                <a:latin typeface="Calibri" pitchFamily="34" charset="0"/>
              </a:rPr>
              <a:t> </a:t>
            </a:r>
            <a:r>
              <a:rPr lang="vi-VN" sz="2700" dirty="0" smtClean="0">
                <a:latin typeface="Calibri" pitchFamily="34" charset="0"/>
              </a:rPr>
              <a:t>Thở </a:t>
            </a:r>
            <a:r>
              <a:rPr lang="vi-VN" sz="2700" dirty="0">
                <a:latin typeface="Calibri" pitchFamily="34" charset="0"/>
              </a:rPr>
              <a:t>máy do không còn tự thở được, đồng tử giãn, lạnh, tim yếu, huyết áp bằng 0</a:t>
            </a:r>
            <a:endParaRPr lang="en-US" sz="2700" dirty="0">
              <a:latin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3546" y="26065"/>
            <a:ext cx="7498080" cy="11430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III. </a:t>
            </a:r>
            <a:r>
              <a:rPr lang="en-US" dirty="0" err="1" smtClean="0">
                <a:latin typeface="Calibri" pitchFamily="34" charset="0"/>
              </a:rPr>
              <a:t>Phân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độ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và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triệu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chứng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49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CHĂM SÓC BỆNH NHÂN HÔN MÊ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NỘI DUNG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I. Khái niệm&amp;quot;&quot;/&gt;&lt;property id=&quot;20307&quot; value=&quot;258&quot;/&gt;&lt;/object&gt;&lt;object type=&quot;3&quot; unique_id=&quot;10006&quot;&gt;&lt;property id=&quot;20148&quot; value=&quot;5&quot;/&gt;&lt;property id=&quot;20300&quot; value=&quot;Slide 4 - &amp;quot;II. Nguyên nhân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III. Phân độ và triệu chứng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III. Phân độ và triệu chứng&amp;quot;&quot;/&gt;&lt;property id=&quot;20307&quot; value=&quot;272&quot;/&gt;&lt;/object&gt;&lt;object type=&quot;3&quot; unique_id=&quot;10009&quot;&gt;&lt;property id=&quot;20148&quot; value=&quot;5&quot;/&gt;&lt;property id=&quot;20300&quot; value=&quot;Slide 7 - &amp;quot;III. Phân độ và triệu chứng&amp;quot;&quot;/&gt;&lt;property id=&quot;20307&quot; value=&quot;261&quot;/&gt;&lt;/object&gt;&lt;object type=&quot;3&quot; unique_id=&quot;10010&quot;&gt;&lt;property id=&quot;20148&quot; value=&quot;5&quot;/&gt;&lt;property id=&quot;20300&quot; value=&quot;Slide 8 - &amp;quot;III. Phân độ và triệu chứng&amp;quot;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 - &amp;quot;ĐÁNH GIÁ THANG ĐIỂM&amp;quot;&quot;/&gt;&lt;property id=&quot;20307&quot; value=&quot;271&quot;/&gt;&lt;/object&gt;&lt;object type=&quot;3&quot; unique_id=&quot;10013&quot;&gt;&lt;property id=&quot;20148&quot; value=&quot;5&quot;/&gt;&lt;property id=&quot;20300&quot; value=&quot;Slide 11 - &amp;quot;IV. Các loại hôn mê hay gặp&amp;quot;&quot;/&gt;&lt;property id=&quot;20307&quot; value=&quot;264&quot;/&gt;&lt;/object&gt;&lt;object type=&quot;3&quot; unique_id=&quot;10014&quot;&gt;&lt;property id=&quot;20148&quot; value=&quot;5&quot;/&gt;&lt;property id=&quot;20300&quot; value=&quot;Slide 12 - &amp;quot;V. Nguyên tắc xử trí&amp;quot;&quot;/&gt;&lt;property id=&quot;20307&quot; value=&quot;265&quot;/&gt;&lt;/object&gt;&lt;object type=&quot;3&quot; unique_id=&quot;10015&quot;&gt;&lt;property id=&quot;20148&quot; value=&quot;5&quot;/&gt;&lt;property id=&quot;20300&quot; value=&quot;Slide 13 - &amp;quot;V. Nguyên tắc xử trí&amp;quot;&quot;/&gt;&lt;property id=&quot;20307&quot; value=&quot;266&quot;/&gt;&lt;/object&gt;&lt;object type=&quot;3&quot; unique_id=&quot;10016&quot;&gt;&lt;property id=&quot;20148&quot; value=&quot;5&quot;/&gt;&lt;property id=&quot;20300&quot; value=&quot;Slide 14 - &amp;quot;LƯU Ý&amp;quot;&quot;/&gt;&lt;property id=&quot;20307&quot; value=&quot;267&quot;/&gt;&lt;/object&gt;&lt;object type=&quot;3&quot; unique_id=&quot;10017&quot;&gt;&lt;property id=&quot;20148&quot; value=&quot;5&quot;/&gt;&lt;property id=&quot;20300&quot; value=&quot;Slide 15&quot;/&gt;&lt;property id=&quot;20307&quot; value=&quot;268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</TotalTime>
  <Words>741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CHĂM SÓC BỆNH NHÂN HÔN MÊ</vt:lpstr>
      <vt:lpstr>NỘI DUNG</vt:lpstr>
      <vt:lpstr>I. Khái niệm</vt:lpstr>
      <vt:lpstr>II. Nguyên nhân</vt:lpstr>
      <vt:lpstr>III. Phân độ và triệu chứng</vt:lpstr>
      <vt:lpstr>III. Phân độ và triệu chứng</vt:lpstr>
      <vt:lpstr>III. Phân độ và triệu chứng</vt:lpstr>
      <vt:lpstr>III. Phân độ và triệu chứng</vt:lpstr>
      <vt:lpstr>PowerPoint Presentation</vt:lpstr>
      <vt:lpstr>ĐÁNH GIÁ THANG ĐIỂM</vt:lpstr>
      <vt:lpstr>IV. Các loại hôn mê hay gặp</vt:lpstr>
      <vt:lpstr>V. Nguyên tắc xử trí</vt:lpstr>
      <vt:lpstr>V. Nguyên tắc xử trí</vt:lpstr>
      <vt:lpstr>LƯU Ý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CHĂM SÓC BỆNH NHÂN HÔN MÊ</dc:title>
  <dc:creator>Windows User</dc:creator>
  <cp:lastModifiedBy>windows</cp:lastModifiedBy>
  <cp:revision>15</cp:revision>
  <dcterms:created xsi:type="dcterms:W3CDTF">2017-05-27T09:47:04Z</dcterms:created>
  <dcterms:modified xsi:type="dcterms:W3CDTF">2017-05-29T10:26:59Z</dcterms:modified>
</cp:coreProperties>
</file>