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EC237D-12F6-40BE-A886-DCA1CCF6DEAA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DD01F25-C241-4A04-8F7E-79A4CD7F856F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Phù</a:t>
          </a:r>
          <a:r>
            <a: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phổi</a:t>
          </a:r>
          <a:r>
            <a: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cấp</a:t>
          </a:r>
          <a:endParaRPr lang="en-US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921408-23B6-4E5F-89FD-DFE8C059BB8E}" type="parTrans" cxnId="{8BC1FBD3-2DD0-4EC1-895B-BFE8AF51B04B}">
      <dgm:prSet/>
      <dgm:spPr/>
      <dgm:t>
        <a:bodyPr/>
        <a:lstStyle/>
        <a:p>
          <a:endParaRPr lang="en-US"/>
        </a:p>
      </dgm:t>
    </dgm:pt>
    <dgm:pt modelId="{519F3050-803E-4BDA-8F34-0EFA4B42FB90}" type="sibTrans" cxnId="{8BC1FBD3-2DD0-4EC1-895B-BFE8AF51B04B}">
      <dgm:prSet/>
      <dgm:spPr/>
      <dgm:t>
        <a:bodyPr/>
        <a:lstStyle/>
        <a:p>
          <a:endParaRPr lang="en-US"/>
        </a:p>
      </dgm:t>
    </dgm:pt>
    <dgm:pt modelId="{A48D8E12-F8C3-4FE4-BC42-85060F2A3F10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những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cơ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chế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chưa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rõ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67BCCD-944B-405B-BFFE-1CB554738F1E}" type="sibTrans" cxnId="{03E30C3E-A90A-4EC4-964D-3E02703AF189}">
      <dgm:prSet/>
      <dgm:spPr/>
      <dgm:t>
        <a:bodyPr/>
        <a:lstStyle/>
        <a:p>
          <a:endParaRPr lang="en-US"/>
        </a:p>
      </dgm:t>
    </dgm:pt>
    <dgm:pt modelId="{5CFA79C5-61E6-40B5-A563-C614005D88E8}" type="parTrans" cxnId="{03E30C3E-A90A-4EC4-964D-3E02703AF18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E808AD-2E02-48AF-AA12-791967AFA974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Giảm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áp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keo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9E3F36-D096-480D-94C1-8839F4DA7161}" type="parTrans" cxnId="{C1C5BAC4-EA40-43AC-BC66-9E679497B75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E76BD6-3EF2-4B94-A83E-9E7BC349D968}" type="sibTrans" cxnId="{C1C5BAC4-EA40-43AC-BC66-9E679497B757}">
      <dgm:prSet/>
      <dgm:spPr/>
      <dgm:t>
        <a:bodyPr/>
        <a:lstStyle/>
        <a:p>
          <a:endParaRPr lang="en-US"/>
        </a:p>
      </dgm:t>
    </dgm:pt>
    <dgm:pt modelId="{E1BA1046-E729-42C5-841F-F604414C99F6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Suy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hệ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thống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bạch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huyết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B81896-E7E7-48C5-AB20-FA7326ACF220}" type="parTrans" cxnId="{DFC86DDD-3153-47C6-8291-698FD16609F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E81849-D5E7-4F07-8489-3965D3A3162C}" type="sibTrans" cxnId="{DFC86DDD-3153-47C6-8291-698FD16609F7}">
      <dgm:prSet/>
      <dgm:spPr/>
      <dgm:t>
        <a:bodyPr/>
        <a:lstStyle/>
        <a:p>
          <a:endParaRPr lang="en-US"/>
        </a:p>
      </dgm:t>
    </dgm:pt>
    <dgm:pt modelId="{04EBFFCD-B3B2-4AFE-8153-10D13D1E1A54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Áp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màng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phổi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quá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âm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4507CB-1C0E-4027-BD4F-1EF70EEB8682}" type="parTrans" cxnId="{8D35BA76-AD22-4054-8419-092382EB233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448F9D-63CB-494C-ABA6-FF7E2B64E5D9}" type="sibTrans" cxnId="{8D35BA76-AD22-4054-8419-092382EB2339}">
      <dgm:prSet/>
      <dgm:spPr/>
      <dgm:t>
        <a:bodyPr/>
        <a:lstStyle/>
        <a:p>
          <a:endParaRPr lang="en-US"/>
        </a:p>
      </dgm:t>
    </dgm:pt>
    <dgm:pt modelId="{8E43237C-2F80-4D61-BFA8-F719BAA2AB22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Áp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mao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mạch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phổi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gia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tăng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26BDBA-F8C3-485D-A0BE-BC25ACC115F0}" type="sibTrans" cxnId="{0F3CC99B-75EA-4A11-8B31-D729C3DDB9AC}">
      <dgm:prSet/>
      <dgm:spPr/>
      <dgm:t>
        <a:bodyPr/>
        <a:lstStyle/>
        <a:p>
          <a:endParaRPr lang="en-US"/>
        </a:p>
      </dgm:t>
    </dgm:pt>
    <dgm:pt modelId="{05D7EB77-C9E1-4CC7-8C9C-CA4F80CEF897}" type="parTrans" cxnId="{0F3CC99B-75EA-4A11-8B31-D729C3DDB9A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FD9BB-9F20-449A-8C80-0FDAFC8107F5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28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thấm</a:t>
          </a:r>
          <a:r>
            <a:rPr lang="en-U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mao</a:t>
          </a:r>
          <a:r>
            <a:rPr lang="en-U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quản</a:t>
          </a:r>
          <a:r>
            <a:rPr lang="en-U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biến</a:t>
          </a:r>
          <a:r>
            <a:rPr lang="en-U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đổi</a:t>
          </a:r>
          <a:endParaRPr lang="en-US" sz="28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195748-2027-49A6-9D3D-45D672AF92F7}" type="sibTrans" cxnId="{8F957487-9094-4F26-8938-CA4C7CACE37D}">
      <dgm:prSet/>
      <dgm:spPr/>
      <dgm:t>
        <a:bodyPr/>
        <a:lstStyle/>
        <a:p>
          <a:endParaRPr lang="en-US"/>
        </a:p>
      </dgm:t>
    </dgm:pt>
    <dgm:pt modelId="{0DFDDE1A-5A16-4AA5-AE17-4DB375401DB9}" type="parTrans" cxnId="{8F957487-9094-4F26-8938-CA4C7CACE37D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850BD5-5909-4508-BBF5-B36D65603AE4}" type="pres">
      <dgm:prSet presAssocID="{2FEC237D-12F6-40BE-A886-DCA1CCF6DEA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E2B5FA-A2AE-4C2B-9F71-0A04A35A7744}" type="pres">
      <dgm:prSet presAssocID="{2DD01F25-C241-4A04-8F7E-79A4CD7F856F}" presName="root1" presStyleCnt="0"/>
      <dgm:spPr/>
      <dgm:t>
        <a:bodyPr/>
        <a:lstStyle/>
        <a:p>
          <a:endParaRPr lang="en-US"/>
        </a:p>
      </dgm:t>
    </dgm:pt>
    <dgm:pt modelId="{8D08D661-F5C2-46B4-9F1C-CC780E894343}" type="pres">
      <dgm:prSet presAssocID="{2DD01F25-C241-4A04-8F7E-79A4CD7F856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0B257B-1FA6-4FD1-A5B0-80532875EB44}" type="pres">
      <dgm:prSet presAssocID="{2DD01F25-C241-4A04-8F7E-79A4CD7F856F}" presName="level2hierChild" presStyleCnt="0"/>
      <dgm:spPr/>
      <dgm:t>
        <a:bodyPr/>
        <a:lstStyle/>
        <a:p>
          <a:endParaRPr lang="en-US"/>
        </a:p>
      </dgm:t>
    </dgm:pt>
    <dgm:pt modelId="{A49A29DF-D02D-43D7-B0FA-00C395E2F6BE}" type="pres">
      <dgm:prSet presAssocID="{0DFDDE1A-5A16-4AA5-AE17-4DB375401DB9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12B73204-E5B7-4F35-91CC-F32B88EFD5B9}" type="pres">
      <dgm:prSet presAssocID="{0DFDDE1A-5A16-4AA5-AE17-4DB375401DB9}" presName="connTx" presStyleLbl="parChTrans1D2" presStyleIdx="0" presStyleCnt="6"/>
      <dgm:spPr/>
      <dgm:t>
        <a:bodyPr/>
        <a:lstStyle/>
        <a:p>
          <a:endParaRPr lang="en-US"/>
        </a:p>
      </dgm:t>
    </dgm:pt>
    <dgm:pt modelId="{65B44C06-B229-4F37-AF95-C6EB7557AD6C}" type="pres">
      <dgm:prSet presAssocID="{F34FD9BB-9F20-449A-8C80-0FDAFC8107F5}" presName="root2" presStyleCnt="0"/>
      <dgm:spPr/>
      <dgm:t>
        <a:bodyPr/>
        <a:lstStyle/>
        <a:p>
          <a:endParaRPr lang="en-US"/>
        </a:p>
      </dgm:t>
    </dgm:pt>
    <dgm:pt modelId="{BF310062-2CD4-48D0-830E-B63AB12B593C}" type="pres">
      <dgm:prSet presAssocID="{F34FD9BB-9F20-449A-8C80-0FDAFC8107F5}" presName="LevelTwoTextNode" presStyleLbl="node2" presStyleIdx="0" presStyleCnt="6" custScaleX="234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5DDBAA-9802-44F7-8F3A-60A407B85C9E}" type="pres">
      <dgm:prSet presAssocID="{F34FD9BB-9F20-449A-8C80-0FDAFC8107F5}" presName="level3hierChild" presStyleCnt="0"/>
      <dgm:spPr/>
      <dgm:t>
        <a:bodyPr/>
        <a:lstStyle/>
        <a:p>
          <a:endParaRPr lang="en-US"/>
        </a:p>
      </dgm:t>
    </dgm:pt>
    <dgm:pt modelId="{E71CAAE5-6A47-4E74-9EEA-74DA6FE123BE}" type="pres">
      <dgm:prSet presAssocID="{05D7EB77-C9E1-4CC7-8C9C-CA4F80CEF897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781257C5-1CBF-4EB6-BA00-1CB78F43A00B}" type="pres">
      <dgm:prSet presAssocID="{05D7EB77-C9E1-4CC7-8C9C-CA4F80CEF897}" presName="connTx" presStyleLbl="parChTrans1D2" presStyleIdx="1" presStyleCnt="6"/>
      <dgm:spPr/>
      <dgm:t>
        <a:bodyPr/>
        <a:lstStyle/>
        <a:p>
          <a:endParaRPr lang="en-US"/>
        </a:p>
      </dgm:t>
    </dgm:pt>
    <dgm:pt modelId="{53EC5DAB-F1C2-4336-9040-30006E87482E}" type="pres">
      <dgm:prSet presAssocID="{8E43237C-2F80-4D61-BFA8-F719BAA2AB22}" presName="root2" presStyleCnt="0"/>
      <dgm:spPr/>
      <dgm:t>
        <a:bodyPr/>
        <a:lstStyle/>
        <a:p>
          <a:endParaRPr lang="en-US"/>
        </a:p>
      </dgm:t>
    </dgm:pt>
    <dgm:pt modelId="{47754F53-1D28-479B-8A79-142287EF454E}" type="pres">
      <dgm:prSet presAssocID="{8E43237C-2F80-4D61-BFA8-F719BAA2AB22}" presName="LevelTwoTextNode" presStyleLbl="node2" presStyleIdx="1" presStyleCnt="6" custScaleX="233727" custLinFactNeighborX="-38" custLinFactNeighborY="-7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CE7650-7640-43DB-81D3-497D3FA777C3}" type="pres">
      <dgm:prSet presAssocID="{8E43237C-2F80-4D61-BFA8-F719BAA2AB22}" presName="level3hierChild" presStyleCnt="0"/>
      <dgm:spPr/>
      <dgm:t>
        <a:bodyPr/>
        <a:lstStyle/>
        <a:p>
          <a:endParaRPr lang="en-US"/>
        </a:p>
      </dgm:t>
    </dgm:pt>
    <dgm:pt modelId="{8D994E83-E0C0-45AC-A852-3EC6C4B97CBC}" type="pres">
      <dgm:prSet presAssocID="{B89E3F36-D096-480D-94C1-8839F4DA7161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FF82B484-B45E-4DD7-A710-9EF5C519AF8E}" type="pres">
      <dgm:prSet presAssocID="{B89E3F36-D096-480D-94C1-8839F4DA7161}" presName="connTx" presStyleLbl="parChTrans1D2" presStyleIdx="2" presStyleCnt="6"/>
      <dgm:spPr/>
      <dgm:t>
        <a:bodyPr/>
        <a:lstStyle/>
        <a:p>
          <a:endParaRPr lang="en-US"/>
        </a:p>
      </dgm:t>
    </dgm:pt>
    <dgm:pt modelId="{D4406CAA-76AE-4015-83A9-8E3F6DCCC2DC}" type="pres">
      <dgm:prSet presAssocID="{2EE808AD-2E02-48AF-AA12-791967AFA974}" presName="root2" presStyleCnt="0"/>
      <dgm:spPr/>
      <dgm:t>
        <a:bodyPr/>
        <a:lstStyle/>
        <a:p>
          <a:endParaRPr lang="en-US"/>
        </a:p>
      </dgm:t>
    </dgm:pt>
    <dgm:pt modelId="{5A3F69D5-D624-4437-A213-29C6645FBCFA}" type="pres">
      <dgm:prSet presAssocID="{2EE808AD-2E02-48AF-AA12-791967AFA974}" presName="LevelTwoTextNode" presStyleLbl="node2" presStyleIdx="2" presStyleCnt="6" custScaleX="2342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EB2B47-5049-41F4-877D-C3D28CA55BB2}" type="pres">
      <dgm:prSet presAssocID="{2EE808AD-2E02-48AF-AA12-791967AFA974}" presName="level3hierChild" presStyleCnt="0"/>
      <dgm:spPr/>
      <dgm:t>
        <a:bodyPr/>
        <a:lstStyle/>
        <a:p>
          <a:endParaRPr lang="en-US"/>
        </a:p>
      </dgm:t>
    </dgm:pt>
    <dgm:pt modelId="{6A3298D8-A007-4EF0-9F01-1023A73E5311}" type="pres">
      <dgm:prSet presAssocID="{5AB81896-E7E7-48C5-AB20-FA7326ACF220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8CE3EFDC-8044-40D3-ACAE-65041D406743}" type="pres">
      <dgm:prSet presAssocID="{5AB81896-E7E7-48C5-AB20-FA7326ACF220}" presName="connTx" presStyleLbl="parChTrans1D2" presStyleIdx="3" presStyleCnt="6"/>
      <dgm:spPr/>
      <dgm:t>
        <a:bodyPr/>
        <a:lstStyle/>
        <a:p>
          <a:endParaRPr lang="en-US"/>
        </a:p>
      </dgm:t>
    </dgm:pt>
    <dgm:pt modelId="{600463BF-95DE-4E18-BA95-05217016DBEF}" type="pres">
      <dgm:prSet presAssocID="{E1BA1046-E729-42C5-841F-F604414C99F6}" presName="root2" presStyleCnt="0"/>
      <dgm:spPr/>
      <dgm:t>
        <a:bodyPr/>
        <a:lstStyle/>
        <a:p>
          <a:endParaRPr lang="en-US"/>
        </a:p>
      </dgm:t>
    </dgm:pt>
    <dgm:pt modelId="{45551F38-1A2C-4EF6-8102-67065D7F06B8}" type="pres">
      <dgm:prSet presAssocID="{E1BA1046-E729-42C5-841F-F604414C99F6}" presName="LevelTwoTextNode" presStyleLbl="node2" presStyleIdx="3" presStyleCnt="6" custScaleX="234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1579C5-3F50-4971-897F-6FF7C5583026}" type="pres">
      <dgm:prSet presAssocID="{E1BA1046-E729-42C5-841F-F604414C99F6}" presName="level3hierChild" presStyleCnt="0"/>
      <dgm:spPr/>
      <dgm:t>
        <a:bodyPr/>
        <a:lstStyle/>
        <a:p>
          <a:endParaRPr lang="en-US"/>
        </a:p>
      </dgm:t>
    </dgm:pt>
    <dgm:pt modelId="{49332119-B256-4784-A57C-75DAADB5A2EB}" type="pres">
      <dgm:prSet presAssocID="{A24507CB-1C0E-4027-BD4F-1EF70EEB8682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05519D56-0892-4266-B9E2-6491BEB6D02D}" type="pres">
      <dgm:prSet presAssocID="{A24507CB-1C0E-4027-BD4F-1EF70EEB8682}" presName="connTx" presStyleLbl="parChTrans1D2" presStyleIdx="4" presStyleCnt="6"/>
      <dgm:spPr/>
      <dgm:t>
        <a:bodyPr/>
        <a:lstStyle/>
        <a:p>
          <a:endParaRPr lang="en-US"/>
        </a:p>
      </dgm:t>
    </dgm:pt>
    <dgm:pt modelId="{ECB3A545-52AE-4A7C-BCED-68298A7BF84E}" type="pres">
      <dgm:prSet presAssocID="{04EBFFCD-B3B2-4AFE-8153-10D13D1E1A54}" presName="root2" presStyleCnt="0"/>
      <dgm:spPr/>
      <dgm:t>
        <a:bodyPr/>
        <a:lstStyle/>
        <a:p>
          <a:endParaRPr lang="en-US"/>
        </a:p>
      </dgm:t>
    </dgm:pt>
    <dgm:pt modelId="{00CD1901-176B-490B-9331-74574F5B787B}" type="pres">
      <dgm:prSet presAssocID="{04EBFFCD-B3B2-4AFE-8153-10D13D1E1A54}" presName="LevelTwoTextNode" presStyleLbl="node2" presStyleIdx="4" presStyleCnt="6" custScaleX="236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E22955-AD4F-4AB1-8F71-73F309DBDFB0}" type="pres">
      <dgm:prSet presAssocID="{04EBFFCD-B3B2-4AFE-8153-10D13D1E1A54}" presName="level3hierChild" presStyleCnt="0"/>
      <dgm:spPr/>
      <dgm:t>
        <a:bodyPr/>
        <a:lstStyle/>
        <a:p>
          <a:endParaRPr lang="en-US"/>
        </a:p>
      </dgm:t>
    </dgm:pt>
    <dgm:pt modelId="{82C1565F-3644-4203-A299-C3F8256BD761}" type="pres">
      <dgm:prSet presAssocID="{5CFA79C5-61E6-40B5-A563-C614005D88E8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AEFDD7BB-3B5E-4A31-B051-2C15D6B74797}" type="pres">
      <dgm:prSet presAssocID="{5CFA79C5-61E6-40B5-A563-C614005D88E8}" presName="connTx" presStyleLbl="parChTrans1D2" presStyleIdx="5" presStyleCnt="6"/>
      <dgm:spPr/>
      <dgm:t>
        <a:bodyPr/>
        <a:lstStyle/>
        <a:p>
          <a:endParaRPr lang="en-US"/>
        </a:p>
      </dgm:t>
    </dgm:pt>
    <dgm:pt modelId="{9D7F56DD-0095-4EE2-BECB-8FDEC7AC67F1}" type="pres">
      <dgm:prSet presAssocID="{A48D8E12-F8C3-4FE4-BC42-85060F2A3F10}" presName="root2" presStyleCnt="0"/>
      <dgm:spPr/>
      <dgm:t>
        <a:bodyPr/>
        <a:lstStyle/>
        <a:p>
          <a:endParaRPr lang="en-US"/>
        </a:p>
      </dgm:t>
    </dgm:pt>
    <dgm:pt modelId="{D1B981F7-D89E-45C9-9964-A585D8D25715}" type="pres">
      <dgm:prSet presAssocID="{A48D8E12-F8C3-4FE4-BC42-85060F2A3F10}" presName="LevelTwoTextNode" presStyleLbl="node2" presStyleIdx="5" presStyleCnt="6" custScaleX="2344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916AF9-FEFD-4819-BC52-923233ECCE20}" type="pres">
      <dgm:prSet presAssocID="{A48D8E12-F8C3-4FE4-BC42-85060F2A3F10}" presName="level3hierChild" presStyleCnt="0"/>
      <dgm:spPr/>
      <dgm:t>
        <a:bodyPr/>
        <a:lstStyle/>
        <a:p>
          <a:endParaRPr lang="en-US"/>
        </a:p>
      </dgm:t>
    </dgm:pt>
  </dgm:ptLst>
  <dgm:cxnLst>
    <dgm:cxn modelId="{E684B66F-D0F6-42B1-9E4D-42ECF2F0E1C0}" type="presOf" srcId="{5AB81896-E7E7-48C5-AB20-FA7326ACF220}" destId="{6A3298D8-A007-4EF0-9F01-1023A73E5311}" srcOrd="0" destOrd="0" presId="urn:microsoft.com/office/officeart/2008/layout/HorizontalMultiLevelHierarchy"/>
    <dgm:cxn modelId="{37455657-D912-4050-875B-A1E6A6C550ED}" type="presOf" srcId="{2EE808AD-2E02-48AF-AA12-791967AFA974}" destId="{5A3F69D5-D624-4437-A213-29C6645FBCFA}" srcOrd="0" destOrd="0" presId="urn:microsoft.com/office/officeart/2008/layout/HorizontalMultiLevelHierarchy"/>
    <dgm:cxn modelId="{DF358E26-5CA1-45AD-8EBA-C0E0216CCBFC}" type="presOf" srcId="{F34FD9BB-9F20-449A-8C80-0FDAFC8107F5}" destId="{BF310062-2CD4-48D0-830E-B63AB12B593C}" srcOrd="0" destOrd="0" presId="urn:microsoft.com/office/officeart/2008/layout/HorizontalMultiLevelHierarchy"/>
    <dgm:cxn modelId="{09F19B35-93ED-4181-8824-B62175EF157C}" type="presOf" srcId="{5CFA79C5-61E6-40B5-A563-C614005D88E8}" destId="{82C1565F-3644-4203-A299-C3F8256BD761}" srcOrd="0" destOrd="0" presId="urn:microsoft.com/office/officeart/2008/layout/HorizontalMultiLevelHierarchy"/>
    <dgm:cxn modelId="{CE408A66-A1C9-4A0D-8E5A-289FC6B2CA6B}" type="presOf" srcId="{8E43237C-2F80-4D61-BFA8-F719BAA2AB22}" destId="{47754F53-1D28-479B-8A79-142287EF454E}" srcOrd="0" destOrd="0" presId="urn:microsoft.com/office/officeart/2008/layout/HorizontalMultiLevelHierarchy"/>
    <dgm:cxn modelId="{5596FF65-ED80-43C3-B95E-482AD1F4B285}" type="presOf" srcId="{A48D8E12-F8C3-4FE4-BC42-85060F2A3F10}" destId="{D1B981F7-D89E-45C9-9964-A585D8D25715}" srcOrd="0" destOrd="0" presId="urn:microsoft.com/office/officeart/2008/layout/HorizontalMultiLevelHierarchy"/>
    <dgm:cxn modelId="{9F738965-5B28-40E8-BB4C-353CE2DCECEC}" type="presOf" srcId="{05D7EB77-C9E1-4CC7-8C9C-CA4F80CEF897}" destId="{781257C5-1CBF-4EB6-BA00-1CB78F43A00B}" srcOrd="1" destOrd="0" presId="urn:microsoft.com/office/officeart/2008/layout/HorizontalMultiLevelHierarchy"/>
    <dgm:cxn modelId="{43394D35-1896-4BBD-A552-1D4D6B1A4DFC}" type="presOf" srcId="{0DFDDE1A-5A16-4AA5-AE17-4DB375401DB9}" destId="{A49A29DF-D02D-43D7-B0FA-00C395E2F6BE}" srcOrd="0" destOrd="0" presId="urn:microsoft.com/office/officeart/2008/layout/HorizontalMultiLevelHierarchy"/>
    <dgm:cxn modelId="{4DA1B2B1-7828-4113-9BCC-0801A2906239}" type="presOf" srcId="{5CFA79C5-61E6-40B5-A563-C614005D88E8}" destId="{AEFDD7BB-3B5E-4A31-B051-2C15D6B74797}" srcOrd="1" destOrd="0" presId="urn:microsoft.com/office/officeart/2008/layout/HorizontalMultiLevelHierarchy"/>
    <dgm:cxn modelId="{738F317E-F0C4-4747-B705-B2C08C190452}" type="presOf" srcId="{E1BA1046-E729-42C5-841F-F604414C99F6}" destId="{45551F38-1A2C-4EF6-8102-67065D7F06B8}" srcOrd="0" destOrd="0" presId="urn:microsoft.com/office/officeart/2008/layout/HorizontalMultiLevelHierarchy"/>
    <dgm:cxn modelId="{EF0591D8-A71C-4B3F-9C4F-E250735E70BF}" type="presOf" srcId="{2FEC237D-12F6-40BE-A886-DCA1CCF6DEAA}" destId="{5D850BD5-5909-4508-BBF5-B36D65603AE4}" srcOrd="0" destOrd="0" presId="urn:microsoft.com/office/officeart/2008/layout/HorizontalMultiLevelHierarchy"/>
    <dgm:cxn modelId="{8BC1FBD3-2DD0-4EC1-895B-BFE8AF51B04B}" srcId="{2FEC237D-12F6-40BE-A886-DCA1CCF6DEAA}" destId="{2DD01F25-C241-4A04-8F7E-79A4CD7F856F}" srcOrd="0" destOrd="0" parTransId="{67921408-23B6-4E5F-89FD-DFE8C059BB8E}" sibTransId="{519F3050-803E-4BDA-8F34-0EFA4B42FB90}"/>
    <dgm:cxn modelId="{DFC86DDD-3153-47C6-8291-698FD16609F7}" srcId="{2DD01F25-C241-4A04-8F7E-79A4CD7F856F}" destId="{E1BA1046-E729-42C5-841F-F604414C99F6}" srcOrd="3" destOrd="0" parTransId="{5AB81896-E7E7-48C5-AB20-FA7326ACF220}" sibTransId="{0BE81849-D5E7-4F07-8489-3965D3A3162C}"/>
    <dgm:cxn modelId="{B550111F-928B-4770-96A0-6E045A5AB15F}" type="presOf" srcId="{05D7EB77-C9E1-4CC7-8C9C-CA4F80CEF897}" destId="{E71CAAE5-6A47-4E74-9EEA-74DA6FE123BE}" srcOrd="0" destOrd="0" presId="urn:microsoft.com/office/officeart/2008/layout/HorizontalMultiLevelHierarchy"/>
    <dgm:cxn modelId="{6E65E648-4D84-4768-B59F-B967A89CDCC1}" type="presOf" srcId="{5AB81896-E7E7-48C5-AB20-FA7326ACF220}" destId="{8CE3EFDC-8044-40D3-ACAE-65041D406743}" srcOrd="1" destOrd="0" presId="urn:microsoft.com/office/officeart/2008/layout/HorizontalMultiLevelHierarchy"/>
    <dgm:cxn modelId="{E02F4191-C7AE-4E63-B5C6-3FCB31A238D1}" type="presOf" srcId="{04EBFFCD-B3B2-4AFE-8153-10D13D1E1A54}" destId="{00CD1901-176B-490B-9331-74574F5B787B}" srcOrd="0" destOrd="0" presId="urn:microsoft.com/office/officeart/2008/layout/HorizontalMultiLevelHierarchy"/>
    <dgm:cxn modelId="{0F3CC99B-75EA-4A11-8B31-D729C3DDB9AC}" srcId="{2DD01F25-C241-4A04-8F7E-79A4CD7F856F}" destId="{8E43237C-2F80-4D61-BFA8-F719BAA2AB22}" srcOrd="1" destOrd="0" parTransId="{05D7EB77-C9E1-4CC7-8C9C-CA4F80CEF897}" sibTransId="{8C26BDBA-F8C3-485D-A0BE-BC25ACC115F0}"/>
    <dgm:cxn modelId="{6888E2F7-44F9-49B9-B208-F06F32AC23CA}" type="presOf" srcId="{A24507CB-1C0E-4027-BD4F-1EF70EEB8682}" destId="{49332119-B256-4784-A57C-75DAADB5A2EB}" srcOrd="0" destOrd="0" presId="urn:microsoft.com/office/officeart/2008/layout/HorizontalMultiLevelHierarchy"/>
    <dgm:cxn modelId="{03E30C3E-A90A-4EC4-964D-3E02703AF189}" srcId="{2DD01F25-C241-4A04-8F7E-79A4CD7F856F}" destId="{A48D8E12-F8C3-4FE4-BC42-85060F2A3F10}" srcOrd="5" destOrd="0" parTransId="{5CFA79C5-61E6-40B5-A563-C614005D88E8}" sibTransId="{ED67BCCD-944B-405B-BFFE-1CB554738F1E}"/>
    <dgm:cxn modelId="{92AB6937-49C8-4D7A-BF69-A1196DE86531}" type="presOf" srcId="{B89E3F36-D096-480D-94C1-8839F4DA7161}" destId="{FF82B484-B45E-4DD7-A710-9EF5C519AF8E}" srcOrd="1" destOrd="0" presId="urn:microsoft.com/office/officeart/2008/layout/HorizontalMultiLevelHierarchy"/>
    <dgm:cxn modelId="{90576F25-27C0-4AE7-ABC1-ACD30188E912}" type="presOf" srcId="{2DD01F25-C241-4A04-8F7E-79A4CD7F856F}" destId="{8D08D661-F5C2-46B4-9F1C-CC780E894343}" srcOrd="0" destOrd="0" presId="urn:microsoft.com/office/officeart/2008/layout/HorizontalMultiLevelHierarchy"/>
    <dgm:cxn modelId="{C8EDDA07-6FEE-48A3-9BEF-B43E39A01789}" type="presOf" srcId="{A24507CB-1C0E-4027-BD4F-1EF70EEB8682}" destId="{05519D56-0892-4266-B9E2-6491BEB6D02D}" srcOrd="1" destOrd="0" presId="urn:microsoft.com/office/officeart/2008/layout/HorizontalMultiLevelHierarchy"/>
    <dgm:cxn modelId="{8F957487-9094-4F26-8938-CA4C7CACE37D}" srcId="{2DD01F25-C241-4A04-8F7E-79A4CD7F856F}" destId="{F34FD9BB-9F20-449A-8C80-0FDAFC8107F5}" srcOrd="0" destOrd="0" parTransId="{0DFDDE1A-5A16-4AA5-AE17-4DB375401DB9}" sibTransId="{78195748-2027-49A6-9D3D-45D672AF92F7}"/>
    <dgm:cxn modelId="{543EDD56-3FE1-430B-B511-0F5458177A23}" type="presOf" srcId="{0DFDDE1A-5A16-4AA5-AE17-4DB375401DB9}" destId="{12B73204-E5B7-4F35-91CC-F32B88EFD5B9}" srcOrd="1" destOrd="0" presId="urn:microsoft.com/office/officeart/2008/layout/HorizontalMultiLevelHierarchy"/>
    <dgm:cxn modelId="{8D35BA76-AD22-4054-8419-092382EB2339}" srcId="{2DD01F25-C241-4A04-8F7E-79A4CD7F856F}" destId="{04EBFFCD-B3B2-4AFE-8153-10D13D1E1A54}" srcOrd="4" destOrd="0" parTransId="{A24507CB-1C0E-4027-BD4F-1EF70EEB8682}" sibTransId="{C7448F9D-63CB-494C-ABA6-FF7E2B64E5D9}"/>
    <dgm:cxn modelId="{C1C5BAC4-EA40-43AC-BC66-9E679497B757}" srcId="{2DD01F25-C241-4A04-8F7E-79A4CD7F856F}" destId="{2EE808AD-2E02-48AF-AA12-791967AFA974}" srcOrd="2" destOrd="0" parTransId="{B89E3F36-D096-480D-94C1-8839F4DA7161}" sibTransId="{31E76BD6-3EF2-4B94-A83E-9E7BC349D968}"/>
    <dgm:cxn modelId="{89A4641F-1200-4B22-B8C9-206F6905CE76}" type="presOf" srcId="{B89E3F36-D096-480D-94C1-8839F4DA7161}" destId="{8D994E83-E0C0-45AC-A852-3EC6C4B97CBC}" srcOrd="0" destOrd="0" presId="urn:microsoft.com/office/officeart/2008/layout/HorizontalMultiLevelHierarchy"/>
    <dgm:cxn modelId="{491734D4-C840-41BA-BE04-52AE8205EA83}" type="presParOf" srcId="{5D850BD5-5909-4508-BBF5-B36D65603AE4}" destId="{4AE2B5FA-A2AE-4C2B-9F71-0A04A35A7744}" srcOrd="0" destOrd="0" presId="urn:microsoft.com/office/officeart/2008/layout/HorizontalMultiLevelHierarchy"/>
    <dgm:cxn modelId="{08B0CCC9-5EB3-4D59-8F1C-DE43CF9115C2}" type="presParOf" srcId="{4AE2B5FA-A2AE-4C2B-9F71-0A04A35A7744}" destId="{8D08D661-F5C2-46B4-9F1C-CC780E894343}" srcOrd="0" destOrd="0" presId="urn:microsoft.com/office/officeart/2008/layout/HorizontalMultiLevelHierarchy"/>
    <dgm:cxn modelId="{B93F04DC-E050-4714-95D0-AE430AA1105C}" type="presParOf" srcId="{4AE2B5FA-A2AE-4C2B-9F71-0A04A35A7744}" destId="{7C0B257B-1FA6-4FD1-A5B0-80532875EB44}" srcOrd="1" destOrd="0" presId="urn:microsoft.com/office/officeart/2008/layout/HorizontalMultiLevelHierarchy"/>
    <dgm:cxn modelId="{B5F3693A-D388-4361-8D13-805189740A44}" type="presParOf" srcId="{7C0B257B-1FA6-4FD1-A5B0-80532875EB44}" destId="{A49A29DF-D02D-43D7-B0FA-00C395E2F6BE}" srcOrd="0" destOrd="0" presId="urn:microsoft.com/office/officeart/2008/layout/HorizontalMultiLevelHierarchy"/>
    <dgm:cxn modelId="{B652F665-A2C0-43A0-A440-E6807F69C2A9}" type="presParOf" srcId="{A49A29DF-D02D-43D7-B0FA-00C395E2F6BE}" destId="{12B73204-E5B7-4F35-91CC-F32B88EFD5B9}" srcOrd="0" destOrd="0" presId="urn:microsoft.com/office/officeart/2008/layout/HorizontalMultiLevelHierarchy"/>
    <dgm:cxn modelId="{1327DCB2-630D-47C8-99EE-640F29F51525}" type="presParOf" srcId="{7C0B257B-1FA6-4FD1-A5B0-80532875EB44}" destId="{65B44C06-B229-4F37-AF95-C6EB7557AD6C}" srcOrd="1" destOrd="0" presId="urn:microsoft.com/office/officeart/2008/layout/HorizontalMultiLevelHierarchy"/>
    <dgm:cxn modelId="{DAC01AA6-E778-4E42-8DB6-5E802500B6D8}" type="presParOf" srcId="{65B44C06-B229-4F37-AF95-C6EB7557AD6C}" destId="{BF310062-2CD4-48D0-830E-B63AB12B593C}" srcOrd="0" destOrd="0" presId="urn:microsoft.com/office/officeart/2008/layout/HorizontalMultiLevelHierarchy"/>
    <dgm:cxn modelId="{E29767AD-755C-421C-9131-FC86D405E58D}" type="presParOf" srcId="{65B44C06-B229-4F37-AF95-C6EB7557AD6C}" destId="{DD5DDBAA-9802-44F7-8F3A-60A407B85C9E}" srcOrd="1" destOrd="0" presId="urn:microsoft.com/office/officeart/2008/layout/HorizontalMultiLevelHierarchy"/>
    <dgm:cxn modelId="{A6628930-B269-4942-BA0C-14093091F92F}" type="presParOf" srcId="{7C0B257B-1FA6-4FD1-A5B0-80532875EB44}" destId="{E71CAAE5-6A47-4E74-9EEA-74DA6FE123BE}" srcOrd="2" destOrd="0" presId="urn:microsoft.com/office/officeart/2008/layout/HorizontalMultiLevelHierarchy"/>
    <dgm:cxn modelId="{85720F50-4669-4722-BF8B-24E69EFB8B1D}" type="presParOf" srcId="{E71CAAE5-6A47-4E74-9EEA-74DA6FE123BE}" destId="{781257C5-1CBF-4EB6-BA00-1CB78F43A00B}" srcOrd="0" destOrd="0" presId="urn:microsoft.com/office/officeart/2008/layout/HorizontalMultiLevelHierarchy"/>
    <dgm:cxn modelId="{ABA2C8FF-CAFB-4FDC-89D2-46AB756225FC}" type="presParOf" srcId="{7C0B257B-1FA6-4FD1-A5B0-80532875EB44}" destId="{53EC5DAB-F1C2-4336-9040-30006E87482E}" srcOrd="3" destOrd="0" presId="urn:microsoft.com/office/officeart/2008/layout/HorizontalMultiLevelHierarchy"/>
    <dgm:cxn modelId="{AFF3FAD6-082A-4D13-A82B-F6C2EB1E5A43}" type="presParOf" srcId="{53EC5DAB-F1C2-4336-9040-30006E87482E}" destId="{47754F53-1D28-479B-8A79-142287EF454E}" srcOrd="0" destOrd="0" presId="urn:microsoft.com/office/officeart/2008/layout/HorizontalMultiLevelHierarchy"/>
    <dgm:cxn modelId="{17B79C16-EA09-4007-99D2-A21A7034F61A}" type="presParOf" srcId="{53EC5DAB-F1C2-4336-9040-30006E87482E}" destId="{EACE7650-7640-43DB-81D3-497D3FA777C3}" srcOrd="1" destOrd="0" presId="urn:microsoft.com/office/officeart/2008/layout/HorizontalMultiLevelHierarchy"/>
    <dgm:cxn modelId="{61A60454-F752-4330-9901-F162C854BB99}" type="presParOf" srcId="{7C0B257B-1FA6-4FD1-A5B0-80532875EB44}" destId="{8D994E83-E0C0-45AC-A852-3EC6C4B97CBC}" srcOrd="4" destOrd="0" presId="urn:microsoft.com/office/officeart/2008/layout/HorizontalMultiLevelHierarchy"/>
    <dgm:cxn modelId="{8EDF78CE-F243-4C9B-A710-724DD8E509E9}" type="presParOf" srcId="{8D994E83-E0C0-45AC-A852-3EC6C4B97CBC}" destId="{FF82B484-B45E-4DD7-A710-9EF5C519AF8E}" srcOrd="0" destOrd="0" presId="urn:microsoft.com/office/officeart/2008/layout/HorizontalMultiLevelHierarchy"/>
    <dgm:cxn modelId="{7B53160F-8679-4ACC-A0CF-9B60B98163E6}" type="presParOf" srcId="{7C0B257B-1FA6-4FD1-A5B0-80532875EB44}" destId="{D4406CAA-76AE-4015-83A9-8E3F6DCCC2DC}" srcOrd="5" destOrd="0" presId="urn:microsoft.com/office/officeart/2008/layout/HorizontalMultiLevelHierarchy"/>
    <dgm:cxn modelId="{0D6B4F9F-731E-4FC7-AA28-1898DAEFD93F}" type="presParOf" srcId="{D4406CAA-76AE-4015-83A9-8E3F6DCCC2DC}" destId="{5A3F69D5-D624-4437-A213-29C6645FBCFA}" srcOrd="0" destOrd="0" presId="urn:microsoft.com/office/officeart/2008/layout/HorizontalMultiLevelHierarchy"/>
    <dgm:cxn modelId="{ADB2BB94-9833-47F7-90A6-882979EA8EFF}" type="presParOf" srcId="{D4406CAA-76AE-4015-83A9-8E3F6DCCC2DC}" destId="{46EB2B47-5049-41F4-877D-C3D28CA55BB2}" srcOrd="1" destOrd="0" presId="urn:microsoft.com/office/officeart/2008/layout/HorizontalMultiLevelHierarchy"/>
    <dgm:cxn modelId="{191279E5-7098-4636-8EB9-58D8E9AF4C07}" type="presParOf" srcId="{7C0B257B-1FA6-4FD1-A5B0-80532875EB44}" destId="{6A3298D8-A007-4EF0-9F01-1023A73E5311}" srcOrd="6" destOrd="0" presId="urn:microsoft.com/office/officeart/2008/layout/HorizontalMultiLevelHierarchy"/>
    <dgm:cxn modelId="{7AC4BAD9-D73B-40FD-9FEA-054029F5712F}" type="presParOf" srcId="{6A3298D8-A007-4EF0-9F01-1023A73E5311}" destId="{8CE3EFDC-8044-40D3-ACAE-65041D406743}" srcOrd="0" destOrd="0" presId="urn:microsoft.com/office/officeart/2008/layout/HorizontalMultiLevelHierarchy"/>
    <dgm:cxn modelId="{8CB2BA0C-D257-4035-BF0E-7C8AEE7A1456}" type="presParOf" srcId="{7C0B257B-1FA6-4FD1-A5B0-80532875EB44}" destId="{600463BF-95DE-4E18-BA95-05217016DBEF}" srcOrd="7" destOrd="0" presId="urn:microsoft.com/office/officeart/2008/layout/HorizontalMultiLevelHierarchy"/>
    <dgm:cxn modelId="{92C51AD6-AD08-466F-8AB0-3FB628CCA5FE}" type="presParOf" srcId="{600463BF-95DE-4E18-BA95-05217016DBEF}" destId="{45551F38-1A2C-4EF6-8102-67065D7F06B8}" srcOrd="0" destOrd="0" presId="urn:microsoft.com/office/officeart/2008/layout/HorizontalMultiLevelHierarchy"/>
    <dgm:cxn modelId="{951AD550-F467-4AA4-8CB5-EC6C164ABE6F}" type="presParOf" srcId="{600463BF-95DE-4E18-BA95-05217016DBEF}" destId="{601579C5-3F50-4971-897F-6FF7C5583026}" srcOrd="1" destOrd="0" presId="urn:microsoft.com/office/officeart/2008/layout/HorizontalMultiLevelHierarchy"/>
    <dgm:cxn modelId="{08214EE8-DFEF-44BB-8750-AF4DBFC1E3BD}" type="presParOf" srcId="{7C0B257B-1FA6-4FD1-A5B0-80532875EB44}" destId="{49332119-B256-4784-A57C-75DAADB5A2EB}" srcOrd="8" destOrd="0" presId="urn:microsoft.com/office/officeart/2008/layout/HorizontalMultiLevelHierarchy"/>
    <dgm:cxn modelId="{F9D7447B-5704-4531-AA4A-11A10749CDB4}" type="presParOf" srcId="{49332119-B256-4784-A57C-75DAADB5A2EB}" destId="{05519D56-0892-4266-B9E2-6491BEB6D02D}" srcOrd="0" destOrd="0" presId="urn:microsoft.com/office/officeart/2008/layout/HorizontalMultiLevelHierarchy"/>
    <dgm:cxn modelId="{79BE6A51-B17E-48B9-9E8F-4012FDC3A454}" type="presParOf" srcId="{7C0B257B-1FA6-4FD1-A5B0-80532875EB44}" destId="{ECB3A545-52AE-4A7C-BCED-68298A7BF84E}" srcOrd="9" destOrd="0" presId="urn:microsoft.com/office/officeart/2008/layout/HorizontalMultiLevelHierarchy"/>
    <dgm:cxn modelId="{A9AAE759-5635-4253-BD52-E52E682D6368}" type="presParOf" srcId="{ECB3A545-52AE-4A7C-BCED-68298A7BF84E}" destId="{00CD1901-176B-490B-9331-74574F5B787B}" srcOrd="0" destOrd="0" presId="urn:microsoft.com/office/officeart/2008/layout/HorizontalMultiLevelHierarchy"/>
    <dgm:cxn modelId="{D62727D0-42B6-489A-A107-B811CB2E4086}" type="presParOf" srcId="{ECB3A545-52AE-4A7C-BCED-68298A7BF84E}" destId="{15E22955-AD4F-4AB1-8F71-73F309DBDFB0}" srcOrd="1" destOrd="0" presId="urn:microsoft.com/office/officeart/2008/layout/HorizontalMultiLevelHierarchy"/>
    <dgm:cxn modelId="{C08517DA-8484-480F-8BE9-84222DEE41B9}" type="presParOf" srcId="{7C0B257B-1FA6-4FD1-A5B0-80532875EB44}" destId="{82C1565F-3644-4203-A299-C3F8256BD761}" srcOrd="10" destOrd="0" presId="urn:microsoft.com/office/officeart/2008/layout/HorizontalMultiLevelHierarchy"/>
    <dgm:cxn modelId="{5A9F4F96-05FE-4442-A700-DF541DCBA82D}" type="presParOf" srcId="{82C1565F-3644-4203-A299-C3F8256BD761}" destId="{AEFDD7BB-3B5E-4A31-B051-2C15D6B74797}" srcOrd="0" destOrd="0" presId="urn:microsoft.com/office/officeart/2008/layout/HorizontalMultiLevelHierarchy"/>
    <dgm:cxn modelId="{8A8BCE4B-1D7F-4888-B632-8CDA47A2018C}" type="presParOf" srcId="{7C0B257B-1FA6-4FD1-A5B0-80532875EB44}" destId="{9D7F56DD-0095-4EE2-BECB-8FDEC7AC67F1}" srcOrd="11" destOrd="0" presId="urn:microsoft.com/office/officeart/2008/layout/HorizontalMultiLevelHierarchy"/>
    <dgm:cxn modelId="{6AAE1DA3-0CA9-4D38-9D39-EC655965AC3C}" type="presParOf" srcId="{9D7F56DD-0095-4EE2-BECB-8FDEC7AC67F1}" destId="{D1B981F7-D89E-45C9-9964-A585D8D25715}" srcOrd="0" destOrd="0" presId="urn:microsoft.com/office/officeart/2008/layout/HorizontalMultiLevelHierarchy"/>
    <dgm:cxn modelId="{60F02119-051A-44B3-A47E-8A66FC75875A}" type="presParOf" srcId="{9D7F56DD-0095-4EE2-BECB-8FDEC7AC67F1}" destId="{76916AF9-FEFD-4819-BC52-923233ECCE20}" srcOrd="1" destOrd="0" presId="urn:microsoft.com/office/officeart/2008/layout/HorizontalMultiLevelHierarchy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772400" cy="1600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CHĂM SÓC NGƯỜI BỆNH PHÙ                            PHỔI CẤP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66800" y="2590800"/>
            <a:ext cx="7467600" cy="3886200"/>
          </a:xfrm>
        </p:spPr>
        <p:txBody>
          <a:bodyPr/>
          <a:lstStyle/>
          <a:p>
            <a:pPr algn="l"/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GVHD: NGUYỄN PHÚC HỌC </a:t>
            </a:r>
          </a:p>
          <a:p>
            <a:pPr algn="l"/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 6:</a:t>
            </a:r>
          </a:p>
          <a:p>
            <a:pPr algn="l"/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NGUYỄN THỊ LAN HƯƠNG</a:t>
            </a:r>
          </a:p>
          <a:p>
            <a:pPr algn="l"/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PHẠM PHƯƠNG DUNG</a:t>
            </a:r>
          </a:p>
          <a:p>
            <a:pPr algn="l"/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TRẦN THỊ HƯƠNG LY</a:t>
            </a:r>
          </a:p>
          <a:p>
            <a:pPr algn="l"/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ĐỖ THỊ DIỄM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141763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Cho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mỡ,cho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Theo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3l/24h</a:t>
            </a:r>
          </a:p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24h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5 ĐÁNH GIÁ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057400"/>
            <a:ext cx="7696200" cy="3810000"/>
          </a:xfrm>
        </p:spPr>
        <p:txBody>
          <a:bodyPr>
            <a:normAutofit/>
          </a:bodyPr>
          <a:lstStyle/>
          <a:p>
            <a:pPr fontAlgn="t"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-Bệnh nhân tỉnh, hết khích thích và lo lắng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Nhịp thở &lt;25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l/p, mạch &lt;100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l/p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t"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- Lượng nước tiểu &gt; 1lit/24h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 LƯỢNG GIÁ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monixit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carbon,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photpho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   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/>
          </a:p>
        </p:txBody>
      </p:sp>
      <p:sp>
        <p:nvSpPr>
          <p:cNvPr id="4" name="Smiley Face 3"/>
          <p:cNvSpPr/>
          <p:nvPr/>
        </p:nvSpPr>
        <p:spPr>
          <a:xfrm>
            <a:off x="381000" y="4038600"/>
            <a:ext cx="609600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oxy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(l/p)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   8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-10 l/p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    15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-20 l/p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    20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25 l/p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    8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-12 l/p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304800" y="1981200"/>
            <a:ext cx="609600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    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A, 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  <p:sp>
        <p:nvSpPr>
          <p:cNvPr id="4" name="Smiley Face 3"/>
          <p:cNvSpPr/>
          <p:nvPr/>
        </p:nvSpPr>
        <p:spPr>
          <a:xfrm>
            <a:off x="304800" y="4038600"/>
            <a:ext cx="609600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</p:txBody>
      </p:sp>
      <p:sp>
        <p:nvSpPr>
          <p:cNvPr id="5" name="Smiley Face 4"/>
          <p:cNvSpPr/>
          <p:nvPr/>
        </p:nvSpPr>
        <p:spPr>
          <a:xfrm>
            <a:off x="381000" y="4038600"/>
            <a:ext cx="609600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nh-nen-power-point-cam-on-2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MỤC LỤC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7162800" cy="4568952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      ĐỊNH NGHĨA</a:t>
            </a:r>
          </a:p>
          <a:p>
            <a:pPr marL="571500" indent="-57150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II     NGUYÊN NHÂN</a:t>
            </a:r>
          </a:p>
          <a:p>
            <a:pPr marL="571500" indent="-57150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III   TRIỆU CHỨNG</a:t>
            </a:r>
          </a:p>
          <a:p>
            <a:pPr marL="571500" indent="-57150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IV   QUY TRÌNH CHĂM SÓC</a:t>
            </a:r>
          </a:p>
          <a:p>
            <a:pPr marL="571500" indent="-57150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V     LƯỢNG GIÁ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- ứ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nang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953000" y="2209800"/>
            <a:ext cx="762000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286000" y="3429000"/>
            <a:ext cx="1066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429000" y="3048000"/>
            <a:ext cx="2895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PPC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2286000" y="42672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429000" y="4800600"/>
            <a:ext cx="2895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PPC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70684721"/>
              </p:ext>
            </p:extLst>
          </p:nvPr>
        </p:nvGraphicFramePr>
        <p:xfrm>
          <a:off x="1519311" y="1600200"/>
          <a:ext cx="6405489" cy="4887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132" y="119894"/>
            <a:ext cx="7467600" cy="7945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 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8458200" cy="6019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295400"/>
            <a:ext cx="4495800" cy="556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C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ơn ho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khò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khè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khó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thở dữ dội, đột ngột, thở nhanh nông 50-60 lần /phút.</a:t>
            </a:r>
          </a:p>
          <a:p>
            <a:pPr algn="just"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xanh tái, vã mồ hôi, vật vã.</a:t>
            </a:r>
          </a:p>
          <a:p>
            <a:pPr algn="just"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Ho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khạc ra bọt màu hồng.</a:t>
            </a:r>
          </a:p>
          <a:p>
            <a:pPr algn="just"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tim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nhanh, nhỏ, tiếng tim mờ.</a:t>
            </a:r>
          </a:p>
          <a:p>
            <a:pPr algn="just"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Huyết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áp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tụt kẹp.</a:t>
            </a:r>
          </a:p>
          <a:p>
            <a:pPr algn="just"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Nghe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phổi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ran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ẩm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sau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lan dần lên hai đỉnh phổi như sóng thuỷ triều.</a:t>
            </a:r>
          </a:p>
          <a:p>
            <a:pPr algn="just" fontAlgn="base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Vô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niệu hay thiểu niệu.</a:t>
            </a:r>
            <a:endParaRPr lang="vi-VN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1295400"/>
            <a:ext cx="3962400" cy="556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buFontTx/>
              <a:buChar char="-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hó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thở nhanh tăng dần lên, nếu không điều trị kịp thời sẽ dẫn đến cơn phù phổi cấp điển hình.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FontTx/>
              <a:buChar char="-"/>
            </a:pP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Cơn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phù phổi cấp không điển hình thường do truyền dịch nhanh hay truyền dịch với số lượng nhiều trong thời gian ngắn.</a:t>
            </a:r>
            <a:endParaRPr lang="vi-VN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2057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1.nhận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7467600" cy="4873752"/>
          </a:xfrm>
        </p:spPr>
        <p:txBody>
          <a:bodyPr/>
          <a:lstStyle/>
          <a:p>
            <a:pPr fontAlgn="t">
              <a:buNone/>
            </a:pPr>
            <a:endParaRPr lang="en-US" b="1" dirty="0" smtClean="0"/>
          </a:p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NB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600ml/24h.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7467600" cy="4492752"/>
          </a:xfrm>
        </p:spPr>
        <p:txBody>
          <a:bodyPr>
            <a:normAutofit/>
          </a:bodyPr>
          <a:lstStyle/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NB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tái,vã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ập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NB.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CLS.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Theo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382000" cy="14478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hực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8763000" cy="4724400"/>
          </a:xfrm>
        </p:spPr>
        <p:txBody>
          <a:bodyPr>
            <a:noAutofit/>
          </a:bodyPr>
          <a:lstStyle/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NB.</a:t>
            </a:r>
          </a:p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oxy qua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8-10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oxy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oxy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104</TotalTime>
  <Words>832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CHĂM SÓC NGƯỜI BỆNH PHÙ                            PHỔI CẤP</vt:lpstr>
      <vt:lpstr>                 MỤC LỤC</vt:lpstr>
      <vt:lpstr>i định nghĩa</vt:lpstr>
      <vt:lpstr> ii nguyên nhân</vt:lpstr>
      <vt:lpstr> iii  triệu chứng</vt:lpstr>
      <vt:lpstr> iv quy trình chăm sóc  1.nhận định </vt:lpstr>
      <vt:lpstr>   2 chẩn đoán điều dưỡng</vt:lpstr>
      <vt:lpstr> 3  lập kế hoạch chăm sóc </vt:lpstr>
      <vt:lpstr>4 thực hiện kế hoạch chăm sóc </vt:lpstr>
      <vt:lpstr>4 thực hiện kế hoạch chăm sóc (tt)</vt:lpstr>
      <vt:lpstr>5 ĐÁNH GIÁ </vt:lpstr>
      <vt:lpstr>V LƯỢNG GIÁ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CHĂM SÓC NGƯỜI BỆNH PHÙ PHỔI CẤP</dc:title>
  <dc:creator>Tuấn cảnh</dc:creator>
  <cp:lastModifiedBy>Admin</cp:lastModifiedBy>
  <cp:revision>45</cp:revision>
  <dcterms:created xsi:type="dcterms:W3CDTF">2006-08-16T00:00:00Z</dcterms:created>
  <dcterms:modified xsi:type="dcterms:W3CDTF">2017-05-28T10:51:51Z</dcterms:modified>
</cp:coreProperties>
</file>