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4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5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6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7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8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9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10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11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2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13.xml" ContentType="application/vnd.openxmlformats-officedocument.presentationml.notesSlide+xml"/>
  <Override PartName="/ppt/tags/tag5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75" r:id="rId2"/>
    <p:sldId id="276" r:id="rId3"/>
    <p:sldId id="279" r:id="rId4"/>
    <p:sldId id="278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91" r:id="rId15"/>
    <p:sldId id="289" r:id="rId16"/>
    <p:sldId id="290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04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DF682F-CAD6-49B1-BDE5-2B5629F3E2FB}" type="doc">
      <dgm:prSet loTypeId="urn:microsoft.com/office/officeart/2005/8/layout/cycle1" loCatId="cycle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1CEC439E-D817-4BE0-A32F-9E38C590829B}">
      <dgm:prSet phldrT="[Text]"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Vi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khuẩn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74AA3650-B1B2-4464-88D3-67920CD1758B}" type="parTrans" cxnId="{36F9CA4E-7861-48E5-93DC-C6B657854AAA}">
      <dgm:prSet/>
      <dgm:spPr/>
      <dgm:t>
        <a:bodyPr/>
        <a:lstStyle/>
        <a:p>
          <a:endParaRPr lang="en-US"/>
        </a:p>
      </dgm:t>
    </dgm:pt>
    <dgm:pt modelId="{8A6907E8-14BD-4B60-8D6B-30B558A37826}" type="sibTrans" cxnId="{36F9CA4E-7861-48E5-93DC-C6B657854AAA}">
      <dgm:prSet/>
      <dgm:spPr/>
      <dgm:t>
        <a:bodyPr/>
        <a:lstStyle/>
        <a:p>
          <a:endParaRPr lang="en-US"/>
        </a:p>
      </dgm:t>
    </dgm:pt>
    <dgm:pt modelId="{161E66D8-4DCD-4E21-BA1A-55FAF5250219}">
      <dgm:prSet phldrT="[Text]"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Virus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D2F00AC7-6F53-44E6-9C34-4F383C19B813}" type="parTrans" cxnId="{D5AD39D9-38AF-40D9-B30A-D3B450EBABBE}">
      <dgm:prSet/>
      <dgm:spPr/>
      <dgm:t>
        <a:bodyPr/>
        <a:lstStyle/>
        <a:p>
          <a:endParaRPr lang="en-US"/>
        </a:p>
      </dgm:t>
    </dgm:pt>
    <dgm:pt modelId="{23213747-72CC-474A-9180-CCC6A8AAF308}" type="sibTrans" cxnId="{D5AD39D9-38AF-40D9-B30A-D3B450EBABBE}">
      <dgm:prSet/>
      <dgm:spPr/>
      <dgm:t>
        <a:bodyPr/>
        <a:lstStyle/>
        <a:p>
          <a:endParaRPr lang="en-US"/>
        </a:p>
      </dgm:t>
    </dgm:pt>
    <dgm:pt modelId="{8BE28268-3CB1-4416-8EFA-33BEBE288436}">
      <dgm:prSet phldrT="[Text]" custT="1"/>
      <dgm:spPr/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Ký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sinh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trùng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17A2D0D3-0163-4535-9E91-D38AA8B5E599}" type="parTrans" cxnId="{512B8098-7A33-4275-AF8B-D68405D19E6E}">
      <dgm:prSet/>
      <dgm:spPr/>
      <dgm:t>
        <a:bodyPr/>
        <a:lstStyle/>
        <a:p>
          <a:endParaRPr lang="en-US"/>
        </a:p>
      </dgm:t>
    </dgm:pt>
    <dgm:pt modelId="{280841E1-6A47-4965-ACD4-8DF757E76B7E}" type="sibTrans" cxnId="{512B8098-7A33-4275-AF8B-D68405D19E6E}">
      <dgm:prSet/>
      <dgm:spPr/>
      <dgm:t>
        <a:bodyPr/>
        <a:lstStyle/>
        <a:p>
          <a:endParaRPr lang="en-US"/>
        </a:p>
      </dgm:t>
    </dgm:pt>
    <dgm:pt modelId="{028C4BF5-CA39-48D9-A8AB-A09A5F01173A}">
      <dgm:prSet phldrT="[Text]" custT="1"/>
      <dgm:spPr/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Độc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tố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tự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nhiên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E53AF9FA-0A54-453C-8CC6-4755DFA77ECF}" type="parTrans" cxnId="{B06C3A15-E615-48AF-8369-3EC6D35F533E}">
      <dgm:prSet/>
      <dgm:spPr/>
      <dgm:t>
        <a:bodyPr/>
        <a:lstStyle/>
        <a:p>
          <a:endParaRPr lang="en-US"/>
        </a:p>
      </dgm:t>
    </dgm:pt>
    <dgm:pt modelId="{4AD22572-3BC2-4CF0-B462-6BC4183E1F0F}" type="sibTrans" cxnId="{B06C3A15-E615-48AF-8369-3EC6D35F533E}">
      <dgm:prSet/>
      <dgm:spPr/>
      <dgm:t>
        <a:bodyPr/>
        <a:lstStyle/>
        <a:p>
          <a:endParaRPr lang="en-US"/>
        </a:p>
      </dgm:t>
    </dgm:pt>
    <dgm:pt modelId="{8A3DD716-0317-4D2E-AC78-6B508876882B}">
      <dgm:prSet phldrT="[Text]" custT="1"/>
      <dgm:spPr/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Nhân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tố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khác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768422A1-3E9A-4996-B2AF-4E5FBDB0BF01}" type="parTrans" cxnId="{63997010-70C1-4A71-9C9D-52949AAFE0F7}">
      <dgm:prSet/>
      <dgm:spPr/>
      <dgm:t>
        <a:bodyPr/>
        <a:lstStyle/>
        <a:p>
          <a:endParaRPr lang="en-US"/>
        </a:p>
      </dgm:t>
    </dgm:pt>
    <dgm:pt modelId="{811955C2-4763-4213-BE73-F2BF546D7622}" type="sibTrans" cxnId="{63997010-70C1-4A71-9C9D-52949AAFE0F7}">
      <dgm:prSet/>
      <dgm:spPr/>
      <dgm:t>
        <a:bodyPr/>
        <a:lstStyle/>
        <a:p>
          <a:endParaRPr lang="en-US"/>
        </a:p>
      </dgm:t>
    </dgm:pt>
    <dgm:pt modelId="{B1569D9B-5863-42DF-A25F-B1816A2FCE24}">
      <dgm:prSet custT="1"/>
      <dgm:spPr/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Ngoại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độc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tố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AB567DFB-7C0A-4FDC-B5DD-04B99D4A1759}" type="parTrans" cxnId="{6A10B5C8-0166-4144-A153-6FCC9BCA35B0}">
      <dgm:prSet/>
      <dgm:spPr/>
      <dgm:t>
        <a:bodyPr/>
        <a:lstStyle/>
        <a:p>
          <a:endParaRPr lang="en-US"/>
        </a:p>
      </dgm:t>
    </dgm:pt>
    <dgm:pt modelId="{539F28A6-87F7-42DA-AD17-7D7D41AB6950}" type="sibTrans" cxnId="{6A10B5C8-0166-4144-A153-6FCC9BCA35B0}">
      <dgm:prSet/>
      <dgm:spPr/>
      <dgm:t>
        <a:bodyPr/>
        <a:lstStyle/>
        <a:p>
          <a:endParaRPr lang="en-US"/>
        </a:p>
      </dgm:t>
    </dgm:pt>
    <dgm:pt modelId="{EA94543F-47E2-4365-AFAE-89EF7B55D19A}">
      <dgm:prSet custT="1"/>
      <dgm:spPr/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Độc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tố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vi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nấm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76F7D48B-FDED-45DD-8A9E-0383FD385126}" type="parTrans" cxnId="{F2255E91-8494-487B-AF11-DB797DBC4B13}">
      <dgm:prSet/>
      <dgm:spPr/>
      <dgm:t>
        <a:bodyPr/>
        <a:lstStyle/>
        <a:p>
          <a:endParaRPr lang="en-US"/>
        </a:p>
      </dgm:t>
    </dgm:pt>
    <dgm:pt modelId="{5550B469-479C-44F3-A8FF-5CFC1C0EC376}" type="sibTrans" cxnId="{F2255E91-8494-487B-AF11-DB797DBC4B13}">
      <dgm:prSet/>
      <dgm:spPr/>
      <dgm:t>
        <a:bodyPr/>
        <a:lstStyle/>
        <a:p>
          <a:endParaRPr lang="en-US"/>
        </a:p>
      </dgm:t>
    </dgm:pt>
    <dgm:pt modelId="{B0248BC4-8148-4F79-B1AD-150FA8299A26}" type="pres">
      <dgm:prSet presAssocID="{E6DF682F-CAD6-49B1-BDE5-2B5629F3E2F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94291D-BE65-4A8A-9D81-184B1497B3CC}" type="pres">
      <dgm:prSet presAssocID="{1CEC439E-D817-4BE0-A32F-9E38C590829B}" presName="dummy" presStyleCnt="0"/>
      <dgm:spPr/>
    </dgm:pt>
    <dgm:pt modelId="{3623DDB8-943E-4176-81B1-A636EEF61CCF}" type="pres">
      <dgm:prSet presAssocID="{1CEC439E-D817-4BE0-A32F-9E38C590829B}" presName="node" presStyleLbl="revTx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0F4506-438A-48CE-8AE4-9C4BC231AED8}" type="pres">
      <dgm:prSet presAssocID="{8A6907E8-14BD-4B60-8D6B-30B558A37826}" presName="sibTrans" presStyleLbl="node1" presStyleIdx="0" presStyleCnt="7"/>
      <dgm:spPr/>
      <dgm:t>
        <a:bodyPr/>
        <a:lstStyle/>
        <a:p>
          <a:endParaRPr lang="en-US"/>
        </a:p>
      </dgm:t>
    </dgm:pt>
    <dgm:pt modelId="{8BF57FFD-6A36-4C52-BB55-9CAC27E6F303}" type="pres">
      <dgm:prSet presAssocID="{B1569D9B-5863-42DF-A25F-B1816A2FCE24}" presName="dummy" presStyleCnt="0"/>
      <dgm:spPr/>
    </dgm:pt>
    <dgm:pt modelId="{339C99C4-6F84-483C-8BEE-6FEFD9F7561D}" type="pres">
      <dgm:prSet presAssocID="{B1569D9B-5863-42DF-A25F-B1816A2FCE24}" presName="node" presStyleLbl="revTx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F75698-069F-400E-968F-09425A9A46B2}" type="pres">
      <dgm:prSet presAssocID="{539F28A6-87F7-42DA-AD17-7D7D41AB6950}" presName="sibTrans" presStyleLbl="node1" presStyleIdx="1" presStyleCnt="7"/>
      <dgm:spPr/>
      <dgm:t>
        <a:bodyPr/>
        <a:lstStyle/>
        <a:p>
          <a:endParaRPr lang="en-US"/>
        </a:p>
      </dgm:t>
    </dgm:pt>
    <dgm:pt modelId="{30DC9421-DC7F-48EC-B52A-F7E0E16712B0}" type="pres">
      <dgm:prSet presAssocID="{EA94543F-47E2-4365-AFAE-89EF7B55D19A}" presName="dummy" presStyleCnt="0"/>
      <dgm:spPr/>
    </dgm:pt>
    <dgm:pt modelId="{A2BFB36E-C40E-442B-BE38-63F733AE90FC}" type="pres">
      <dgm:prSet presAssocID="{EA94543F-47E2-4365-AFAE-89EF7B55D19A}" presName="node" presStyleLbl="revTx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88FBBF-AAB4-4303-9AD5-8EED2D6CBC93}" type="pres">
      <dgm:prSet presAssocID="{5550B469-479C-44F3-A8FF-5CFC1C0EC376}" presName="sibTrans" presStyleLbl="node1" presStyleIdx="2" presStyleCnt="7"/>
      <dgm:spPr/>
      <dgm:t>
        <a:bodyPr/>
        <a:lstStyle/>
        <a:p>
          <a:endParaRPr lang="en-US"/>
        </a:p>
      </dgm:t>
    </dgm:pt>
    <dgm:pt modelId="{1CA8086C-D67C-4914-A8D3-1DD683E56002}" type="pres">
      <dgm:prSet presAssocID="{161E66D8-4DCD-4E21-BA1A-55FAF5250219}" presName="dummy" presStyleCnt="0"/>
      <dgm:spPr/>
    </dgm:pt>
    <dgm:pt modelId="{DAC289A2-05D5-4F82-8034-2C7C4C6CA7DA}" type="pres">
      <dgm:prSet presAssocID="{161E66D8-4DCD-4E21-BA1A-55FAF5250219}" presName="node" presStyleLbl="revTx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D7B4CF-8C7D-4A9B-B830-D80303E6A39F}" type="pres">
      <dgm:prSet presAssocID="{23213747-72CC-474A-9180-CCC6A8AAF308}" presName="sibTrans" presStyleLbl="node1" presStyleIdx="3" presStyleCnt="7"/>
      <dgm:spPr/>
      <dgm:t>
        <a:bodyPr/>
        <a:lstStyle/>
        <a:p>
          <a:endParaRPr lang="en-US"/>
        </a:p>
      </dgm:t>
    </dgm:pt>
    <dgm:pt modelId="{A1FB669F-6BDD-490D-B4F0-BE43209DE3BB}" type="pres">
      <dgm:prSet presAssocID="{8BE28268-3CB1-4416-8EFA-33BEBE288436}" presName="dummy" presStyleCnt="0"/>
      <dgm:spPr/>
    </dgm:pt>
    <dgm:pt modelId="{4A14EEF9-6E04-48A4-B33D-AC7E87525517}" type="pres">
      <dgm:prSet presAssocID="{8BE28268-3CB1-4416-8EFA-33BEBE288436}" presName="node" presStyleLbl="revTx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6235B-A543-431C-A265-A07AEF3EFB8D}" type="pres">
      <dgm:prSet presAssocID="{280841E1-6A47-4965-ACD4-8DF757E76B7E}" presName="sibTrans" presStyleLbl="node1" presStyleIdx="4" presStyleCnt="7"/>
      <dgm:spPr/>
      <dgm:t>
        <a:bodyPr/>
        <a:lstStyle/>
        <a:p>
          <a:endParaRPr lang="en-US"/>
        </a:p>
      </dgm:t>
    </dgm:pt>
    <dgm:pt modelId="{57397092-07AE-4DFD-92A7-3B54298D077E}" type="pres">
      <dgm:prSet presAssocID="{028C4BF5-CA39-48D9-A8AB-A09A5F01173A}" presName="dummy" presStyleCnt="0"/>
      <dgm:spPr/>
    </dgm:pt>
    <dgm:pt modelId="{795EB7D8-A22C-41AF-801A-55B7B70680EC}" type="pres">
      <dgm:prSet presAssocID="{028C4BF5-CA39-48D9-A8AB-A09A5F01173A}" presName="node" presStyleLbl="revTx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B01B8D-51C1-4A4E-8BD4-8A10EE2F5737}" type="pres">
      <dgm:prSet presAssocID="{4AD22572-3BC2-4CF0-B462-6BC4183E1F0F}" presName="sibTrans" presStyleLbl="node1" presStyleIdx="5" presStyleCnt="7"/>
      <dgm:spPr/>
      <dgm:t>
        <a:bodyPr/>
        <a:lstStyle/>
        <a:p>
          <a:endParaRPr lang="en-US"/>
        </a:p>
      </dgm:t>
    </dgm:pt>
    <dgm:pt modelId="{13E8EF6E-1014-4BAC-BA9D-491F821E60E9}" type="pres">
      <dgm:prSet presAssocID="{8A3DD716-0317-4D2E-AC78-6B508876882B}" presName="dummy" presStyleCnt="0"/>
      <dgm:spPr/>
    </dgm:pt>
    <dgm:pt modelId="{A5CBABA9-54CD-430C-A2C7-7F43ED654CAB}" type="pres">
      <dgm:prSet presAssocID="{8A3DD716-0317-4D2E-AC78-6B508876882B}" presName="node" presStyleLbl="revTx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AF064A-E5FE-4118-B331-A88DDBFB36C9}" type="pres">
      <dgm:prSet presAssocID="{811955C2-4763-4213-BE73-F2BF546D7622}" presName="sibTrans" presStyleLbl="node1" presStyleIdx="6" presStyleCnt="7"/>
      <dgm:spPr/>
      <dgm:t>
        <a:bodyPr/>
        <a:lstStyle/>
        <a:p>
          <a:endParaRPr lang="en-US"/>
        </a:p>
      </dgm:t>
    </dgm:pt>
  </dgm:ptLst>
  <dgm:cxnLst>
    <dgm:cxn modelId="{A86773C3-ABA5-4763-B384-5CC4A6B58DE1}" type="presOf" srcId="{EA94543F-47E2-4365-AFAE-89EF7B55D19A}" destId="{A2BFB36E-C40E-442B-BE38-63F733AE90FC}" srcOrd="0" destOrd="0" presId="urn:microsoft.com/office/officeart/2005/8/layout/cycle1"/>
    <dgm:cxn modelId="{024B22CB-5BC9-41D8-8964-9489DF564AD1}" type="presOf" srcId="{280841E1-6A47-4965-ACD4-8DF757E76B7E}" destId="{D156235B-A543-431C-A265-A07AEF3EFB8D}" srcOrd="0" destOrd="0" presId="urn:microsoft.com/office/officeart/2005/8/layout/cycle1"/>
    <dgm:cxn modelId="{EF3D6753-A7B0-4BCA-88BA-D1C7AFA08048}" type="presOf" srcId="{5550B469-479C-44F3-A8FF-5CFC1C0EC376}" destId="{2288FBBF-AAB4-4303-9AD5-8EED2D6CBC93}" srcOrd="0" destOrd="0" presId="urn:microsoft.com/office/officeart/2005/8/layout/cycle1"/>
    <dgm:cxn modelId="{D5AD39D9-38AF-40D9-B30A-D3B450EBABBE}" srcId="{E6DF682F-CAD6-49B1-BDE5-2B5629F3E2FB}" destId="{161E66D8-4DCD-4E21-BA1A-55FAF5250219}" srcOrd="3" destOrd="0" parTransId="{D2F00AC7-6F53-44E6-9C34-4F383C19B813}" sibTransId="{23213747-72CC-474A-9180-CCC6A8AAF308}"/>
    <dgm:cxn modelId="{530DEB54-CBC1-4CE9-990A-431EC4CADF6D}" type="presOf" srcId="{8A6907E8-14BD-4B60-8D6B-30B558A37826}" destId="{4F0F4506-438A-48CE-8AE4-9C4BC231AED8}" srcOrd="0" destOrd="0" presId="urn:microsoft.com/office/officeart/2005/8/layout/cycle1"/>
    <dgm:cxn modelId="{9FF4A2C8-7D8C-4A97-AC5F-767B5445E2CD}" type="presOf" srcId="{028C4BF5-CA39-48D9-A8AB-A09A5F01173A}" destId="{795EB7D8-A22C-41AF-801A-55B7B70680EC}" srcOrd="0" destOrd="0" presId="urn:microsoft.com/office/officeart/2005/8/layout/cycle1"/>
    <dgm:cxn modelId="{0F610CE5-6A84-4ECC-9E42-9855E4CABB94}" type="presOf" srcId="{8A3DD716-0317-4D2E-AC78-6B508876882B}" destId="{A5CBABA9-54CD-430C-A2C7-7F43ED654CAB}" srcOrd="0" destOrd="0" presId="urn:microsoft.com/office/officeart/2005/8/layout/cycle1"/>
    <dgm:cxn modelId="{6A10B5C8-0166-4144-A153-6FCC9BCA35B0}" srcId="{E6DF682F-CAD6-49B1-BDE5-2B5629F3E2FB}" destId="{B1569D9B-5863-42DF-A25F-B1816A2FCE24}" srcOrd="1" destOrd="0" parTransId="{AB567DFB-7C0A-4FDC-B5DD-04B99D4A1759}" sibTransId="{539F28A6-87F7-42DA-AD17-7D7D41AB6950}"/>
    <dgm:cxn modelId="{43F57E6F-F9E6-42ED-BA5D-EEF68086E0EC}" type="presOf" srcId="{161E66D8-4DCD-4E21-BA1A-55FAF5250219}" destId="{DAC289A2-05D5-4F82-8034-2C7C4C6CA7DA}" srcOrd="0" destOrd="0" presId="urn:microsoft.com/office/officeart/2005/8/layout/cycle1"/>
    <dgm:cxn modelId="{0EA82F4F-83A7-4974-B3B4-6C753A307D1A}" type="presOf" srcId="{8BE28268-3CB1-4416-8EFA-33BEBE288436}" destId="{4A14EEF9-6E04-48A4-B33D-AC7E87525517}" srcOrd="0" destOrd="0" presId="urn:microsoft.com/office/officeart/2005/8/layout/cycle1"/>
    <dgm:cxn modelId="{0CADF0BD-56F6-473F-9854-2826F3023FA4}" type="presOf" srcId="{4AD22572-3BC2-4CF0-B462-6BC4183E1F0F}" destId="{51B01B8D-51C1-4A4E-8BD4-8A10EE2F5737}" srcOrd="0" destOrd="0" presId="urn:microsoft.com/office/officeart/2005/8/layout/cycle1"/>
    <dgm:cxn modelId="{07704E12-12C7-405E-B952-452EB49E6650}" type="presOf" srcId="{539F28A6-87F7-42DA-AD17-7D7D41AB6950}" destId="{80F75698-069F-400E-968F-09425A9A46B2}" srcOrd="0" destOrd="0" presId="urn:microsoft.com/office/officeart/2005/8/layout/cycle1"/>
    <dgm:cxn modelId="{B06C3A15-E615-48AF-8369-3EC6D35F533E}" srcId="{E6DF682F-CAD6-49B1-BDE5-2B5629F3E2FB}" destId="{028C4BF5-CA39-48D9-A8AB-A09A5F01173A}" srcOrd="5" destOrd="0" parTransId="{E53AF9FA-0A54-453C-8CC6-4755DFA77ECF}" sibTransId="{4AD22572-3BC2-4CF0-B462-6BC4183E1F0F}"/>
    <dgm:cxn modelId="{C9EAEF21-49BC-47B9-825A-7F8DDBA6A97A}" type="presOf" srcId="{23213747-72CC-474A-9180-CCC6A8AAF308}" destId="{60D7B4CF-8C7D-4A9B-B830-D80303E6A39F}" srcOrd="0" destOrd="0" presId="urn:microsoft.com/office/officeart/2005/8/layout/cycle1"/>
    <dgm:cxn modelId="{F2255E91-8494-487B-AF11-DB797DBC4B13}" srcId="{E6DF682F-CAD6-49B1-BDE5-2B5629F3E2FB}" destId="{EA94543F-47E2-4365-AFAE-89EF7B55D19A}" srcOrd="2" destOrd="0" parTransId="{76F7D48B-FDED-45DD-8A9E-0383FD385126}" sibTransId="{5550B469-479C-44F3-A8FF-5CFC1C0EC376}"/>
    <dgm:cxn modelId="{444F5741-75FF-4C5F-BCD8-79C8A831DF65}" type="presOf" srcId="{1CEC439E-D817-4BE0-A32F-9E38C590829B}" destId="{3623DDB8-943E-4176-81B1-A636EEF61CCF}" srcOrd="0" destOrd="0" presId="urn:microsoft.com/office/officeart/2005/8/layout/cycle1"/>
    <dgm:cxn modelId="{63997010-70C1-4A71-9C9D-52949AAFE0F7}" srcId="{E6DF682F-CAD6-49B1-BDE5-2B5629F3E2FB}" destId="{8A3DD716-0317-4D2E-AC78-6B508876882B}" srcOrd="6" destOrd="0" parTransId="{768422A1-3E9A-4996-B2AF-4E5FBDB0BF01}" sibTransId="{811955C2-4763-4213-BE73-F2BF546D7622}"/>
    <dgm:cxn modelId="{36F9CA4E-7861-48E5-93DC-C6B657854AAA}" srcId="{E6DF682F-CAD6-49B1-BDE5-2B5629F3E2FB}" destId="{1CEC439E-D817-4BE0-A32F-9E38C590829B}" srcOrd="0" destOrd="0" parTransId="{74AA3650-B1B2-4464-88D3-67920CD1758B}" sibTransId="{8A6907E8-14BD-4B60-8D6B-30B558A37826}"/>
    <dgm:cxn modelId="{512B8098-7A33-4275-AF8B-D68405D19E6E}" srcId="{E6DF682F-CAD6-49B1-BDE5-2B5629F3E2FB}" destId="{8BE28268-3CB1-4416-8EFA-33BEBE288436}" srcOrd="4" destOrd="0" parTransId="{17A2D0D3-0163-4535-9E91-D38AA8B5E599}" sibTransId="{280841E1-6A47-4965-ACD4-8DF757E76B7E}"/>
    <dgm:cxn modelId="{D40D649C-1CCF-4CD5-BE71-C939F42BD4AD}" type="presOf" srcId="{E6DF682F-CAD6-49B1-BDE5-2B5629F3E2FB}" destId="{B0248BC4-8148-4F79-B1AD-150FA8299A26}" srcOrd="0" destOrd="0" presId="urn:microsoft.com/office/officeart/2005/8/layout/cycle1"/>
    <dgm:cxn modelId="{C186DFF5-633F-49AD-A277-F6770144DD20}" type="presOf" srcId="{B1569D9B-5863-42DF-A25F-B1816A2FCE24}" destId="{339C99C4-6F84-483C-8BEE-6FEFD9F7561D}" srcOrd="0" destOrd="0" presId="urn:microsoft.com/office/officeart/2005/8/layout/cycle1"/>
    <dgm:cxn modelId="{F912AE9A-2A8A-4659-ADEE-ADD7EDECFBD3}" type="presOf" srcId="{811955C2-4763-4213-BE73-F2BF546D7622}" destId="{EEAF064A-E5FE-4118-B331-A88DDBFB36C9}" srcOrd="0" destOrd="0" presId="urn:microsoft.com/office/officeart/2005/8/layout/cycle1"/>
    <dgm:cxn modelId="{02B907B4-EE17-4B68-85B8-F04465E5FEFC}" type="presParOf" srcId="{B0248BC4-8148-4F79-B1AD-150FA8299A26}" destId="{C894291D-BE65-4A8A-9D81-184B1497B3CC}" srcOrd="0" destOrd="0" presId="urn:microsoft.com/office/officeart/2005/8/layout/cycle1"/>
    <dgm:cxn modelId="{99FE9040-B588-4A8E-AB28-40194FBBEE9E}" type="presParOf" srcId="{B0248BC4-8148-4F79-B1AD-150FA8299A26}" destId="{3623DDB8-943E-4176-81B1-A636EEF61CCF}" srcOrd="1" destOrd="0" presId="urn:microsoft.com/office/officeart/2005/8/layout/cycle1"/>
    <dgm:cxn modelId="{94541700-C523-49FC-BC39-B7BC031ED5C1}" type="presParOf" srcId="{B0248BC4-8148-4F79-B1AD-150FA8299A26}" destId="{4F0F4506-438A-48CE-8AE4-9C4BC231AED8}" srcOrd="2" destOrd="0" presId="urn:microsoft.com/office/officeart/2005/8/layout/cycle1"/>
    <dgm:cxn modelId="{FBBDC27A-5D48-4574-81BE-362DDB09B5FE}" type="presParOf" srcId="{B0248BC4-8148-4F79-B1AD-150FA8299A26}" destId="{8BF57FFD-6A36-4C52-BB55-9CAC27E6F303}" srcOrd="3" destOrd="0" presId="urn:microsoft.com/office/officeart/2005/8/layout/cycle1"/>
    <dgm:cxn modelId="{8469987E-B4C5-473E-A7D1-AB41944167EE}" type="presParOf" srcId="{B0248BC4-8148-4F79-B1AD-150FA8299A26}" destId="{339C99C4-6F84-483C-8BEE-6FEFD9F7561D}" srcOrd="4" destOrd="0" presId="urn:microsoft.com/office/officeart/2005/8/layout/cycle1"/>
    <dgm:cxn modelId="{D0F99974-8664-48D5-B9E2-38F46D06F104}" type="presParOf" srcId="{B0248BC4-8148-4F79-B1AD-150FA8299A26}" destId="{80F75698-069F-400E-968F-09425A9A46B2}" srcOrd="5" destOrd="0" presId="urn:microsoft.com/office/officeart/2005/8/layout/cycle1"/>
    <dgm:cxn modelId="{903C173E-E343-475C-B4F6-C316B67218F2}" type="presParOf" srcId="{B0248BC4-8148-4F79-B1AD-150FA8299A26}" destId="{30DC9421-DC7F-48EC-B52A-F7E0E16712B0}" srcOrd="6" destOrd="0" presId="urn:microsoft.com/office/officeart/2005/8/layout/cycle1"/>
    <dgm:cxn modelId="{B730B436-9EF3-407B-8311-F9D90BC782B8}" type="presParOf" srcId="{B0248BC4-8148-4F79-B1AD-150FA8299A26}" destId="{A2BFB36E-C40E-442B-BE38-63F733AE90FC}" srcOrd="7" destOrd="0" presId="urn:microsoft.com/office/officeart/2005/8/layout/cycle1"/>
    <dgm:cxn modelId="{9606CAFC-292B-4356-A6D4-45488F53464E}" type="presParOf" srcId="{B0248BC4-8148-4F79-B1AD-150FA8299A26}" destId="{2288FBBF-AAB4-4303-9AD5-8EED2D6CBC93}" srcOrd="8" destOrd="0" presId="urn:microsoft.com/office/officeart/2005/8/layout/cycle1"/>
    <dgm:cxn modelId="{C07B5429-508B-4F5B-BE36-CD58608AA9E3}" type="presParOf" srcId="{B0248BC4-8148-4F79-B1AD-150FA8299A26}" destId="{1CA8086C-D67C-4914-A8D3-1DD683E56002}" srcOrd="9" destOrd="0" presId="urn:microsoft.com/office/officeart/2005/8/layout/cycle1"/>
    <dgm:cxn modelId="{CBC45251-3BDD-4BE1-AAB5-094EB2BBE409}" type="presParOf" srcId="{B0248BC4-8148-4F79-B1AD-150FA8299A26}" destId="{DAC289A2-05D5-4F82-8034-2C7C4C6CA7DA}" srcOrd="10" destOrd="0" presId="urn:microsoft.com/office/officeart/2005/8/layout/cycle1"/>
    <dgm:cxn modelId="{5213181B-BFE0-4644-8AB9-069E73CC0B55}" type="presParOf" srcId="{B0248BC4-8148-4F79-B1AD-150FA8299A26}" destId="{60D7B4CF-8C7D-4A9B-B830-D80303E6A39F}" srcOrd="11" destOrd="0" presId="urn:microsoft.com/office/officeart/2005/8/layout/cycle1"/>
    <dgm:cxn modelId="{71C5ED6B-5431-45C0-B3D2-E1D3AD8711D1}" type="presParOf" srcId="{B0248BC4-8148-4F79-B1AD-150FA8299A26}" destId="{A1FB669F-6BDD-490D-B4F0-BE43209DE3BB}" srcOrd="12" destOrd="0" presId="urn:microsoft.com/office/officeart/2005/8/layout/cycle1"/>
    <dgm:cxn modelId="{A16A3242-F902-4DBD-B336-A1B33AC9E627}" type="presParOf" srcId="{B0248BC4-8148-4F79-B1AD-150FA8299A26}" destId="{4A14EEF9-6E04-48A4-B33D-AC7E87525517}" srcOrd="13" destOrd="0" presId="urn:microsoft.com/office/officeart/2005/8/layout/cycle1"/>
    <dgm:cxn modelId="{806F4468-D365-41A7-BFEA-7619F1FA65BF}" type="presParOf" srcId="{B0248BC4-8148-4F79-B1AD-150FA8299A26}" destId="{D156235B-A543-431C-A265-A07AEF3EFB8D}" srcOrd="14" destOrd="0" presId="urn:microsoft.com/office/officeart/2005/8/layout/cycle1"/>
    <dgm:cxn modelId="{13F5A9BB-45A2-41BD-AACA-713AB9865D40}" type="presParOf" srcId="{B0248BC4-8148-4F79-B1AD-150FA8299A26}" destId="{57397092-07AE-4DFD-92A7-3B54298D077E}" srcOrd="15" destOrd="0" presId="urn:microsoft.com/office/officeart/2005/8/layout/cycle1"/>
    <dgm:cxn modelId="{675104EC-8875-4B0D-95D1-368C53DE64E1}" type="presParOf" srcId="{B0248BC4-8148-4F79-B1AD-150FA8299A26}" destId="{795EB7D8-A22C-41AF-801A-55B7B70680EC}" srcOrd="16" destOrd="0" presId="urn:microsoft.com/office/officeart/2005/8/layout/cycle1"/>
    <dgm:cxn modelId="{D419AEB3-02B3-4780-8CEC-F39CCF654A47}" type="presParOf" srcId="{B0248BC4-8148-4F79-B1AD-150FA8299A26}" destId="{51B01B8D-51C1-4A4E-8BD4-8A10EE2F5737}" srcOrd="17" destOrd="0" presId="urn:microsoft.com/office/officeart/2005/8/layout/cycle1"/>
    <dgm:cxn modelId="{AABC9A6E-53B0-4727-8A80-061E13168F7A}" type="presParOf" srcId="{B0248BC4-8148-4F79-B1AD-150FA8299A26}" destId="{13E8EF6E-1014-4BAC-BA9D-491F821E60E9}" srcOrd="18" destOrd="0" presId="urn:microsoft.com/office/officeart/2005/8/layout/cycle1"/>
    <dgm:cxn modelId="{A7B43F9B-5FA2-4569-BB44-13F21AB85BF8}" type="presParOf" srcId="{B0248BC4-8148-4F79-B1AD-150FA8299A26}" destId="{A5CBABA9-54CD-430C-A2C7-7F43ED654CAB}" srcOrd="19" destOrd="0" presId="urn:microsoft.com/office/officeart/2005/8/layout/cycle1"/>
    <dgm:cxn modelId="{F0E11455-47FE-45C9-A89F-AD17CB40951D}" type="presParOf" srcId="{B0248BC4-8148-4F79-B1AD-150FA8299A26}" destId="{EEAF064A-E5FE-4118-B331-A88DDBFB36C9}" srcOrd="20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23DDB8-943E-4176-81B1-A636EEF61CCF}">
      <dsp:nvSpPr>
        <dsp:cNvPr id="0" name=""/>
        <dsp:cNvSpPr/>
      </dsp:nvSpPr>
      <dsp:spPr>
        <a:xfrm>
          <a:off x="4094235" y="1858"/>
          <a:ext cx="920363" cy="920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Vi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khuẩn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94235" y="1858"/>
        <a:ext cx="920363" cy="920363"/>
      </dsp:txXfrm>
    </dsp:sp>
    <dsp:sp modelId="{4F0F4506-438A-48CE-8AE4-9C4BC231AED8}">
      <dsp:nvSpPr>
        <dsp:cNvPr id="0" name=""/>
        <dsp:cNvSpPr/>
      </dsp:nvSpPr>
      <dsp:spPr>
        <a:xfrm>
          <a:off x="1219158" y="50691"/>
          <a:ext cx="4769726" cy="4769726"/>
        </a:xfrm>
        <a:prstGeom prst="circularArrow">
          <a:avLst>
            <a:gd name="adj1" fmla="val 3763"/>
            <a:gd name="adj2" fmla="val 234769"/>
            <a:gd name="adj3" fmla="val 19827242"/>
            <a:gd name="adj4" fmla="val 18605311"/>
            <a:gd name="adj5" fmla="val 439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39C99C4-6F84-483C-8BEE-6FEFD9F7561D}">
      <dsp:nvSpPr>
        <dsp:cNvPr id="0" name=""/>
        <dsp:cNvSpPr/>
      </dsp:nvSpPr>
      <dsp:spPr>
        <a:xfrm>
          <a:off x="5279358" y="1487955"/>
          <a:ext cx="920363" cy="920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Ngoại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độc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tố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79358" y="1487955"/>
        <a:ext cx="920363" cy="920363"/>
      </dsp:txXfrm>
    </dsp:sp>
    <dsp:sp modelId="{80F75698-069F-400E-968F-09425A9A46B2}">
      <dsp:nvSpPr>
        <dsp:cNvPr id="0" name=""/>
        <dsp:cNvSpPr/>
      </dsp:nvSpPr>
      <dsp:spPr>
        <a:xfrm>
          <a:off x="1219158" y="50691"/>
          <a:ext cx="4769726" cy="4769726"/>
        </a:xfrm>
        <a:prstGeom prst="circularArrow">
          <a:avLst>
            <a:gd name="adj1" fmla="val 3763"/>
            <a:gd name="adj2" fmla="val 234769"/>
            <a:gd name="adj3" fmla="val 1230359"/>
            <a:gd name="adj4" fmla="val 21557253"/>
            <a:gd name="adj5" fmla="val 439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2BFB36E-C40E-442B-BE38-63F733AE90FC}">
      <dsp:nvSpPr>
        <dsp:cNvPr id="0" name=""/>
        <dsp:cNvSpPr/>
      </dsp:nvSpPr>
      <dsp:spPr>
        <a:xfrm>
          <a:off x="4856392" y="3341088"/>
          <a:ext cx="920363" cy="920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Độc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tố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vi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nấm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56392" y="3341088"/>
        <a:ext cx="920363" cy="920363"/>
      </dsp:txXfrm>
    </dsp:sp>
    <dsp:sp modelId="{2288FBBF-AAB4-4303-9AD5-8EED2D6CBC93}">
      <dsp:nvSpPr>
        <dsp:cNvPr id="0" name=""/>
        <dsp:cNvSpPr/>
      </dsp:nvSpPr>
      <dsp:spPr>
        <a:xfrm>
          <a:off x="1219158" y="50691"/>
          <a:ext cx="4769726" cy="4769726"/>
        </a:xfrm>
        <a:prstGeom prst="circularArrow">
          <a:avLst>
            <a:gd name="adj1" fmla="val 3763"/>
            <a:gd name="adj2" fmla="val 234769"/>
            <a:gd name="adj3" fmla="val 4437585"/>
            <a:gd name="adj4" fmla="val 3307681"/>
            <a:gd name="adj5" fmla="val 439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AC289A2-05D5-4F82-8034-2C7C4C6CA7DA}">
      <dsp:nvSpPr>
        <dsp:cNvPr id="0" name=""/>
        <dsp:cNvSpPr/>
      </dsp:nvSpPr>
      <dsp:spPr>
        <a:xfrm>
          <a:off x="3143840" y="4165809"/>
          <a:ext cx="920363" cy="920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Virus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43840" y="4165809"/>
        <a:ext cx="920363" cy="920363"/>
      </dsp:txXfrm>
    </dsp:sp>
    <dsp:sp modelId="{60D7B4CF-8C7D-4A9B-B830-D80303E6A39F}">
      <dsp:nvSpPr>
        <dsp:cNvPr id="0" name=""/>
        <dsp:cNvSpPr/>
      </dsp:nvSpPr>
      <dsp:spPr>
        <a:xfrm>
          <a:off x="1219158" y="50691"/>
          <a:ext cx="4769726" cy="4769726"/>
        </a:xfrm>
        <a:prstGeom prst="circularArrow">
          <a:avLst>
            <a:gd name="adj1" fmla="val 3763"/>
            <a:gd name="adj2" fmla="val 234769"/>
            <a:gd name="adj3" fmla="val 7257550"/>
            <a:gd name="adj4" fmla="val 6127646"/>
            <a:gd name="adj5" fmla="val 439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A14EEF9-6E04-48A4-B33D-AC7E87525517}">
      <dsp:nvSpPr>
        <dsp:cNvPr id="0" name=""/>
        <dsp:cNvSpPr/>
      </dsp:nvSpPr>
      <dsp:spPr>
        <a:xfrm>
          <a:off x="1431288" y="3341088"/>
          <a:ext cx="920363" cy="920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Ký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sinh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trùng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31288" y="3341088"/>
        <a:ext cx="920363" cy="920363"/>
      </dsp:txXfrm>
    </dsp:sp>
    <dsp:sp modelId="{D156235B-A543-431C-A265-A07AEF3EFB8D}">
      <dsp:nvSpPr>
        <dsp:cNvPr id="0" name=""/>
        <dsp:cNvSpPr/>
      </dsp:nvSpPr>
      <dsp:spPr>
        <a:xfrm>
          <a:off x="1219158" y="50691"/>
          <a:ext cx="4769726" cy="4769726"/>
        </a:xfrm>
        <a:prstGeom prst="circularArrow">
          <a:avLst>
            <a:gd name="adj1" fmla="val 3763"/>
            <a:gd name="adj2" fmla="val 234769"/>
            <a:gd name="adj3" fmla="val 10607978"/>
            <a:gd name="adj4" fmla="val 9334872"/>
            <a:gd name="adj5" fmla="val 439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95EB7D8-A22C-41AF-801A-55B7B70680EC}">
      <dsp:nvSpPr>
        <dsp:cNvPr id="0" name=""/>
        <dsp:cNvSpPr/>
      </dsp:nvSpPr>
      <dsp:spPr>
        <a:xfrm>
          <a:off x="1008322" y="1487955"/>
          <a:ext cx="920363" cy="920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Độc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tố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tự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nhiên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08322" y="1487955"/>
        <a:ext cx="920363" cy="920363"/>
      </dsp:txXfrm>
    </dsp:sp>
    <dsp:sp modelId="{51B01B8D-51C1-4A4E-8BD4-8A10EE2F5737}">
      <dsp:nvSpPr>
        <dsp:cNvPr id="0" name=""/>
        <dsp:cNvSpPr/>
      </dsp:nvSpPr>
      <dsp:spPr>
        <a:xfrm>
          <a:off x="1219158" y="50691"/>
          <a:ext cx="4769726" cy="4769726"/>
        </a:xfrm>
        <a:prstGeom prst="circularArrow">
          <a:avLst>
            <a:gd name="adj1" fmla="val 3763"/>
            <a:gd name="adj2" fmla="val 234769"/>
            <a:gd name="adj3" fmla="val 13559920"/>
            <a:gd name="adj4" fmla="val 12337990"/>
            <a:gd name="adj5" fmla="val 439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5CBABA9-54CD-430C-A2C7-7F43ED654CAB}">
      <dsp:nvSpPr>
        <dsp:cNvPr id="0" name=""/>
        <dsp:cNvSpPr/>
      </dsp:nvSpPr>
      <dsp:spPr>
        <a:xfrm>
          <a:off x="2193445" y="1858"/>
          <a:ext cx="920363" cy="920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Nhân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tố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khác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93445" y="1858"/>
        <a:ext cx="920363" cy="920363"/>
      </dsp:txXfrm>
    </dsp:sp>
    <dsp:sp modelId="{EEAF064A-E5FE-4118-B331-A88DDBFB36C9}">
      <dsp:nvSpPr>
        <dsp:cNvPr id="0" name=""/>
        <dsp:cNvSpPr/>
      </dsp:nvSpPr>
      <dsp:spPr>
        <a:xfrm>
          <a:off x="1219158" y="50691"/>
          <a:ext cx="4769726" cy="4769726"/>
        </a:xfrm>
        <a:prstGeom prst="circularArrow">
          <a:avLst>
            <a:gd name="adj1" fmla="val 3763"/>
            <a:gd name="adj2" fmla="val 234769"/>
            <a:gd name="adj3" fmla="val 16741160"/>
            <a:gd name="adj4" fmla="val 15424071"/>
            <a:gd name="adj5" fmla="val 439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8021D-3E7B-4E83-B767-6CFD47516F4C}" type="datetimeFigureOut">
              <a:rPr lang="en-GB" smtClean="0"/>
              <a:pPr/>
              <a:t>29/05/2017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63308-D1DA-4C48-85DA-DE0AED3565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225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26CF5AE-C60D-406F-8167-3B8B1BD4C38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26CF5AE-C60D-406F-8167-3B8B1BD4C38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26CF5AE-C60D-406F-8167-3B8B1BD4C38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26CF5AE-C60D-406F-8167-3B8B1BD4C38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26CF5AE-C60D-406F-8167-3B8B1BD4C38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26CF5AE-C60D-406F-8167-3B8B1BD4C38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26CF5AE-C60D-406F-8167-3B8B1BD4C38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26CF5AE-C60D-406F-8167-3B8B1BD4C38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26CF5AE-C60D-406F-8167-3B8B1BD4C38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26CF5AE-C60D-406F-8167-3B8B1BD4C38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26CF5AE-C60D-406F-8167-3B8B1BD4C38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26CF5AE-C60D-406F-8167-3B8B1BD4C38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26CF5AE-C60D-406F-8167-3B8B1BD4C38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95D8-FB08-448E-B87D-F4A1A6E03C00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B0B1F8-E47E-4F0A-820E-4AF6323CF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95D8-FB08-448E-B87D-F4A1A6E03C00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B1F8-E47E-4F0A-820E-4AF6323CF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95D8-FB08-448E-B87D-F4A1A6E03C00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B1F8-E47E-4F0A-820E-4AF6323CF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95D8-FB08-448E-B87D-F4A1A6E03C00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B1F8-E47E-4F0A-820E-4AF6323CF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95D8-FB08-448E-B87D-F4A1A6E03C00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B1F8-E47E-4F0A-820E-4AF6323CF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95D8-FB08-448E-B87D-F4A1A6E03C00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B1F8-E47E-4F0A-820E-4AF6323CF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95D8-FB08-448E-B87D-F4A1A6E03C00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B1F8-E47E-4F0A-820E-4AF6323CF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95D8-FB08-448E-B87D-F4A1A6E03C00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B1F8-E47E-4F0A-820E-4AF6323CF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95D8-FB08-448E-B87D-F4A1A6E03C00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B1F8-E47E-4F0A-820E-4AF6323CF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95D8-FB08-448E-B87D-F4A1A6E03C00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B1F8-E47E-4F0A-820E-4AF6323CF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95D8-FB08-448E-B87D-F4A1A6E03C00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B1F8-E47E-4F0A-820E-4AF6323CF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FDE95D8-FB08-448E-B87D-F4A1A6E03C00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1B0B1F8-E47E-4F0A-820E-4AF6323CF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b="0" i="0" u="none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b="0" i="0" u="none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2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7" Type="http://schemas.openxmlformats.org/officeDocument/2006/relationships/image" Target="../media/image2.png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3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2.png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image" Target="../media/image2.png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image" Target="../media/image2.png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7" Type="http://schemas.openxmlformats.org/officeDocument/2006/relationships/image" Target="../media/image2.png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2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tags" Target="../tags/tag14.xml"/><Relationship Id="rId7" Type="http://schemas.openxmlformats.org/officeDocument/2006/relationships/image" Target="../media/image2.png"/><Relationship Id="rId12" Type="http://schemas.microsoft.com/office/2007/relationships/diagramDrawing" Target="../diagrams/drawing1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notesSlide" Target="../notesSlides/notesSlide3.xml"/><Relationship Id="rId11" Type="http://schemas.openxmlformats.org/officeDocument/2006/relationships/diagramColors" Target="../diagrams/colors1.xml"/><Relationship Id="rId5" Type="http://schemas.openxmlformats.org/officeDocument/2006/relationships/slideLayout" Target="../slideLayouts/slideLayout1.xml"/><Relationship Id="rId10" Type="http://schemas.openxmlformats.org/officeDocument/2006/relationships/diagramQuickStyle" Target="../diagrams/quickStyle1.xml"/><Relationship Id="rId4" Type="http://schemas.openxmlformats.org/officeDocument/2006/relationships/tags" Target="../tags/tag15.xml"/><Relationship Id="rId9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2.pn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image" Target="../media/image2.png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image" Target="../media/image2.png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image" Target="../media/image2.png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3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image" Target="../media/image2.png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rotWithShape="0">
                    <a:srgbClr val="00000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15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517650" y="76200"/>
            <a:ext cx="7321550" cy="1093788"/>
          </a:xfrm>
        </p:spPr>
        <p:txBody>
          <a:bodyPr/>
          <a:lstStyle/>
          <a:p>
            <a:pPr eaLnBrk="1" hangingPunct="1"/>
            <a:r>
              <a:rPr lang="en-US" altLang="ko-KR" sz="2800" b="1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altLang="ko-KR" sz="2800" b="1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altLang="ko-KR" sz="2800" b="1" smtClean="0">
              <a:solidFill>
                <a:srgbClr val="8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20" name="Slide Number Placeholder 1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 bwMode="auto">
          <a:xfrm>
            <a:off x="7010400" y="6513513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37916F-6A4F-463C-9A24-09C362740129}" type="slidenum">
              <a:rPr lang="en-US" altLang="ko-KR" sz="14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ko-KR" sz="1400" smtClean="0">
              <a:solidFill>
                <a:srgbClr val="898989"/>
              </a:solidFill>
            </a:endParaRPr>
          </a:p>
        </p:txBody>
      </p:sp>
      <p:pic>
        <p:nvPicPr>
          <p:cNvPr id="13316" name="Picture 4" descr="logo2.gif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63" y="263525"/>
            <a:ext cx="53498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990600" y="838200"/>
            <a:ext cx="693420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8" name="Subtitle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2286000" y="228600"/>
            <a:ext cx="496728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BỘ GIÁO DỤC – ĐÀO TẠO</a:t>
            </a:r>
          </a:p>
          <a:p>
            <a:pPr eaLnBrk="1" hangingPunct="1">
              <a:defRPr/>
            </a:pP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TRƯỜNG ĐẠI HỌC DUY TÂN </a:t>
            </a:r>
            <a:endParaRPr lang="en-US" altLang="ko-KR" sz="1050" b="1" spc="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defRPr/>
            </a:pP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KHOA Y</a:t>
            </a:r>
            <a:endParaRPr lang="en-US" altLang="ko-KR" sz="1050" spc="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68567" y="1219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latin typeface="Cambria" pitchFamily="18" charset="0"/>
              </a:rPr>
              <a:t>CHĂM SÓC BỆNH NHÂN NGỘ ĐỘC CẤP </a:t>
            </a:r>
            <a:endParaRPr lang="en-US" sz="5400" b="1" dirty="0">
              <a:latin typeface="Cambr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5000" y="3352800"/>
            <a:ext cx="723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                    GVHD:      NGUYỄN PHÚC HỌC</a:t>
            </a:r>
          </a:p>
          <a:p>
            <a:pPr algn="ctr"/>
            <a:r>
              <a:rPr lang="en-US" sz="2400" dirty="0" smtClean="0">
                <a:latin typeface="Cambria" pitchFamily="18" charset="0"/>
              </a:rPr>
              <a:t>NHÓM 4: TRẦN THỊ THANH HOA</a:t>
            </a:r>
          </a:p>
          <a:p>
            <a:pPr algn="ctr"/>
            <a:r>
              <a:rPr lang="en-US" sz="2400" dirty="0" smtClean="0">
                <a:latin typeface="Cambria" pitchFamily="18" charset="0"/>
              </a:rPr>
              <a:t>                           NGUYỄN THỊ THU HƯƠNG</a:t>
            </a:r>
          </a:p>
          <a:p>
            <a:pPr algn="ctr"/>
            <a:r>
              <a:rPr lang="en-US" sz="2400" dirty="0" smtClean="0">
                <a:latin typeface="Cambria" pitchFamily="18" charset="0"/>
              </a:rPr>
              <a:t>                      NGUYỄN THỊ BÍCH LIÊN</a:t>
            </a:r>
          </a:p>
          <a:p>
            <a:pPr algn="ctr"/>
            <a:r>
              <a:rPr lang="en-US" sz="2400" dirty="0" smtClean="0">
                <a:latin typeface="Cambria" pitchFamily="18" charset="0"/>
              </a:rPr>
              <a:t>                        NGUYỄN THỊ THÙY LINH</a:t>
            </a:r>
          </a:p>
          <a:p>
            <a:pPr algn="ctr"/>
            <a:r>
              <a:rPr lang="en-US" sz="2400" dirty="0" smtClean="0">
                <a:latin typeface="Cambria" pitchFamily="18" charset="0"/>
              </a:rPr>
              <a:t>            NGUYỄN THỊ LINH</a:t>
            </a:r>
          </a:p>
          <a:p>
            <a:r>
              <a:rPr lang="en-US" sz="2400" dirty="0" smtClean="0">
                <a:latin typeface="Cambria" pitchFamily="18" charset="0"/>
              </a:rPr>
              <a:t>                     LỚP:         NUR 313 SA</a:t>
            </a:r>
            <a:endParaRPr lang="en-US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18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rotWithShape="0">
                    <a:srgbClr val="00000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15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517650" y="76200"/>
            <a:ext cx="7321550" cy="1093788"/>
          </a:xfrm>
        </p:spPr>
        <p:txBody>
          <a:bodyPr/>
          <a:lstStyle/>
          <a:p>
            <a:pPr eaLnBrk="1" hangingPunct="1"/>
            <a:r>
              <a:rPr lang="en-US" altLang="ko-KR" sz="2800" b="1" dirty="0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altLang="ko-KR" sz="2800" b="1" dirty="0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altLang="ko-KR" sz="2800" b="1" dirty="0" smtClean="0">
              <a:solidFill>
                <a:srgbClr val="8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20" name="Slide Number Placeholder 1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 bwMode="auto">
          <a:xfrm>
            <a:off x="7010400" y="6513513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37916F-6A4F-463C-9A24-09C362740129}" type="slidenum">
              <a:rPr lang="en-US" altLang="ko-KR" sz="14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ko-KR" sz="1400" smtClean="0">
              <a:solidFill>
                <a:srgbClr val="898989"/>
              </a:solidFill>
            </a:endParaRPr>
          </a:p>
        </p:txBody>
      </p:sp>
      <p:pic>
        <p:nvPicPr>
          <p:cNvPr id="13316" name="Picture 4" descr="logo2.gif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63" y="263525"/>
            <a:ext cx="53498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990600" y="838200"/>
            <a:ext cx="693420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8" name="Subtitle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2133600" y="228600"/>
            <a:ext cx="496728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BỘ GIÁO DỤC – ĐÀO TẠO</a:t>
            </a:r>
          </a:p>
          <a:p>
            <a:pPr eaLnBrk="1" hangingPunct="1">
              <a:defRPr/>
            </a:pP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TRƯỜNG ĐẠI HỌC DUY TÂN </a:t>
            </a:r>
            <a:endParaRPr lang="en-US" altLang="ko-KR" sz="1050" b="1" spc="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defRPr/>
            </a:pP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KHOA</a:t>
            </a:r>
            <a:r>
              <a:rPr lang="vi-VN" altLang="ko-KR" sz="1050" b="1" spc="600" dirty="0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</a:t>
            </a:r>
            <a:endParaRPr lang="en-US" altLang="ko-KR" sz="1050" spc="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827881"/>
            <a:ext cx="8229600" cy="924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>
                <a:latin typeface="Cambria" pitchFamily="18" charset="0"/>
              </a:rPr>
              <a:t>V. QUY TRÌNH </a:t>
            </a:r>
            <a:r>
              <a:rPr lang="en-US" sz="3500" b="1" dirty="0" smtClean="0">
                <a:latin typeface="Cambria" pitchFamily="18" charset="0"/>
              </a:rPr>
              <a:t>ĐIỀU </a:t>
            </a:r>
            <a:r>
              <a:rPr lang="en-US" sz="3500" b="1" dirty="0">
                <a:latin typeface="Cambria" pitchFamily="18" charset="0"/>
              </a:rPr>
              <a:t>DƯỠNG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1752600"/>
            <a:ext cx="80772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>
                <a:solidFill>
                  <a:schemeClr val="tx1"/>
                </a:solidFill>
                <a:latin typeface="Cambria" pitchFamily="18" charset="0"/>
              </a:rPr>
              <a:t>2.  </a:t>
            </a:r>
            <a:r>
              <a:rPr lang="en-US" sz="2800" b="1" u="sng" dirty="0" err="1">
                <a:solidFill>
                  <a:schemeClr val="tx1"/>
                </a:solidFill>
                <a:latin typeface="Cambria" pitchFamily="18" charset="0"/>
              </a:rPr>
              <a:t>Chẩn</a:t>
            </a:r>
            <a:r>
              <a:rPr lang="en-US" sz="2800" b="1" u="sng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  <a:latin typeface="Cambria" pitchFamily="18" charset="0"/>
              </a:rPr>
              <a:t>đoán</a:t>
            </a:r>
            <a:r>
              <a:rPr lang="en-US" sz="2800" b="1" u="sng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  <a:latin typeface="Cambria" pitchFamily="18" charset="0"/>
              </a:rPr>
              <a:t>điều</a:t>
            </a:r>
            <a:r>
              <a:rPr lang="en-US" sz="2800" b="1" u="sng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  <a:latin typeface="Cambria" pitchFamily="18" charset="0"/>
              </a:rPr>
              <a:t>dưỡng</a:t>
            </a:r>
            <a:r>
              <a:rPr lang="en-US" sz="2800" b="1" u="sng" dirty="0">
                <a:solidFill>
                  <a:schemeClr val="tx1"/>
                </a:solidFill>
                <a:latin typeface="Cambria" pitchFamily="18" charset="0"/>
              </a:rPr>
              <a:t>:</a:t>
            </a:r>
          </a:p>
          <a:p>
            <a:pPr marL="457200" indent="-457200" algn="l">
              <a:buFontTx/>
              <a:buChar char="-"/>
            </a:pP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Căn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cứ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định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hướng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và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chẩn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đoán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chất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gây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độc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triệu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chứng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biến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chứng</a:t>
            </a:r>
            <a:endParaRPr lang="en-US" sz="28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457200" indent="-457200" algn="l"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Suy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hô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hấp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cấp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suy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tuần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hoàn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, co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giật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liên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quan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đến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tác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dụng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độc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chất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 marL="457200" indent="-457200" algn="l">
              <a:buFontTx/>
              <a:buChar char="-"/>
            </a:pP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Hôn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mê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liên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quan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đến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suy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hô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hấp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và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tuần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hoàn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54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rotWithShape="0">
                    <a:srgbClr val="00000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15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517650" y="76200"/>
            <a:ext cx="7321550" cy="1093788"/>
          </a:xfrm>
        </p:spPr>
        <p:txBody>
          <a:bodyPr/>
          <a:lstStyle/>
          <a:p>
            <a:pPr eaLnBrk="1" hangingPunct="1"/>
            <a:r>
              <a:rPr lang="en-US" altLang="ko-KR" sz="2800" b="1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altLang="ko-KR" sz="2800" b="1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altLang="ko-KR" sz="2800" b="1" smtClean="0">
              <a:solidFill>
                <a:srgbClr val="8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20" name="Slide Number Placeholder 1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 bwMode="auto">
          <a:xfrm>
            <a:off x="7010400" y="6513513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37916F-6A4F-463C-9A24-09C362740129}" type="slidenum">
              <a:rPr lang="en-US" altLang="ko-KR" sz="14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ko-KR" sz="1400" smtClean="0">
              <a:solidFill>
                <a:srgbClr val="898989"/>
              </a:solidFill>
            </a:endParaRPr>
          </a:p>
        </p:txBody>
      </p:sp>
      <p:pic>
        <p:nvPicPr>
          <p:cNvPr id="13316" name="Picture 4" descr="logo2.gif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63" y="263525"/>
            <a:ext cx="53498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990600" y="838200"/>
            <a:ext cx="693420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8" name="Subtitle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2133600" y="228600"/>
            <a:ext cx="496728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BỘ GIÁO DỤC – ĐÀO TẠO</a:t>
            </a:r>
          </a:p>
          <a:p>
            <a:pPr eaLnBrk="1" hangingPunct="1">
              <a:defRPr/>
            </a:pP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TRƯỜNG ĐẠI HỌC DUY TÂN </a:t>
            </a:r>
            <a:endParaRPr lang="en-US" altLang="ko-KR" sz="1050" b="1" spc="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defRPr/>
            </a:pP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KHOA</a:t>
            </a:r>
            <a:r>
              <a:rPr lang="vi-VN" altLang="ko-KR" sz="1050" b="1" spc="600" dirty="0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</a:t>
            </a:r>
            <a:endParaRPr lang="en-US" altLang="ko-KR" sz="1050" spc="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827881"/>
            <a:ext cx="8229600" cy="924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>
                <a:latin typeface="Cambria" pitchFamily="18" charset="0"/>
              </a:rPr>
              <a:t>V. QUY TRÌNH </a:t>
            </a:r>
            <a:r>
              <a:rPr lang="en-US" sz="3500" b="1" dirty="0" smtClean="0">
                <a:latin typeface="Cambria" pitchFamily="18" charset="0"/>
              </a:rPr>
              <a:t>ĐIỀU </a:t>
            </a:r>
            <a:r>
              <a:rPr lang="en-US" sz="3500" b="1" dirty="0">
                <a:latin typeface="Cambria" pitchFamily="18" charset="0"/>
              </a:rPr>
              <a:t>DƯỠNG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1752600"/>
            <a:ext cx="80772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>
                <a:solidFill>
                  <a:schemeClr val="tx1"/>
                </a:solidFill>
                <a:latin typeface="Cambria" pitchFamily="18" charset="0"/>
              </a:rPr>
              <a:t>3.  </a:t>
            </a:r>
            <a:r>
              <a:rPr lang="en-US" sz="2800" b="1" u="sng" dirty="0" err="1">
                <a:solidFill>
                  <a:schemeClr val="tx1"/>
                </a:solidFill>
                <a:latin typeface="Cambria" pitchFamily="18" charset="0"/>
              </a:rPr>
              <a:t>Lập</a:t>
            </a:r>
            <a:r>
              <a:rPr lang="en-US" sz="2800" b="1" u="sng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  <a:latin typeface="Cambria" pitchFamily="18" charset="0"/>
              </a:rPr>
              <a:t>kế</a:t>
            </a:r>
            <a:r>
              <a:rPr lang="en-US" sz="2800" b="1" u="sng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  <a:latin typeface="Cambria" pitchFamily="18" charset="0"/>
              </a:rPr>
              <a:t>hoạch</a:t>
            </a:r>
            <a:r>
              <a:rPr lang="en-US" sz="2800" b="1" u="sng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  <a:latin typeface="Cambria" pitchFamily="18" charset="0"/>
              </a:rPr>
              <a:t>chăm</a:t>
            </a:r>
            <a:r>
              <a:rPr lang="en-US" sz="2800" b="1" u="sng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  <a:latin typeface="Cambria" pitchFamily="18" charset="0"/>
              </a:rPr>
              <a:t>sóc</a:t>
            </a:r>
            <a:r>
              <a:rPr lang="en-US" sz="2800" b="1" u="sng" dirty="0">
                <a:solidFill>
                  <a:schemeClr val="tx1"/>
                </a:solidFill>
                <a:latin typeface="Cambria" pitchFamily="18" charset="0"/>
              </a:rPr>
              <a:t>:</a:t>
            </a:r>
          </a:p>
          <a:p>
            <a:pPr algn="l">
              <a:buFontTx/>
              <a:buChar char="-"/>
            </a:pP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 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Kiểm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soát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chức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năng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sống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 algn="l"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  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Loại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bỏ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chất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độc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hạn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chế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hấp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thu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 algn="l">
              <a:buFontTx/>
              <a:buChar char="-"/>
            </a:pP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 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Điều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tra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nguyên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nhân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 algn="l"/>
            <a:endParaRPr lang="en-US" sz="28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81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rotWithShape="0">
                    <a:srgbClr val="00000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15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517650" y="76200"/>
            <a:ext cx="7321550" cy="1093788"/>
          </a:xfrm>
        </p:spPr>
        <p:txBody>
          <a:bodyPr/>
          <a:lstStyle/>
          <a:p>
            <a:pPr eaLnBrk="1" hangingPunct="1"/>
            <a:r>
              <a:rPr lang="en-US" altLang="ko-KR" sz="2800" b="1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altLang="ko-KR" sz="2800" b="1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altLang="ko-KR" sz="2800" b="1" smtClean="0">
              <a:solidFill>
                <a:srgbClr val="8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20" name="Slide Number Placeholder 1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 bwMode="auto">
          <a:xfrm>
            <a:off x="7010400" y="6513513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37916F-6A4F-463C-9A24-09C362740129}" type="slidenum">
              <a:rPr lang="en-US" altLang="ko-KR" sz="14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ko-KR" sz="1400" smtClean="0">
              <a:solidFill>
                <a:srgbClr val="898989"/>
              </a:solidFill>
            </a:endParaRPr>
          </a:p>
        </p:txBody>
      </p:sp>
      <p:pic>
        <p:nvPicPr>
          <p:cNvPr id="13316" name="Picture 4" descr="logo2.gif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63" y="263525"/>
            <a:ext cx="53498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990600" y="838200"/>
            <a:ext cx="693420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8" name="Subtitle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2133600" y="228600"/>
            <a:ext cx="496728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BỘ GIÁO DỤC – ĐÀO TẠO</a:t>
            </a:r>
          </a:p>
          <a:p>
            <a:pPr eaLnBrk="1" hangingPunct="1">
              <a:defRPr/>
            </a:pP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TRƯỜNG ĐẠI HỌC DUY TÂN </a:t>
            </a:r>
            <a:endParaRPr lang="en-US" altLang="ko-KR" sz="1050" b="1" spc="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defRPr/>
            </a:pP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KHOA</a:t>
            </a:r>
            <a:r>
              <a:rPr lang="vi-VN" altLang="ko-KR" sz="1050" b="1" spc="600" dirty="0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</a:t>
            </a:r>
            <a:endParaRPr lang="en-US" altLang="ko-KR" sz="1050" spc="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827881"/>
            <a:ext cx="8229600" cy="924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>
                <a:latin typeface="Cambria" pitchFamily="18" charset="0"/>
              </a:rPr>
              <a:t>V. QUY TRÌNH </a:t>
            </a:r>
            <a:r>
              <a:rPr lang="en-US" sz="3500" b="1" dirty="0" smtClean="0">
                <a:latin typeface="Cambria" pitchFamily="18" charset="0"/>
              </a:rPr>
              <a:t>ĐIỀU </a:t>
            </a:r>
            <a:r>
              <a:rPr lang="en-US" sz="3500" b="1" dirty="0">
                <a:latin typeface="Cambria" pitchFamily="18" charset="0"/>
              </a:rPr>
              <a:t>DƯỠNG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1752600"/>
            <a:ext cx="80772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/>
            <a:r>
              <a:rPr lang="en-US" sz="2800" b="1" dirty="0">
                <a:solidFill>
                  <a:schemeClr val="tx1"/>
                </a:solidFill>
                <a:latin typeface="Cambria" pitchFamily="18" charset="0"/>
              </a:rPr>
              <a:t>4.   </a:t>
            </a:r>
            <a:r>
              <a:rPr lang="en-US" sz="2800" b="1" u="sng" dirty="0" err="1">
                <a:solidFill>
                  <a:schemeClr val="tx1"/>
                </a:solidFill>
                <a:latin typeface="Cambria" pitchFamily="18" charset="0"/>
              </a:rPr>
              <a:t>Thực</a:t>
            </a:r>
            <a:r>
              <a:rPr lang="en-US" sz="2800" b="1" u="sng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  <a:latin typeface="Cambria" pitchFamily="18" charset="0"/>
              </a:rPr>
              <a:t>hiện</a:t>
            </a:r>
            <a:r>
              <a:rPr lang="en-US" sz="2800" b="1" u="sng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  <a:latin typeface="Cambria" pitchFamily="18" charset="0"/>
              </a:rPr>
              <a:t>kế</a:t>
            </a:r>
            <a:r>
              <a:rPr lang="en-US" sz="2800" b="1" u="sng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  <a:latin typeface="Cambria" pitchFamily="18" charset="0"/>
              </a:rPr>
              <a:t>hoạch</a:t>
            </a:r>
            <a:r>
              <a:rPr lang="en-US" sz="2800" b="1" u="sng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  <a:latin typeface="Cambria" pitchFamily="18" charset="0"/>
              </a:rPr>
              <a:t>chăm</a:t>
            </a:r>
            <a:r>
              <a:rPr lang="en-US" sz="2800" b="1" u="sng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  <a:latin typeface="Cambria" pitchFamily="18" charset="0"/>
              </a:rPr>
              <a:t>sóc</a:t>
            </a:r>
            <a:r>
              <a:rPr lang="en-US" sz="2800" b="1" u="sng" dirty="0">
                <a:solidFill>
                  <a:schemeClr val="tx1"/>
                </a:solidFill>
                <a:latin typeface="Cambria" pitchFamily="18" charset="0"/>
              </a:rPr>
              <a:t>:</a:t>
            </a:r>
          </a:p>
          <a:p>
            <a:pPr marL="514350" indent="-514350" algn="l">
              <a:buAutoNum type="alphaLcPeriod"/>
            </a:pP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Đảm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bảo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hô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hấp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:</a:t>
            </a:r>
          </a:p>
          <a:p>
            <a:pPr marL="514350" indent="-514350" algn="l">
              <a:buFontTx/>
              <a:buChar char="-"/>
            </a:pP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Tư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thế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nằm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nghiêng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 marL="514350" indent="-514350" algn="l">
              <a:buFontTx/>
              <a:buChar char="-"/>
            </a:pP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Đặt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canuyn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đề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phòng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tụt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lưỡi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 marL="514350" indent="-514350" algn="l">
              <a:buFontTx/>
              <a:buChar char="-"/>
            </a:pP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Thở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oxy –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đặt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nội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khí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quản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 marL="514350" indent="-514350" algn="l">
              <a:buFontTx/>
              <a:buChar char="-"/>
            </a:pP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Theo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dõi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nhịp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thở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tình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trạng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tăng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tiết,niêm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mạc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 marL="514350" indent="-514350" algn="l">
              <a:buFontTx/>
              <a:buChar char="-"/>
            </a:pP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Hút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đờm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dãi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nếu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tăng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tiết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b.  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Đảm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bảo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tuần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hoàn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:</a:t>
            </a:r>
          </a:p>
          <a:p>
            <a:pPr algn="l">
              <a:buFontTx/>
              <a:buChar char="-"/>
            </a:pP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 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  Theo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dõi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mạch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, HA.</a:t>
            </a:r>
          </a:p>
          <a:p>
            <a:pPr algn="l">
              <a:buFontTx/>
              <a:buChar char="-"/>
            </a:pP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 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 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Chuẩn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bị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dụng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cụ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dịch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truyền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thuốc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theo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y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lệnh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370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rotWithShape="0">
                    <a:srgbClr val="00000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15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517650" y="76200"/>
            <a:ext cx="7321550" cy="1093788"/>
          </a:xfrm>
        </p:spPr>
        <p:txBody>
          <a:bodyPr/>
          <a:lstStyle/>
          <a:p>
            <a:pPr eaLnBrk="1" hangingPunct="1"/>
            <a:r>
              <a:rPr lang="en-US" altLang="ko-KR" sz="2800" b="1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altLang="ko-KR" sz="2800" b="1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altLang="ko-KR" sz="2800" b="1" smtClean="0">
              <a:solidFill>
                <a:srgbClr val="8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20" name="Slide Number Placeholder 1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 bwMode="auto">
          <a:xfrm>
            <a:off x="7010400" y="6513513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37916F-6A4F-463C-9A24-09C362740129}" type="slidenum">
              <a:rPr lang="en-US" altLang="ko-KR" sz="14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ko-KR" sz="1400" smtClean="0">
              <a:solidFill>
                <a:srgbClr val="898989"/>
              </a:solidFill>
            </a:endParaRPr>
          </a:p>
        </p:txBody>
      </p:sp>
      <p:pic>
        <p:nvPicPr>
          <p:cNvPr id="13316" name="Picture 4" descr="logo2.gif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63" y="263525"/>
            <a:ext cx="53498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982663" y="785813"/>
            <a:ext cx="693420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8" name="Subtitle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2133600" y="152400"/>
            <a:ext cx="496728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BỘ GIÁO DỤC – ĐÀO TẠO</a:t>
            </a:r>
          </a:p>
          <a:p>
            <a:pPr eaLnBrk="1" hangingPunct="1">
              <a:defRPr/>
            </a:pP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TRƯỜNG ĐẠI HỌC DUY TÂN </a:t>
            </a:r>
            <a:endParaRPr lang="en-US" altLang="ko-KR" sz="1050" b="1" spc="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defRPr/>
            </a:pP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KHOA</a:t>
            </a:r>
            <a:r>
              <a:rPr lang="vi-VN" altLang="ko-KR" sz="1050" b="1" spc="600" dirty="0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</a:t>
            </a:r>
            <a:endParaRPr lang="en-US" altLang="ko-KR" sz="1050" spc="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827881"/>
            <a:ext cx="8229600" cy="924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>
                <a:latin typeface="Cambria" pitchFamily="18" charset="0"/>
              </a:rPr>
              <a:t>V. QUY TRÌNH </a:t>
            </a:r>
            <a:r>
              <a:rPr lang="en-US" sz="3500" b="1" dirty="0" smtClean="0">
                <a:latin typeface="Cambria" pitchFamily="18" charset="0"/>
              </a:rPr>
              <a:t>ĐIỀU </a:t>
            </a:r>
            <a:r>
              <a:rPr lang="en-US" sz="3500" b="1" dirty="0">
                <a:latin typeface="Cambria" pitchFamily="18" charset="0"/>
              </a:rPr>
              <a:t>DƯỠNG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1752600"/>
            <a:ext cx="8382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AutoNum type="arabicPeriod" startAt="4"/>
            </a:pPr>
            <a:r>
              <a:rPr lang="en-US" sz="2800" b="1" u="sng" dirty="0" err="1" smtClean="0">
                <a:solidFill>
                  <a:schemeClr val="tx1"/>
                </a:solidFill>
                <a:latin typeface="Cambria" pitchFamily="18" charset="0"/>
              </a:rPr>
              <a:t>Thực</a:t>
            </a:r>
            <a:r>
              <a:rPr lang="en-US" sz="2800" b="1" u="sng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  <a:latin typeface="Cambria" pitchFamily="18" charset="0"/>
              </a:rPr>
              <a:t>hiện</a:t>
            </a:r>
            <a:r>
              <a:rPr lang="en-US" sz="2800" b="1" u="sng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  <a:latin typeface="Cambria" pitchFamily="18" charset="0"/>
              </a:rPr>
              <a:t>kế</a:t>
            </a:r>
            <a:r>
              <a:rPr lang="en-US" sz="2800" b="1" u="sng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  <a:latin typeface="Cambria" pitchFamily="18" charset="0"/>
              </a:rPr>
              <a:t>hoạch</a:t>
            </a:r>
            <a:r>
              <a:rPr lang="en-US" sz="2800" b="1" u="sng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  <a:latin typeface="Cambria" pitchFamily="18" charset="0"/>
              </a:rPr>
              <a:t>chăm</a:t>
            </a:r>
            <a:r>
              <a:rPr lang="en-US" sz="2800" b="1" u="sng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  <a:latin typeface="Cambria" pitchFamily="18" charset="0"/>
              </a:rPr>
              <a:t>sóc</a:t>
            </a:r>
            <a:r>
              <a:rPr lang="en-US" sz="2800" b="1" u="sng" dirty="0" smtClean="0">
                <a:solidFill>
                  <a:schemeClr val="tx1"/>
                </a:solidFill>
                <a:latin typeface="Cambria" pitchFamily="18" charset="0"/>
              </a:rPr>
              <a:t>: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c. 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Điều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trị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thải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độc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và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thực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hiện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y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lệnh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:</a:t>
            </a:r>
          </a:p>
          <a:p>
            <a:pPr algn="l"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  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Rửa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dạ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dày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với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tối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đa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10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lít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nước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 algn="l"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  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Tiêm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Atropin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dịch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truyền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kháng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sinh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theo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y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lệnh</a:t>
            </a:r>
            <a:endParaRPr lang="en-US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l"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  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Đặt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sonde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tiểu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dạ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dày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 algn="l"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  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Thực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hiện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các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xét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nghiệm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. 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d.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Dùng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chất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kháng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độc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: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-  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Lựa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chọn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chất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kháng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độc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đặc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hiệu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tùy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theo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loại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  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chất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độc</a:t>
            </a:r>
            <a:endParaRPr lang="en-US" sz="2800" b="1" u="sng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77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066800"/>
            <a:ext cx="7391400" cy="609600"/>
          </a:xfrm>
        </p:spPr>
        <p:txBody>
          <a:bodyPr/>
          <a:lstStyle/>
          <a:p>
            <a:r>
              <a:rPr lang="en-US" sz="35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mbria" pitchFamily="18" charset="0"/>
              </a:rPr>
              <a:t>V. QUY TRÌNH ĐIỀU DƯỠNG</a:t>
            </a:r>
            <a:endParaRPr lang="en-US" sz="350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828800"/>
            <a:ext cx="8229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 smtClean="0">
                <a:latin typeface="Cambria" pitchFamily="18" charset="0"/>
              </a:rPr>
              <a:t>4.  </a:t>
            </a:r>
            <a:r>
              <a:rPr lang="en-US" sz="2800" b="1" u="sng" dirty="0" err="1" smtClean="0">
                <a:latin typeface="Cambria" pitchFamily="18" charset="0"/>
              </a:rPr>
              <a:t>Thực</a:t>
            </a:r>
            <a:r>
              <a:rPr lang="en-US" sz="2800" b="1" u="sng" dirty="0" smtClean="0">
                <a:latin typeface="Cambria" pitchFamily="18" charset="0"/>
              </a:rPr>
              <a:t> </a:t>
            </a:r>
            <a:r>
              <a:rPr lang="en-US" sz="2800" b="1" u="sng" dirty="0" err="1" smtClean="0">
                <a:latin typeface="Cambria" pitchFamily="18" charset="0"/>
              </a:rPr>
              <a:t>hiện</a:t>
            </a:r>
            <a:r>
              <a:rPr lang="en-US" sz="2800" b="1" u="sng" dirty="0" smtClean="0">
                <a:latin typeface="Cambria" pitchFamily="18" charset="0"/>
              </a:rPr>
              <a:t> </a:t>
            </a:r>
            <a:r>
              <a:rPr lang="en-US" sz="2800" b="1" u="sng" dirty="0" err="1" smtClean="0">
                <a:latin typeface="Cambria" pitchFamily="18" charset="0"/>
              </a:rPr>
              <a:t>kế</a:t>
            </a:r>
            <a:r>
              <a:rPr lang="en-US" sz="2800" b="1" u="sng" dirty="0" smtClean="0">
                <a:latin typeface="Cambria" pitchFamily="18" charset="0"/>
              </a:rPr>
              <a:t> </a:t>
            </a:r>
            <a:r>
              <a:rPr lang="en-US" sz="2800" b="1" u="sng" dirty="0" err="1" smtClean="0">
                <a:latin typeface="Cambria" pitchFamily="18" charset="0"/>
              </a:rPr>
              <a:t>hoạch</a:t>
            </a:r>
            <a:r>
              <a:rPr lang="en-US" sz="2800" b="1" u="sng" dirty="0" smtClean="0">
                <a:latin typeface="Cambria" pitchFamily="18" charset="0"/>
              </a:rPr>
              <a:t> </a:t>
            </a:r>
            <a:r>
              <a:rPr lang="en-US" sz="2800" b="1" u="sng" dirty="0" err="1" smtClean="0">
                <a:latin typeface="Cambria" pitchFamily="18" charset="0"/>
              </a:rPr>
              <a:t>chăm</a:t>
            </a:r>
            <a:r>
              <a:rPr lang="en-US" sz="2800" b="1" u="sng" dirty="0" smtClean="0">
                <a:latin typeface="Cambria" pitchFamily="18" charset="0"/>
              </a:rPr>
              <a:t> </a:t>
            </a:r>
            <a:r>
              <a:rPr lang="en-US" sz="2800" b="1" u="sng" dirty="0" err="1" smtClean="0">
                <a:latin typeface="Cambria" pitchFamily="18" charset="0"/>
              </a:rPr>
              <a:t>sóc</a:t>
            </a:r>
            <a:r>
              <a:rPr lang="en-US" sz="2800" b="1" u="sng" dirty="0" smtClean="0">
                <a:latin typeface="Cambria" pitchFamily="18" charset="0"/>
              </a:rPr>
              <a:t>:</a:t>
            </a:r>
          </a:p>
          <a:p>
            <a:pPr>
              <a:buNone/>
            </a:pPr>
            <a:r>
              <a:rPr lang="en-US" sz="2800" dirty="0" smtClean="0">
                <a:latin typeface="Cambria" pitchFamily="18" charset="0"/>
              </a:rPr>
              <a:t>e.  </a:t>
            </a:r>
            <a:r>
              <a:rPr lang="en-US" sz="2800" dirty="0" err="1" smtClean="0">
                <a:latin typeface="Cambria" pitchFamily="18" charset="0"/>
              </a:rPr>
              <a:t>Thực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hiện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chăm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sóc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cơ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bản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và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nuôi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dưỡng</a:t>
            </a:r>
            <a:r>
              <a:rPr lang="en-US" sz="2800" dirty="0" smtClean="0">
                <a:latin typeface="Cambria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Cambria" pitchFamily="18" charset="0"/>
              </a:rPr>
              <a:t>Phòng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chống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loét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en-US" sz="2800" dirty="0" err="1" smtClean="0">
                <a:latin typeface="Cambria" pitchFamily="18" charset="0"/>
              </a:rPr>
              <a:t>uống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nhiều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nước</a:t>
            </a:r>
            <a:r>
              <a:rPr lang="en-US" sz="2800" dirty="0" smtClean="0">
                <a:latin typeface="Cambria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Cambria" pitchFamily="18" charset="0"/>
              </a:rPr>
              <a:t>Vệ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sinh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phòng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bệnh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en-US" sz="2800" dirty="0" err="1" smtClean="0">
                <a:latin typeface="Cambria" pitchFamily="18" charset="0"/>
              </a:rPr>
              <a:t>thân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thể</a:t>
            </a:r>
            <a:r>
              <a:rPr lang="en-US" sz="2800" dirty="0" smtClean="0">
                <a:latin typeface="Cambria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Cambria" pitchFamily="18" charset="0"/>
              </a:rPr>
              <a:t>Đề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phòng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té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ngã</a:t>
            </a:r>
            <a:r>
              <a:rPr lang="en-US" sz="2800" dirty="0" smtClean="0">
                <a:latin typeface="Cambria" pitchFamily="18" charset="0"/>
              </a:rPr>
              <a:t> do </a:t>
            </a:r>
            <a:r>
              <a:rPr lang="en-US" sz="2800" dirty="0" err="1" smtClean="0">
                <a:latin typeface="Cambria" pitchFamily="18" charset="0"/>
              </a:rPr>
              <a:t>kích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thích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Atropin</a:t>
            </a:r>
            <a:r>
              <a:rPr lang="en-US" sz="2800" dirty="0" smtClean="0">
                <a:latin typeface="Cambria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Cambria" pitchFamily="18" charset="0"/>
              </a:rPr>
              <a:t>f.  Theo </a:t>
            </a:r>
            <a:r>
              <a:rPr lang="en-US" sz="2800" dirty="0" err="1" smtClean="0">
                <a:latin typeface="Cambria" pitchFamily="18" charset="0"/>
              </a:rPr>
              <a:t>dõi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biến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chứng</a:t>
            </a:r>
            <a:r>
              <a:rPr lang="en-US" sz="2800" dirty="0" smtClean="0">
                <a:latin typeface="Cambria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Cambria" pitchFamily="18" charset="0"/>
              </a:rPr>
              <a:t>Theo </a:t>
            </a:r>
            <a:r>
              <a:rPr lang="en-US" sz="2800" dirty="0" err="1" smtClean="0">
                <a:latin typeface="Cambria" pitchFamily="18" charset="0"/>
              </a:rPr>
              <a:t>dõi</a:t>
            </a:r>
            <a:r>
              <a:rPr lang="en-US" sz="2800" dirty="0" smtClean="0">
                <a:latin typeface="Cambria" pitchFamily="18" charset="0"/>
              </a:rPr>
              <a:t> DHST, </a:t>
            </a:r>
            <a:r>
              <a:rPr lang="en-US" sz="2800" dirty="0" err="1" smtClean="0">
                <a:latin typeface="Cambria" pitchFamily="18" charset="0"/>
              </a:rPr>
              <a:t>nước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tiểu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en-US" sz="2800" dirty="0" err="1" smtClean="0">
                <a:latin typeface="Cambria" pitchFamily="18" charset="0"/>
              </a:rPr>
              <a:t>lượng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dịch</a:t>
            </a:r>
            <a:r>
              <a:rPr lang="en-US" sz="2800" dirty="0" smtClean="0">
                <a:latin typeface="Cambria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Cambria" pitchFamily="18" charset="0"/>
              </a:rPr>
              <a:t>Theo </a:t>
            </a:r>
            <a:r>
              <a:rPr lang="en-US" sz="2800" dirty="0" err="1" smtClean="0">
                <a:latin typeface="Cambria" pitchFamily="18" charset="0"/>
              </a:rPr>
              <a:t>dõi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hội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chứng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trung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gian</a:t>
            </a:r>
            <a:r>
              <a:rPr lang="en-US" sz="2800" dirty="0" smtClean="0">
                <a:latin typeface="Cambria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Cambria" pitchFamily="18" charset="0"/>
              </a:rPr>
              <a:t>Theo </a:t>
            </a:r>
            <a:r>
              <a:rPr lang="en-US" sz="2800" dirty="0" err="1" smtClean="0">
                <a:latin typeface="Cambria" pitchFamily="18" charset="0"/>
              </a:rPr>
              <a:t>dõi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hội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chứng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thần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kinh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ngoại</a:t>
            </a:r>
            <a:r>
              <a:rPr lang="en-US" sz="2800" dirty="0" smtClean="0">
                <a:latin typeface="Cambria" pitchFamily="18" charset="0"/>
              </a:rPr>
              <a:t> vi </a:t>
            </a:r>
            <a:r>
              <a:rPr lang="en-US" sz="2800" dirty="0" err="1" smtClean="0">
                <a:latin typeface="Cambria" pitchFamily="18" charset="0"/>
              </a:rPr>
              <a:t>muộn</a:t>
            </a:r>
            <a:r>
              <a:rPr lang="en-US" dirty="0" smtClean="0">
                <a:latin typeface="Cambria" pitchFamily="18" charset="0"/>
              </a:rPr>
              <a:t>.</a:t>
            </a:r>
          </a:p>
          <a:p>
            <a:pPr>
              <a:buFontTx/>
              <a:buChar char="-"/>
            </a:pPr>
            <a:endParaRPr lang="en-US" dirty="0" smtClean="0">
              <a:latin typeface="Cambri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4600" y="184919"/>
            <a:ext cx="4572000" cy="5770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050" b="1" spc="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BỘ GIÁO DỤC – ĐÀO TẠO</a:t>
            </a:r>
          </a:p>
          <a:p>
            <a:pPr algn="ctr">
              <a:defRPr/>
            </a:pPr>
            <a:r>
              <a:rPr lang="vi-VN" altLang="ko-KR" sz="1050" b="1" spc="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TRƯỜNG ĐẠI HỌC DUY TÂN </a:t>
            </a:r>
            <a:endParaRPr lang="en-US" altLang="ko-KR" sz="1050" b="1" spc="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defRPr/>
            </a:pPr>
            <a:r>
              <a:rPr lang="vi-VN" altLang="ko-KR" sz="1050" b="1" spc="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KHOA</a:t>
            </a:r>
            <a:r>
              <a:rPr lang="vi-VN" altLang="ko-KR" sz="1050" b="1" spc="600" dirty="0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vi-VN" altLang="ko-KR" sz="1050" b="1" spc="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</a:t>
            </a:r>
            <a:endParaRPr lang="en-US" altLang="ko-KR" sz="1050" spc="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" name="Picture 4" descr="logo2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"/>
            <a:ext cx="53498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>
            <a:cxnSpLocks noChangeShapeType="1"/>
          </p:cNvCxnSpPr>
          <p:nvPr>
            <p:custDataLst>
              <p:tags r:id="rId1"/>
            </p:custDataLst>
          </p:nvPr>
        </p:nvCxnSpPr>
        <p:spPr bwMode="auto">
          <a:xfrm>
            <a:off x="1066800" y="762000"/>
            <a:ext cx="693420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rotWithShape="0">
                    <a:srgbClr val="00000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15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517650" y="76200"/>
            <a:ext cx="7321550" cy="1093788"/>
          </a:xfrm>
        </p:spPr>
        <p:txBody>
          <a:bodyPr/>
          <a:lstStyle/>
          <a:p>
            <a:pPr eaLnBrk="1" hangingPunct="1"/>
            <a:r>
              <a:rPr lang="en-US" altLang="ko-KR" sz="2800" b="1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altLang="ko-KR" sz="2800" b="1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altLang="ko-KR" sz="2800" b="1" smtClean="0">
              <a:solidFill>
                <a:srgbClr val="8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20" name="Slide Number Placeholder 1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 bwMode="auto">
          <a:xfrm>
            <a:off x="7010400" y="6513513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37916F-6A4F-463C-9A24-09C362740129}" type="slidenum">
              <a:rPr lang="en-US" altLang="ko-KR" sz="14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ko-KR" sz="1400" smtClean="0">
              <a:solidFill>
                <a:srgbClr val="898989"/>
              </a:solidFill>
            </a:endParaRPr>
          </a:p>
        </p:txBody>
      </p:sp>
      <p:pic>
        <p:nvPicPr>
          <p:cNvPr id="13316" name="Picture 4" descr="logo2.gif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63" y="263525"/>
            <a:ext cx="53498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982663" y="785813"/>
            <a:ext cx="693420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8" name="Subtitle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2133600" y="152400"/>
            <a:ext cx="496728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BỘ GIÁO DỤC – ĐÀO TẠO</a:t>
            </a:r>
          </a:p>
          <a:p>
            <a:pPr eaLnBrk="1" hangingPunct="1">
              <a:defRPr/>
            </a:pP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TRƯỜNG ĐẠI HỌC DUY TÂN </a:t>
            </a:r>
            <a:endParaRPr lang="en-US" altLang="ko-KR" sz="1050" b="1" spc="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defRPr/>
            </a:pP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KHOA</a:t>
            </a:r>
            <a:r>
              <a:rPr lang="vi-VN" altLang="ko-KR" sz="1050" b="1" spc="600" dirty="0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</a:t>
            </a:r>
            <a:endParaRPr lang="en-US" altLang="ko-KR" sz="1050" spc="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827881"/>
            <a:ext cx="8229600" cy="924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>
                <a:latin typeface="Cambria" pitchFamily="18" charset="0"/>
              </a:rPr>
              <a:t>V. QUY TRÌNH </a:t>
            </a:r>
            <a:r>
              <a:rPr lang="en-US" sz="3500" b="1" dirty="0" smtClean="0">
                <a:latin typeface="Cambria" pitchFamily="18" charset="0"/>
              </a:rPr>
              <a:t>ĐIỀU </a:t>
            </a:r>
            <a:r>
              <a:rPr lang="en-US" sz="3500" b="1" dirty="0">
                <a:latin typeface="Cambria" pitchFamily="18" charset="0"/>
              </a:rPr>
              <a:t>DƯỠNG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1752600"/>
            <a:ext cx="8382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>
                <a:solidFill>
                  <a:schemeClr val="tx1"/>
                </a:solidFill>
                <a:latin typeface="Cambria" pitchFamily="18" charset="0"/>
              </a:rPr>
              <a:t>5.  </a:t>
            </a:r>
            <a:r>
              <a:rPr lang="en-US" sz="2800" b="1" u="sng" dirty="0" err="1">
                <a:solidFill>
                  <a:schemeClr val="tx1"/>
                </a:solidFill>
                <a:latin typeface="Cambria" pitchFamily="18" charset="0"/>
              </a:rPr>
              <a:t>Lượng</a:t>
            </a:r>
            <a:r>
              <a:rPr lang="en-US" sz="2800" b="1" u="sng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  <a:latin typeface="Cambria" pitchFamily="18" charset="0"/>
              </a:rPr>
              <a:t>giá</a:t>
            </a:r>
            <a:r>
              <a:rPr lang="en-US" sz="2800" b="1" u="sng" dirty="0">
                <a:solidFill>
                  <a:schemeClr val="tx1"/>
                </a:solidFill>
                <a:latin typeface="Cambria" pitchFamily="18" charset="0"/>
              </a:rPr>
              <a:t>:</a:t>
            </a:r>
          </a:p>
          <a:p>
            <a:pPr algn="l"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  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Đánh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giá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diễn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biến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bệnh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. </a:t>
            </a:r>
          </a:p>
          <a:p>
            <a:pPr algn="l"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  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Đánh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giá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kết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quả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chăm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sóc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dựa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vào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Đầu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tóc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, da,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dịch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dạ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dày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Y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lệnh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được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thực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hiện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đầy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đủ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chính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xác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Các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xét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nghiệm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làm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sớm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đủ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Theo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dõi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ghi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chép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đầy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đủ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Bệnh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nhân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hiểu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được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nguy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cơ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thuốc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và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cách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phòng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tránh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10220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52400"/>
            <a:ext cx="4572000" cy="609600"/>
          </a:xfrm>
        </p:spPr>
        <p:txBody>
          <a:bodyPr/>
          <a:lstStyle/>
          <a:p>
            <a:r>
              <a:rPr lang="en-US" altLang="ko-KR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altLang="ko-KR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2639" y="2971800"/>
            <a:ext cx="89513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latin typeface="Cambria" pitchFamily="18" charset="0"/>
              </a:rPr>
              <a:t>CÁM ƠN THẦY VÀ CÁC BẠN ĐÃ LẮNG NGHE. 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2057400" y="152400"/>
            <a:ext cx="563880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050" b="1" spc="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BỘ GIÁO DỤC – ĐÀO TẠO</a:t>
            </a:r>
          </a:p>
          <a:p>
            <a:pPr algn="ctr">
              <a:defRPr/>
            </a:pPr>
            <a:r>
              <a:rPr lang="vi-VN" altLang="ko-KR" sz="1050" b="1" spc="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TRƯỜNG ĐẠI HỌC DUY TÂN</a:t>
            </a:r>
            <a:endParaRPr lang="en-US" altLang="ko-KR" sz="1050" b="1" spc="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defRPr/>
            </a:pPr>
            <a:r>
              <a:rPr lang="vi-VN" altLang="ko-KR" sz="1050" b="1" spc="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KHOA</a:t>
            </a:r>
            <a:r>
              <a:rPr lang="vi-VN" altLang="ko-KR" sz="1050" b="1" spc="600" dirty="0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vi-VN" altLang="ko-KR" sz="1050" b="1" spc="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</a:t>
            </a:r>
            <a:endParaRPr lang="en-US" altLang="ko-KR" sz="1050" spc="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Picture 4" descr="logo2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"/>
            <a:ext cx="53498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>
            <a:cxnSpLocks noChangeShapeType="1"/>
          </p:cNvCxnSpPr>
          <p:nvPr>
            <p:custDataLst>
              <p:tags r:id="rId1"/>
            </p:custDataLst>
          </p:nvPr>
        </p:nvCxnSpPr>
        <p:spPr bwMode="auto">
          <a:xfrm>
            <a:off x="1219200" y="762000"/>
            <a:ext cx="693420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rotWithShape="0">
                    <a:srgbClr val="00000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15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517650" y="76200"/>
            <a:ext cx="7321550" cy="1093788"/>
          </a:xfrm>
        </p:spPr>
        <p:txBody>
          <a:bodyPr/>
          <a:lstStyle/>
          <a:p>
            <a:pPr eaLnBrk="1" hangingPunct="1"/>
            <a:r>
              <a:rPr lang="en-US" altLang="ko-KR" sz="2800" b="1" dirty="0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altLang="ko-KR" sz="2800" b="1" dirty="0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altLang="ko-KR" sz="2800" b="1" dirty="0" smtClean="0">
              <a:solidFill>
                <a:srgbClr val="8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20" name="Slide Number Placeholder 1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 bwMode="auto">
          <a:xfrm>
            <a:off x="7010400" y="6513513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37916F-6A4F-463C-9A24-09C362740129}" type="slidenum">
              <a:rPr lang="en-US" altLang="ko-KR" sz="14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ko-KR" sz="1400" smtClean="0">
              <a:solidFill>
                <a:srgbClr val="898989"/>
              </a:solidFill>
            </a:endParaRPr>
          </a:p>
        </p:txBody>
      </p:sp>
      <p:pic>
        <p:nvPicPr>
          <p:cNvPr id="13316" name="Picture 4" descr="logo2.gif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63" y="263525"/>
            <a:ext cx="53498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990600" y="838200"/>
            <a:ext cx="693420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8" name="Subtitle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2286000" y="228600"/>
            <a:ext cx="496728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BỘ GIÁO DỤC – ĐÀO TẠO</a:t>
            </a:r>
          </a:p>
          <a:p>
            <a:pPr eaLnBrk="1" hangingPunct="1">
              <a:defRPr/>
            </a:pP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TRƯỜNG ĐẠI HỌC DUY TÂN </a:t>
            </a:r>
            <a:endParaRPr lang="en-US" altLang="ko-KR" sz="1050" b="1" spc="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defRPr/>
            </a:pP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KHOA</a:t>
            </a:r>
            <a:r>
              <a:rPr lang="vi-VN" altLang="ko-KR" sz="1050" b="1" spc="600" dirty="0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</a:t>
            </a:r>
            <a:endParaRPr lang="en-US" altLang="ko-KR" sz="1050" spc="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0" y="1143000"/>
            <a:ext cx="9144000" cy="5440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600" dirty="0" smtClean="0">
              <a:latin typeface="Cambria" pitchFamily="18" charset="0"/>
            </a:endParaRPr>
          </a:p>
          <a:p>
            <a:endParaRPr lang="en-US" sz="2600" dirty="0" smtClean="0">
              <a:latin typeface="Cambria" pitchFamily="18" charset="0"/>
            </a:endParaRPr>
          </a:p>
          <a:p>
            <a:endParaRPr lang="en-US" sz="2600" dirty="0" smtClean="0">
              <a:latin typeface="Cambria" pitchFamily="18" charset="0"/>
            </a:endParaRPr>
          </a:p>
          <a:p>
            <a:r>
              <a:rPr lang="en-US" sz="2600" i="1" dirty="0" smtClean="0">
                <a:solidFill>
                  <a:schemeClr val="tx1"/>
                </a:solidFill>
                <a:latin typeface="Cambria" pitchFamily="18" charset="0"/>
              </a:rPr>
              <a:t>VÌ SỨC KHỎE CỘNG ĐỒNG, PHÁT TRIỂN KINH TẾ XÃ HỘI</a:t>
            </a:r>
          </a:p>
          <a:p>
            <a:r>
              <a:rPr lang="en-US" sz="4000" i="1" dirty="0" smtClean="0">
                <a:solidFill>
                  <a:schemeClr val="tx1"/>
                </a:solidFill>
                <a:latin typeface="Cambria" pitchFamily="18" charset="0"/>
              </a:rPr>
              <a:t>“SẢN XUẤT, KINH DOANH, TIÊU DÙNG THỰC PHẨM AN TOÀN”</a:t>
            </a:r>
            <a:endParaRPr lang="en-US" sz="4000" i="1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30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14400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I. ĐẠI CƯƠNG</a:t>
            </a:r>
            <a:endParaRPr lang="en-US" sz="3500" b="1" dirty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80337" cy="4876799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1. </a:t>
            </a:r>
            <a:r>
              <a:rPr lang="en-US" sz="2400" b="1" dirty="0" err="1" smtClean="0">
                <a:solidFill>
                  <a:schemeClr val="tx1"/>
                </a:solidFill>
                <a:latin typeface="Cambria" pitchFamily="18" charset="0"/>
              </a:rPr>
              <a:t>Khái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ambria" pitchFamily="18" charset="0"/>
              </a:rPr>
              <a:t>niệm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:</a:t>
            </a:r>
          </a:p>
          <a:p>
            <a:pPr lvl="0">
              <a:buFontTx/>
              <a:buChar char="-"/>
            </a:pP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Ngộ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mbria" pitchFamily="18" charset="0"/>
              </a:rPr>
              <a:t>độc</a:t>
            </a:r>
            <a:r>
              <a:rPr lang="en-US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–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trạng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thái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rối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loạn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hoạt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động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sinh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lý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bình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thường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do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các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chất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độc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gây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ra.</a:t>
            </a:r>
            <a:endParaRPr lang="en-US" sz="24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0" lvl="0" indent="0"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2. </a:t>
            </a:r>
            <a:r>
              <a:rPr lang="en-US" sz="2400" b="1" dirty="0" err="1" smtClean="0">
                <a:solidFill>
                  <a:schemeClr val="tx1"/>
                </a:solidFill>
                <a:latin typeface="Cambria" pitchFamily="18" charset="0"/>
              </a:rPr>
              <a:t>Phân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ambria" pitchFamily="18" charset="0"/>
              </a:rPr>
              <a:t>loại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ambria" pitchFamily="18" charset="0"/>
              </a:rPr>
              <a:t>ngộ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ambria" pitchFamily="18" charset="0"/>
              </a:rPr>
              <a:t>độc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:</a:t>
            </a:r>
          </a:p>
          <a:p>
            <a:pPr marL="514350" indent="-514350"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-  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Ngộ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độc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cấp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tính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-  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Ngộ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độc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bán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cấp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-  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Ngộ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độc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mạn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tính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3. </a:t>
            </a:r>
            <a:r>
              <a:rPr lang="en-US" sz="2400" b="1" dirty="0" err="1" smtClean="0">
                <a:solidFill>
                  <a:schemeClr val="tx1"/>
                </a:solidFill>
                <a:latin typeface="Cambria" pitchFamily="18" charset="0"/>
              </a:rPr>
              <a:t>Đường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ambria" pitchFamily="18" charset="0"/>
              </a:rPr>
              <a:t>xâm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ambria" pitchFamily="18" charset="0"/>
              </a:rPr>
              <a:t>nhập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-  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tiêu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hoá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-  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hô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hấp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-   Da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niêm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mạc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.</a:t>
            </a:r>
          </a:p>
          <a:p>
            <a:pPr marL="514350" indent="-514350"/>
            <a:endParaRPr lang="en-US" sz="2800" dirty="0" smtClean="0">
              <a:latin typeface="Cambria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Cambria" pitchFamily="18" charset="0"/>
            </a:endParaRPr>
          </a:p>
          <a:p>
            <a:pPr marL="514350" indent="-514350">
              <a:buNone/>
            </a:pPr>
            <a:r>
              <a:rPr lang="en-US" sz="2800" dirty="0">
                <a:latin typeface="Cambria" pitchFamily="18" charset="0"/>
              </a:rPr>
              <a:t> </a:t>
            </a:r>
            <a:endParaRPr lang="en-US" sz="2800" dirty="0" smtClean="0">
              <a:latin typeface="Cambria" pitchFamily="18" charset="0"/>
            </a:endParaRPr>
          </a:p>
        </p:txBody>
      </p:sp>
      <p:pic>
        <p:nvPicPr>
          <p:cNvPr id="4" name="Picture 4" descr="logo2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63" y="263525"/>
            <a:ext cx="53498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>
            <a:cxnSpLocks noChangeShapeType="1"/>
          </p:cNvCxnSpPr>
          <p:nvPr>
            <p:custDataLst>
              <p:tags r:id="rId1"/>
            </p:custDataLst>
          </p:nvPr>
        </p:nvCxnSpPr>
        <p:spPr bwMode="auto">
          <a:xfrm>
            <a:off x="990600" y="838200"/>
            <a:ext cx="693420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6" name="Subtitle 2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2286000" y="228600"/>
            <a:ext cx="496728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BỘ GIÁO DỤC – ĐÀO TẠO</a:t>
            </a:r>
          </a:p>
          <a:p>
            <a:pPr eaLnBrk="1" hangingPunct="1">
              <a:defRPr/>
            </a:pP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TRƯỜNG ĐẠI HỌC DUY TÂN </a:t>
            </a:r>
            <a:endParaRPr lang="en-US" altLang="ko-KR" sz="1050" b="1" spc="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defRPr/>
            </a:pP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KHOA Y</a:t>
            </a:r>
            <a:endParaRPr lang="en-US" altLang="ko-KR" sz="1050" spc="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945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rotWithShape="0">
                    <a:srgbClr val="00000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15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517650" y="76200"/>
            <a:ext cx="7321550" cy="1093788"/>
          </a:xfrm>
        </p:spPr>
        <p:txBody>
          <a:bodyPr/>
          <a:lstStyle/>
          <a:p>
            <a:pPr eaLnBrk="1" hangingPunct="1"/>
            <a:r>
              <a:rPr lang="en-US" altLang="ko-KR" sz="2800" b="1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altLang="ko-KR" sz="2800" b="1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altLang="ko-KR" sz="2800" b="1" smtClean="0">
              <a:solidFill>
                <a:srgbClr val="8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20" name="Slide Number Placeholder 1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 bwMode="auto">
          <a:xfrm>
            <a:off x="7010400" y="6513513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37916F-6A4F-463C-9A24-09C362740129}" type="slidenum">
              <a:rPr lang="en-US" altLang="ko-KR" sz="14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ko-KR" sz="1400" smtClean="0">
              <a:solidFill>
                <a:srgbClr val="898989"/>
              </a:solidFill>
            </a:endParaRPr>
          </a:p>
        </p:txBody>
      </p:sp>
      <p:pic>
        <p:nvPicPr>
          <p:cNvPr id="13316" name="Picture 4" descr="logo2.gif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63" y="263525"/>
            <a:ext cx="53498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990600" y="838200"/>
            <a:ext cx="693420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8" name="Subtitle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2286000" y="228600"/>
            <a:ext cx="496728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BỘ GIÁO DỤC – ĐÀO TẠO</a:t>
            </a:r>
          </a:p>
          <a:p>
            <a:pPr eaLnBrk="1" hangingPunct="1">
              <a:defRPr/>
            </a:pP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TRƯỜNG ĐẠI HỌC DUY TÂN </a:t>
            </a:r>
            <a:endParaRPr lang="en-US" altLang="ko-KR" sz="1050" b="1" spc="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defRPr/>
            </a:pP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KHOA</a:t>
            </a:r>
            <a:r>
              <a:rPr lang="vi-VN" altLang="ko-KR" sz="1050" b="1" spc="600" dirty="0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</a:t>
            </a:r>
            <a:endParaRPr lang="en-US" altLang="ko-KR" sz="1050" spc="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173956" y="914400"/>
            <a:ext cx="7208044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 smtClean="0">
                <a:latin typeface="Cambria" pitchFamily="18" charset="0"/>
              </a:rPr>
              <a:t>II. NGUYÊN NHÂN</a:t>
            </a:r>
            <a:endParaRPr lang="en-US" sz="3500" b="1" dirty="0">
              <a:latin typeface="Cambria" pitchFamily="18" charset="0"/>
            </a:endParaRPr>
          </a:p>
        </p:txBody>
      </p:sp>
      <p:graphicFrame>
        <p:nvGraphicFramePr>
          <p:cNvPr id="10" name="Content Placeholder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9085513"/>
              </p:ext>
            </p:extLst>
          </p:nvPr>
        </p:nvGraphicFramePr>
        <p:xfrm>
          <a:off x="1250156" y="1769968"/>
          <a:ext cx="7208044" cy="5088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911287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rotWithShape="0">
                    <a:srgbClr val="00000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15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517650" y="76200"/>
            <a:ext cx="7321550" cy="1093788"/>
          </a:xfrm>
        </p:spPr>
        <p:txBody>
          <a:bodyPr/>
          <a:lstStyle/>
          <a:p>
            <a:pPr eaLnBrk="1" hangingPunct="1"/>
            <a:r>
              <a:rPr lang="en-US" altLang="ko-KR" sz="2800" b="1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altLang="ko-KR" sz="2800" b="1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altLang="ko-KR" sz="2800" b="1" smtClean="0">
              <a:solidFill>
                <a:srgbClr val="8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20" name="Slide Number Placeholder 1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 bwMode="auto">
          <a:xfrm>
            <a:off x="7010400" y="6513513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37916F-6A4F-463C-9A24-09C362740129}" type="slidenum">
              <a:rPr lang="en-US" altLang="ko-KR" sz="14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ko-KR" sz="1400" smtClean="0">
              <a:solidFill>
                <a:srgbClr val="898989"/>
              </a:solidFill>
            </a:endParaRPr>
          </a:p>
        </p:txBody>
      </p:sp>
      <p:pic>
        <p:nvPicPr>
          <p:cNvPr id="13316" name="Picture 4" descr="logo2.gif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63" y="263525"/>
            <a:ext cx="53498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990600" y="838200"/>
            <a:ext cx="693420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8" name="Subtitle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2286000" y="228600"/>
            <a:ext cx="496728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BỘ GIÁO DỤC – ĐÀO TẠO</a:t>
            </a:r>
          </a:p>
          <a:p>
            <a:pPr eaLnBrk="1" hangingPunct="1">
              <a:defRPr/>
            </a:pP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TRƯỜNG ĐẠI HỌC DUY TÂN </a:t>
            </a:r>
            <a:endParaRPr lang="en-US" altLang="ko-KR" sz="1050" b="1" spc="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defRPr/>
            </a:pP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KHOA</a:t>
            </a:r>
            <a:r>
              <a:rPr lang="vi-VN" altLang="ko-KR" sz="1050" b="1" spc="600" dirty="0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</a:t>
            </a:r>
            <a:endParaRPr lang="en-US" altLang="ko-KR" sz="1050" spc="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838200"/>
            <a:ext cx="8229600" cy="890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 smtClean="0">
                <a:latin typeface="Cambria" pitchFamily="18" charset="0"/>
              </a:rPr>
              <a:t>III. TRIỆU CHỨNG</a:t>
            </a:r>
            <a:endParaRPr lang="en-US" sz="3500" b="1" dirty="0">
              <a:latin typeface="Cambr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1982212"/>
            <a:ext cx="3581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latin typeface="Cambria" pitchFamily="18" charset="0"/>
                <a:cs typeface="Calibri" pitchFamily="34" charset="0"/>
              </a:rPr>
              <a:t>a.</a:t>
            </a:r>
            <a:r>
              <a:rPr lang="en-US" sz="2400" b="1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vi-VN" sz="2400" b="1" dirty="0" smtClean="0">
                <a:latin typeface="Cambria" pitchFamily="18" charset="0"/>
                <a:cs typeface="Calibri" pitchFamily="34" charset="0"/>
              </a:rPr>
              <a:t>Triệu chứng cơ năng</a:t>
            </a:r>
          </a:p>
          <a:p>
            <a:r>
              <a:rPr lang="en-US" sz="2400" dirty="0" smtClean="0">
                <a:latin typeface="Cambria" pitchFamily="18" charset="0"/>
                <a:cs typeface="Calibri" pitchFamily="34" charset="0"/>
              </a:rPr>
              <a:t>•</a:t>
            </a:r>
            <a:r>
              <a:rPr lang="vi-VN" sz="24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mbria" pitchFamily="18" charset="0"/>
                <a:cs typeface="Calibri" pitchFamily="34" charset="0"/>
              </a:rPr>
              <a:t>  Đ</a:t>
            </a:r>
            <a:r>
              <a:rPr lang="vi-VN" sz="2400" dirty="0" smtClean="0">
                <a:latin typeface="Cambria" pitchFamily="18" charset="0"/>
                <a:cs typeface="Calibri" pitchFamily="34" charset="0"/>
              </a:rPr>
              <a:t>ột ngột hôn mê, co giật đau bụng, nôn mửa, ỉa chảy cấp. </a:t>
            </a:r>
          </a:p>
          <a:p>
            <a:r>
              <a:rPr lang="en-US" sz="2400" dirty="0" smtClean="0">
                <a:latin typeface="Cambria" pitchFamily="18" charset="0"/>
                <a:cs typeface="Calibri" pitchFamily="34" charset="0"/>
              </a:rPr>
              <a:t>•</a:t>
            </a:r>
            <a:r>
              <a:rPr lang="vi-VN" sz="24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vi-VN" sz="2400" dirty="0" smtClean="0">
                <a:latin typeface="Cambria" pitchFamily="18" charset="0"/>
                <a:cs typeface="Calibri" pitchFamily="34" charset="0"/>
              </a:rPr>
              <a:t>Có thể suy hô hấp, suy tuần hoàn, suy thận, suy gan cấp, rối loạn thân nhiệt,đái ít, vô niệu…. </a:t>
            </a:r>
            <a:endParaRPr lang="en-US" sz="2400" dirty="0">
              <a:latin typeface="Cambria" pitchFamily="18" charset="0"/>
              <a:cs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89634" y="1947406"/>
            <a:ext cx="392576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ambria" pitchFamily="18" charset="0"/>
                <a:cs typeface="Times New Roman" pitchFamily="18" charset="0"/>
              </a:rPr>
              <a:t>b. </a:t>
            </a:r>
            <a:r>
              <a:rPr lang="en-US" sz="2400" b="1" dirty="0" err="1" smtClean="0">
                <a:latin typeface="Cambria" pitchFamily="18" charset="0"/>
                <a:cs typeface="Times New Roman" pitchFamily="18" charset="0"/>
              </a:rPr>
              <a:t>Triệu</a:t>
            </a:r>
            <a:r>
              <a:rPr lang="en-US" sz="2400" b="1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  <a:cs typeface="Times New Roman" pitchFamily="18" charset="0"/>
              </a:rPr>
              <a:t>chứng</a:t>
            </a:r>
            <a:r>
              <a:rPr lang="en-US" sz="2400" b="1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  <a:cs typeface="Times New Roman" pitchFamily="18" charset="0"/>
              </a:rPr>
              <a:t>thể</a:t>
            </a:r>
            <a:endParaRPr lang="en-US" sz="2400" b="1" dirty="0" smtClean="0">
              <a:latin typeface="Cambria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Cambria" pitchFamily="18" charset="0"/>
                <a:cs typeface="Times New Roman" pitchFamily="18" charset="0"/>
              </a:rPr>
              <a:t>•   </a:t>
            </a:r>
            <a:r>
              <a:rPr lang="en-US" sz="2400" dirty="0" err="1" smtClean="0">
                <a:latin typeface="Cambria" pitchFamily="18" charset="0"/>
                <a:cs typeface="Times New Roman" pitchFamily="18" charset="0"/>
              </a:rPr>
              <a:t>Rối</a:t>
            </a:r>
            <a:r>
              <a:rPr lang="en-US" sz="2400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cs typeface="Times New Roman" pitchFamily="18" charset="0"/>
              </a:rPr>
              <a:t>loạn</a:t>
            </a:r>
            <a:r>
              <a:rPr lang="en-US" sz="2400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cs typeface="Times New Roman" pitchFamily="18" charset="0"/>
              </a:rPr>
              <a:t>tiêu</a:t>
            </a:r>
            <a:r>
              <a:rPr lang="en-US" sz="2400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cs typeface="Times New Roman" pitchFamily="18" charset="0"/>
              </a:rPr>
              <a:t>hóa</a:t>
            </a:r>
            <a:r>
              <a:rPr lang="en-US" sz="2400" dirty="0" smtClean="0">
                <a:latin typeface="Cambria" pitchFamily="18" charset="0"/>
                <a:cs typeface="Times New Roman" pitchFamily="18" charset="0"/>
              </a:rPr>
              <a:t>.</a:t>
            </a:r>
          </a:p>
          <a:p>
            <a:r>
              <a:rPr lang="vi-VN" sz="2400" dirty="0" smtClean="0">
                <a:latin typeface="Cambria" pitchFamily="18" charset="0"/>
                <a:cs typeface="Times New Roman" pitchFamily="18" charset="0"/>
              </a:rPr>
              <a:t>•</a:t>
            </a:r>
            <a:r>
              <a:rPr lang="en-US" sz="2400" dirty="0" smtClean="0">
                <a:latin typeface="Cambria" pitchFamily="18" charset="0"/>
                <a:cs typeface="Times New Roman" pitchFamily="18" charset="0"/>
              </a:rPr>
              <a:t>   </a:t>
            </a:r>
            <a:r>
              <a:rPr lang="vi-VN" sz="2400" dirty="0" smtClean="0">
                <a:latin typeface="Cambria" pitchFamily="18" charset="0"/>
                <a:cs typeface="Times New Roman" pitchFamily="18" charset="0"/>
              </a:rPr>
              <a:t>Triệu chứng của nhiễm khuẩn</a:t>
            </a:r>
            <a:r>
              <a:rPr lang="en-US" sz="2400" dirty="0" smtClean="0">
                <a:latin typeface="Cambria" pitchFamily="18" charset="0"/>
                <a:cs typeface="Times New Roman" pitchFamily="18" charset="0"/>
              </a:rPr>
              <a:t>.</a:t>
            </a:r>
            <a:endParaRPr lang="vi-VN" sz="2400" dirty="0" smtClean="0">
              <a:latin typeface="Cambria" pitchFamily="18" charset="0"/>
              <a:cs typeface="Times New Roman" pitchFamily="18" charset="0"/>
            </a:endParaRPr>
          </a:p>
          <a:p>
            <a:r>
              <a:rPr lang="vi-VN" sz="2400" dirty="0" smtClean="0">
                <a:latin typeface="Cambria" pitchFamily="18" charset="0"/>
                <a:cs typeface="Times New Roman" pitchFamily="18" charset="0"/>
              </a:rPr>
              <a:t>•</a:t>
            </a:r>
            <a:r>
              <a:rPr lang="en-US" sz="2400" dirty="0" smtClean="0">
                <a:latin typeface="Cambria" pitchFamily="18" charset="0"/>
                <a:cs typeface="Times New Roman" pitchFamily="18" charset="0"/>
              </a:rPr>
              <a:t>   </a:t>
            </a:r>
            <a:r>
              <a:rPr lang="vi-VN" sz="2400" dirty="0" smtClean="0">
                <a:latin typeface="Cambria" pitchFamily="18" charset="0"/>
                <a:cs typeface="Times New Roman" pitchFamily="18" charset="0"/>
              </a:rPr>
              <a:t>Triệu chứng của mất nước</a:t>
            </a:r>
            <a:r>
              <a:rPr lang="en-US" sz="2400" dirty="0" smtClean="0">
                <a:latin typeface="Cambria" pitchFamily="18" charset="0"/>
                <a:cs typeface="Times New Roman" pitchFamily="18" charset="0"/>
              </a:rPr>
              <a:t>.</a:t>
            </a:r>
          </a:p>
          <a:p>
            <a:r>
              <a:rPr lang="vi-VN" sz="2400" dirty="0" smtClean="0">
                <a:latin typeface="Cambria" pitchFamily="18" charset="0"/>
                <a:cs typeface="Times New Roman" pitchFamily="18" charset="0"/>
              </a:rPr>
              <a:t>•</a:t>
            </a:r>
            <a:r>
              <a:rPr lang="en-US" sz="2400" dirty="0" smtClean="0">
                <a:latin typeface="Cambria" pitchFamily="18" charset="0"/>
                <a:cs typeface="Times New Roman" pitchFamily="18" charset="0"/>
              </a:rPr>
              <a:t>  </a:t>
            </a:r>
            <a:r>
              <a:rPr lang="vi-VN" sz="2400" dirty="0" smtClean="0">
                <a:latin typeface="Cambria" pitchFamily="18" charset="0"/>
                <a:cs typeface="Times New Roman" pitchFamily="18" charset="0"/>
              </a:rPr>
              <a:t>Các dấu hiệu khác</a:t>
            </a:r>
            <a:r>
              <a:rPr lang="en-US" sz="2400" dirty="0" smtClean="0">
                <a:latin typeface="Cambria" pitchFamily="18" charset="0"/>
                <a:cs typeface="Times New Roman" pitchFamily="18" charset="0"/>
              </a:rPr>
              <a:t>.</a:t>
            </a:r>
            <a:endParaRPr lang="vi-VN" sz="2400" dirty="0" smtClean="0">
              <a:latin typeface="Cambria" pitchFamily="18" charset="0"/>
              <a:cs typeface="Times New Roman" pitchFamily="18" charset="0"/>
            </a:endParaRPr>
          </a:p>
          <a:p>
            <a:r>
              <a:rPr lang="vi-VN" sz="2400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Cambria" pitchFamily="18" charset="0"/>
                <a:cs typeface="Times New Roman" pitchFamily="18" charset="0"/>
              </a:rPr>
              <a:t> T</a:t>
            </a:r>
            <a:r>
              <a:rPr lang="vi-VN" sz="2400" dirty="0" smtClean="0">
                <a:latin typeface="Cambria" pitchFamily="18" charset="0"/>
                <a:cs typeface="Times New Roman" pitchFamily="18" charset="0"/>
              </a:rPr>
              <a:t>ê bì đầu chi, quanh miệng.</a:t>
            </a:r>
          </a:p>
          <a:p>
            <a:r>
              <a:rPr lang="vi-VN" sz="2400" dirty="0" smtClean="0">
                <a:latin typeface="Cambria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latin typeface="Cambria" pitchFamily="18" charset="0"/>
                <a:cs typeface="Times New Roman" pitchFamily="18" charset="0"/>
              </a:rPr>
              <a:t> Y</a:t>
            </a:r>
            <a:r>
              <a:rPr lang="vi-VN" sz="2400" dirty="0" smtClean="0">
                <a:latin typeface="Cambria" pitchFamily="18" charset="0"/>
                <a:cs typeface="Times New Roman" pitchFamily="18" charset="0"/>
              </a:rPr>
              <a:t>ếu cơ, nhìn mờ, nhìn đôi, khó nuốt, khó thở</a:t>
            </a:r>
            <a:endParaRPr lang="vi-VN" sz="2400" dirty="0">
              <a:latin typeface="Cambria" pitchFamily="18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343400" y="2018861"/>
            <a:ext cx="0" cy="37141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32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rotWithShape="0">
                    <a:srgbClr val="00000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15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517650" y="76200"/>
            <a:ext cx="7321550" cy="1093788"/>
          </a:xfrm>
        </p:spPr>
        <p:txBody>
          <a:bodyPr/>
          <a:lstStyle/>
          <a:p>
            <a:pPr eaLnBrk="1" hangingPunct="1"/>
            <a:r>
              <a:rPr lang="en-US" altLang="ko-KR" sz="2800" b="1" dirty="0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altLang="ko-KR" sz="2800" b="1" dirty="0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altLang="ko-KR" sz="2800" b="1" dirty="0" smtClean="0">
              <a:solidFill>
                <a:srgbClr val="8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20" name="Slide Number Placeholder 1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 bwMode="auto">
          <a:xfrm>
            <a:off x="7010400" y="6513513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37916F-6A4F-463C-9A24-09C362740129}" type="slidenum">
              <a:rPr lang="en-US" altLang="ko-KR" sz="14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ko-KR" sz="1400" smtClean="0">
              <a:solidFill>
                <a:srgbClr val="898989"/>
              </a:solidFill>
            </a:endParaRPr>
          </a:p>
        </p:txBody>
      </p:sp>
      <p:pic>
        <p:nvPicPr>
          <p:cNvPr id="13316" name="Picture 4" descr="logo2.gif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53498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1066800" y="838200"/>
            <a:ext cx="693420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8" name="Subtitle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2286000" y="228600"/>
            <a:ext cx="496728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BỘ GIÁO DỤC – ĐÀO TẠO</a:t>
            </a:r>
          </a:p>
          <a:p>
            <a:pPr eaLnBrk="1" hangingPunct="1">
              <a:defRPr/>
            </a:pP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TRƯỜNG ĐẠI HỌC DUY TÂN </a:t>
            </a:r>
            <a:endParaRPr lang="en-US" altLang="ko-KR" sz="1050" b="1" spc="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defRPr/>
            </a:pP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KHOA</a:t>
            </a:r>
            <a:r>
              <a:rPr lang="vi-VN" altLang="ko-KR" sz="1050" b="1" spc="600" dirty="0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</a:t>
            </a:r>
            <a:endParaRPr lang="en-US" altLang="ko-KR" sz="1050" spc="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838200"/>
            <a:ext cx="8229600" cy="924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 smtClean="0">
                <a:latin typeface="Cambria" pitchFamily="18" charset="0"/>
              </a:rPr>
              <a:t>IV. NGUYÊN TẮC XỬ TRÍ</a:t>
            </a:r>
            <a:endParaRPr lang="en-US" sz="3500" b="1" dirty="0">
              <a:latin typeface="Cambria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1752600"/>
            <a:ext cx="80772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/>
            <a:r>
              <a:rPr lang="en-US" sz="2800" b="1" dirty="0" smtClean="0">
                <a:solidFill>
                  <a:schemeClr val="tx1"/>
                </a:solidFill>
                <a:latin typeface="Cambria" pitchFamily="18" charset="0"/>
              </a:rPr>
              <a:t>1. </a:t>
            </a:r>
            <a:r>
              <a:rPr lang="en-US" sz="2800" b="1" u="sng" dirty="0" err="1" smtClean="0">
                <a:solidFill>
                  <a:schemeClr val="tx1"/>
                </a:solidFill>
                <a:latin typeface="Cambria" pitchFamily="18" charset="0"/>
              </a:rPr>
              <a:t>Biện</a:t>
            </a:r>
            <a:r>
              <a:rPr lang="en-US" sz="2800" b="1" u="sng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b="1" u="sng" dirty="0" err="1" smtClean="0">
                <a:solidFill>
                  <a:schemeClr val="tx1"/>
                </a:solidFill>
                <a:latin typeface="Cambria" pitchFamily="18" charset="0"/>
              </a:rPr>
              <a:t>pháp</a:t>
            </a:r>
            <a:r>
              <a:rPr lang="en-US" sz="2800" b="1" u="sng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b="1" u="sng" dirty="0" err="1" smtClean="0">
                <a:solidFill>
                  <a:schemeClr val="tx1"/>
                </a:solidFill>
                <a:latin typeface="Cambria" pitchFamily="18" charset="0"/>
              </a:rPr>
              <a:t>loại</a:t>
            </a:r>
            <a:r>
              <a:rPr lang="en-US" sz="2800" b="1" u="sng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b="1" u="sng" dirty="0" err="1" smtClean="0">
                <a:solidFill>
                  <a:schemeClr val="tx1"/>
                </a:solidFill>
                <a:latin typeface="Cambria" pitchFamily="18" charset="0"/>
              </a:rPr>
              <a:t>trừ</a:t>
            </a:r>
            <a:r>
              <a:rPr lang="en-US" sz="2800" b="1" u="sng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b="1" u="sng" dirty="0" err="1" smtClean="0">
                <a:solidFill>
                  <a:schemeClr val="tx1"/>
                </a:solidFill>
                <a:latin typeface="Cambria" pitchFamily="18" charset="0"/>
              </a:rPr>
              <a:t>chất</a:t>
            </a:r>
            <a:r>
              <a:rPr lang="en-US" sz="2800" b="1" u="sng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b="1" u="sng" dirty="0" err="1" smtClean="0">
                <a:solidFill>
                  <a:schemeClr val="tx1"/>
                </a:solidFill>
                <a:latin typeface="Cambria" pitchFamily="18" charset="0"/>
              </a:rPr>
              <a:t>độc</a:t>
            </a:r>
            <a:r>
              <a:rPr lang="en-US" sz="2800" b="1" u="sng" dirty="0" smtClean="0">
                <a:solidFill>
                  <a:schemeClr val="tx1"/>
                </a:solidFill>
                <a:latin typeface="Cambria" pitchFamily="18" charset="0"/>
              </a:rPr>
              <a:t>:</a:t>
            </a:r>
          </a:p>
          <a:p>
            <a:pPr marL="514350" indent="-514350" algn="l"/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a. Qua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đường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tiêu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hóa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:</a:t>
            </a:r>
          </a:p>
          <a:p>
            <a:pPr marL="514350" indent="-514350" algn="l"/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-  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Bệnh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tỉnh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gây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nôn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rửa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dạ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dày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 marL="514350" indent="-514350" algn="l"/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-  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Bệnh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hôn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mê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đặt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nội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khí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quản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rửa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dạ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dày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 marL="514350" indent="-514350" algn="l"/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b. Qua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đường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tiết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niệu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:</a:t>
            </a:r>
          </a:p>
          <a:p>
            <a:pPr marL="514350" indent="-514350" algn="l"/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-  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Truyền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dịch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dùng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thuốc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lợi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tiểu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80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rotWithShape="0">
                    <a:srgbClr val="00000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15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517650" y="76200"/>
            <a:ext cx="7321550" cy="1093788"/>
          </a:xfrm>
        </p:spPr>
        <p:txBody>
          <a:bodyPr/>
          <a:lstStyle/>
          <a:p>
            <a:pPr eaLnBrk="1" hangingPunct="1"/>
            <a:r>
              <a:rPr lang="en-US" altLang="ko-KR" sz="2800" b="1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altLang="ko-KR" sz="2800" b="1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altLang="ko-KR" sz="2800" b="1" smtClean="0">
              <a:solidFill>
                <a:srgbClr val="8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20" name="Slide Number Placeholder 1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 bwMode="auto">
          <a:xfrm>
            <a:off x="7010400" y="6513513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37916F-6A4F-463C-9A24-09C362740129}" type="slidenum">
              <a:rPr lang="en-US" altLang="ko-KR" sz="14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ko-KR" sz="1400" smtClean="0">
              <a:solidFill>
                <a:srgbClr val="898989"/>
              </a:solidFill>
            </a:endParaRPr>
          </a:p>
        </p:txBody>
      </p:sp>
      <p:pic>
        <p:nvPicPr>
          <p:cNvPr id="13316" name="Picture 4" descr="logo2.gif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63" y="263525"/>
            <a:ext cx="53498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990600" y="838200"/>
            <a:ext cx="693420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8" name="Subtitle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2286000" y="228600"/>
            <a:ext cx="496728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BỘ GIÁO DỤC – ĐÀO TẠO</a:t>
            </a:r>
          </a:p>
          <a:p>
            <a:pPr eaLnBrk="1" hangingPunct="1">
              <a:defRPr/>
            </a:pP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TRƯỜNG ĐẠI HỌC DUY TÂN </a:t>
            </a:r>
            <a:endParaRPr lang="en-US" altLang="ko-KR" sz="1050" b="1" spc="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defRPr/>
            </a:pP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KHOA</a:t>
            </a:r>
            <a:r>
              <a:rPr lang="vi-VN" altLang="ko-KR" sz="1050" b="1" spc="600" dirty="0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</a:t>
            </a:r>
            <a:endParaRPr lang="en-US" altLang="ko-KR" sz="1050" spc="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827881"/>
            <a:ext cx="8229600" cy="924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 smtClean="0">
                <a:latin typeface="Cambria" pitchFamily="18" charset="0"/>
              </a:rPr>
              <a:t>IV. NGUYÊN TẮC XỬ TRÍ</a:t>
            </a:r>
            <a:endParaRPr lang="en-US" sz="3500" b="1" dirty="0">
              <a:latin typeface="Cambria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1752600"/>
            <a:ext cx="80772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/>
            <a:r>
              <a:rPr lang="en-US" sz="2800" b="1" dirty="0" smtClean="0">
                <a:solidFill>
                  <a:schemeClr val="tx1"/>
                </a:solidFill>
                <a:latin typeface="Cambria" pitchFamily="18" charset="0"/>
              </a:rPr>
              <a:t>1. </a:t>
            </a:r>
            <a:r>
              <a:rPr lang="en-US" sz="2800" b="1" u="sng" dirty="0" err="1" smtClean="0">
                <a:solidFill>
                  <a:schemeClr val="tx1"/>
                </a:solidFill>
                <a:latin typeface="Cambria" pitchFamily="18" charset="0"/>
              </a:rPr>
              <a:t>Biện</a:t>
            </a:r>
            <a:r>
              <a:rPr lang="en-US" sz="2800" b="1" u="sng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b="1" u="sng" dirty="0" err="1" smtClean="0">
                <a:solidFill>
                  <a:schemeClr val="tx1"/>
                </a:solidFill>
                <a:latin typeface="Cambria" pitchFamily="18" charset="0"/>
              </a:rPr>
              <a:t>pháp</a:t>
            </a:r>
            <a:r>
              <a:rPr lang="en-US" sz="2800" b="1" u="sng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b="1" u="sng" dirty="0" err="1" smtClean="0">
                <a:solidFill>
                  <a:schemeClr val="tx1"/>
                </a:solidFill>
                <a:latin typeface="Cambria" pitchFamily="18" charset="0"/>
              </a:rPr>
              <a:t>loại</a:t>
            </a:r>
            <a:r>
              <a:rPr lang="en-US" sz="2800" b="1" u="sng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b="1" u="sng" dirty="0" err="1" smtClean="0">
                <a:solidFill>
                  <a:schemeClr val="tx1"/>
                </a:solidFill>
                <a:latin typeface="Cambria" pitchFamily="18" charset="0"/>
              </a:rPr>
              <a:t>trừ</a:t>
            </a:r>
            <a:r>
              <a:rPr lang="en-US" sz="2800" b="1" u="sng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b="1" u="sng" dirty="0" err="1" smtClean="0">
                <a:solidFill>
                  <a:schemeClr val="tx1"/>
                </a:solidFill>
                <a:latin typeface="Cambria" pitchFamily="18" charset="0"/>
              </a:rPr>
              <a:t>chất</a:t>
            </a:r>
            <a:r>
              <a:rPr lang="en-US" sz="2800" b="1" u="sng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b="1" u="sng" dirty="0" err="1" smtClean="0">
                <a:solidFill>
                  <a:schemeClr val="tx1"/>
                </a:solidFill>
                <a:latin typeface="Cambria" pitchFamily="18" charset="0"/>
              </a:rPr>
              <a:t>độc</a:t>
            </a:r>
            <a:r>
              <a:rPr lang="en-US" sz="2800" b="1" u="sng" dirty="0" smtClean="0">
                <a:solidFill>
                  <a:schemeClr val="tx1"/>
                </a:solidFill>
                <a:latin typeface="Cambria" pitchFamily="18" charset="0"/>
              </a:rPr>
              <a:t>:</a:t>
            </a:r>
          </a:p>
          <a:p>
            <a:pPr marL="514350" indent="-514350" algn="l"/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c.    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Lọc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ngoài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thận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–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Lọc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màng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bụng</a:t>
            </a:r>
            <a:r>
              <a:rPr lang="en-US" sz="2800" u="sng" dirty="0">
                <a:solidFill>
                  <a:schemeClr val="tx1"/>
                </a:solidFill>
                <a:latin typeface="Cambria" pitchFamily="18" charset="0"/>
              </a:rPr>
              <a:t>:</a:t>
            </a:r>
          </a:p>
          <a:p>
            <a:pPr marL="514350" indent="-514350" algn="l">
              <a:buFontTx/>
              <a:buChar char="-"/>
            </a:pP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Chạy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thận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nhân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tạo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–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nếu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ngộ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độc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nặng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. </a:t>
            </a:r>
          </a:p>
          <a:p>
            <a:pPr marL="514350" indent="-514350" algn="l"/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d.  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Thay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máu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:</a:t>
            </a:r>
          </a:p>
          <a:p>
            <a:pPr marL="514350" indent="-514350" algn="l">
              <a:buFontTx/>
              <a:buChar char="-"/>
            </a:pP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Nếu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không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giải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quyết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được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các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biện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pháp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trên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 marL="514350" indent="-514350" algn="l"/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e.     Qua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phổi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:</a:t>
            </a:r>
          </a:p>
          <a:p>
            <a:pPr marL="514350" indent="-514350" algn="l">
              <a:buFontTx/>
              <a:buChar char="-"/>
            </a:pP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Nới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rộng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quần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áo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thở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oxy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hoặc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thông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khí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nhân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tạo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 marL="514350" indent="-514350" algn="l"/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f. </a:t>
            </a:r>
            <a:r>
              <a:rPr lang="en-US" sz="2800" b="1" dirty="0">
                <a:solidFill>
                  <a:schemeClr val="tx1"/>
                </a:solidFill>
                <a:latin typeface="Cambria" pitchFamily="18" charset="0"/>
              </a:rPr>
              <a:t>    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Qua da,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niêm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mạc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:</a:t>
            </a:r>
          </a:p>
          <a:p>
            <a:pPr marL="514350" indent="-514350" algn="l">
              <a:buFontTx/>
              <a:buChar char="-"/>
            </a:pP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Cởi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bỏ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hết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áo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quần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 marL="514350" indent="-514350" algn="l">
              <a:buFontTx/>
              <a:buChar char="-"/>
            </a:pP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Vệ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sinh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da,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tóc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mắt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704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rotWithShape="0">
                    <a:srgbClr val="00000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15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517650" y="76200"/>
            <a:ext cx="7321550" cy="1093788"/>
          </a:xfrm>
        </p:spPr>
        <p:txBody>
          <a:bodyPr/>
          <a:lstStyle/>
          <a:p>
            <a:pPr eaLnBrk="1" hangingPunct="1"/>
            <a:r>
              <a:rPr lang="en-US" altLang="ko-KR" sz="2800" b="1" dirty="0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altLang="ko-KR" sz="2800" b="1" dirty="0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altLang="ko-KR" sz="2800" b="1" dirty="0" smtClean="0">
              <a:solidFill>
                <a:srgbClr val="8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20" name="Slide Number Placeholder 1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 bwMode="auto">
          <a:xfrm>
            <a:off x="7010400" y="6513513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37916F-6A4F-463C-9A24-09C362740129}" type="slidenum">
              <a:rPr lang="en-US" altLang="ko-KR" sz="14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ko-KR" sz="1400" smtClean="0">
              <a:solidFill>
                <a:srgbClr val="898989"/>
              </a:solidFill>
            </a:endParaRPr>
          </a:p>
        </p:txBody>
      </p:sp>
      <p:pic>
        <p:nvPicPr>
          <p:cNvPr id="13316" name="Picture 4" descr="logo2.gif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63" y="263525"/>
            <a:ext cx="53498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990600" y="838200"/>
            <a:ext cx="693420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8" name="Subtitle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2209800" y="228600"/>
            <a:ext cx="496728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BỘ GIÁO DỤC – ĐÀO TẠO</a:t>
            </a:r>
          </a:p>
          <a:p>
            <a:pPr eaLnBrk="1" hangingPunct="1">
              <a:defRPr/>
            </a:pP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TRƯỜNG ĐẠI HỌC DUY TÂN </a:t>
            </a:r>
            <a:endParaRPr lang="en-US" altLang="ko-KR" sz="1050" b="1" spc="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defRPr/>
            </a:pP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KHOA</a:t>
            </a:r>
            <a:r>
              <a:rPr lang="vi-VN" altLang="ko-KR" sz="1050" b="1" spc="600" dirty="0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</a:t>
            </a:r>
            <a:endParaRPr lang="en-US" altLang="ko-KR" sz="1050" spc="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827881"/>
            <a:ext cx="8229600" cy="924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 smtClean="0">
                <a:latin typeface="Cambria" pitchFamily="18" charset="0"/>
              </a:rPr>
              <a:t>IV. NGUYÊN TẮC XỬ TRÍ</a:t>
            </a:r>
            <a:endParaRPr lang="en-US" sz="3500" b="1" dirty="0">
              <a:latin typeface="Cambria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1752600"/>
            <a:ext cx="80772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>
                <a:solidFill>
                  <a:schemeClr val="tx1"/>
                </a:solidFill>
                <a:latin typeface="Cambria" pitchFamily="18" charset="0"/>
              </a:rPr>
              <a:t>2.  </a:t>
            </a:r>
            <a:r>
              <a:rPr lang="en-US" sz="2800" b="1" u="sng" dirty="0" err="1">
                <a:solidFill>
                  <a:schemeClr val="tx1"/>
                </a:solidFill>
                <a:latin typeface="Cambria" pitchFamily="18" charset="0"/>
              </a:rPr>
              <a:t>Khắc</a:t>
            </a:r>
            <a:r>
              <a:rPr lang="en-US" sz="2800" b="1" u="sng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  <a:latin typeface="Cambria" pitchFamily="18" charset="0"/>
              </a:rPr>
              <a:t>phục</a:t>
            </a:r>
            <a:r>
              <a:rPr lang="en-US" sz="2800" b="1" u="sng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  <a:latin typeface="Cambria" pitchFamily="18" charset="0"/>
              </a:rPr>
              <a:t>hậu</a:t>
            </a:r>
            <a:r>
              <a:rPr lang="en-US" sz="2800" b="1" u="sng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  <a:latin typeface="Cambria" pitchFamily="18" charset="0"/>
              </a:rPr>
              <a:t>quả</a:t>
            </a:r>
            <a:r>
              <a:rPr lang="en-US" sz="2800" b="1" u="sng" dirty="0">
                <a:solidFill>
                  <a:schemeClr val="tx1"/>
                </a:solidFill>
                <a:latin typeface="Cambria" pitchFamily="18" charset="0"/>
              </a:rPr>
              <a:t>:</a:t>
            </a:r>
          </a:p>
          <a:p>
            <a:pPr algn="l">
              <a:buFontTx/>
              <a:buChar char="-"/>
            </a:pP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Hồi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sức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hô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hấp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 algn="l">
              <a:buFontTx/>
              <a:buChar char="-"/>
            </a:pP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Hồi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sức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tuần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hoàn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. </a:t>
            </a:r>
          </a:p>
          <a:p>
            <a:pPr algn="l">
              <a:buFontTx/>
              <a:buChar char="-"/>
            </a:pP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Thần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kinh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 algn="l">
              <a:buFontTx/>
              <a:buChar char="-"/>
            </a:pPr>
            <a:endParaRPr lang="en-US" sz="2800" dirty="0">
              <a:solidFill>
                <a:schemeClr val="tx1"/>
              </a:solidFill>
              <a:latin typeface="Cambria" pitchFamily="18" charset="0"/>
            </a:endParaRPr>
          </a:p>
          <a:p>
            <a:pPr marL="514350" indent="-514350" algn="l"/>
            <a:endParaRPr lang="en-US" sz="28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79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rotWithShape="0">
                    <a:srgbClr val="00000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15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517650" y="76200"/>
            <a:ext cx="7321550" cy="1093788"/>
          </a:xfrm>
        </p:spPr>
        <p:txBody>
          <a:bodyPr/>
          <a:lstStyle/>
          <a:p>
            <a:pPr eaLnBrk="1" hangingPunct="1"/>
            <a:r>
              <a:rPr lang="en-US" altLang="ko-KR" sz="2800" b="1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altLang="ko-KR" sz="2800" b="1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altLang="ko-KR" sz="2800" b="1" smtClean="0">
              <a:solidFill>
                <a:srgbClr val="8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20" name="Slide Number Placeholder 1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 bwMode="auto">
          <a:xfrm>
            <a:off x="7010400" y="6513513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37916F-6A4F-463C-9A24-09C362740129}" type="slidenum">
              <a:rPr lang="en-US" altLang="ko-KR" sz="14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ko-KR" sz="1400" smtClean="0">
              <a:solidFill>
                <a:srgbClr val="898989"/>
              </a:solidFill>
            </a:endParaRPr>
          </a:p>
        </p:txBody>
      </p:sp>
      <p:pic>
        <p:nvPicPr>
          <p:cNvPr id="13316" name="Picture 4" descr="logo2.gif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63" y="263525"/>
            <a:ext cx="53498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990600" y="838200"/>
            <a:ext cx="693420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8" name="Subtitle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2209800" y="228600"/>
            <a:ext cx="496728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BỘ GIÁO DỤC – ĐÀO TẠO</a:t>
            </a:r>
          </a:p>
          <a:p>
            <a:pPr eaLnBrk="1" hangingPunct="1">
              <a:defRPr/>
            </a:pP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TRƯỜNG ĐẠI HỌC DUY TÂN </a:t>
            </a:r>
            <a:endParaRPr lang="en-US" altLang="ko-KR" sz="1050" b="1" spc="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defRPr/>
            </a:pP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KHOA</a:t>
            </a:r>
            <a:r>
              <a:rPr lang="vi-VN" altLang="ko-KR" sz="1050" b="1" spc="600" dirty="0" smtClean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vi-VN" altLang="ko-KR" sz="1050" b="1" spc="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</a:t>
            </a:r>
            <a:endParaRPr lang="en-US" altLang="ko-KR" sz="1050" spc="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827881"/>
            <a:ext cx="8229600" cy="924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>
                <a:latin typeface="Cambria" pitchFamily="18" charset="0"/>
              </a:rPr>
              <a:t>V. QUY TRÌNH </a:t>
            </a:r>
            <a:r>
              <a:rPr lang="en-US" sz="3500" b="1" dirty="0" smtClean="0">
                <a:latin typeface="Cambria" pitchFamily="18" charset="0"/>
              </a:rPr>
              <a:t>ĐIỀU </a:t>
            </a:r>
            <a:r>
              <a:rPr lang="en-US" sz="3500" b="1" dirty="0">
                <a:latin typeface="Cambria" pitchFamily="18" charset="0"/>
              </a:rPr>
              <a:t>DƯỠNG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1752600"/>
            <a:ext cx="80772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AutoNum type="arabicPeriod"/>
            </a:pPr>
            <a:r>
              <a:rPr lang="en-US" sz="2800" b="1" u="sng" dirty="0" err="1">
                <a:solidFill>
                  <a:schemeClr val="tx1"/>
                </a:solidFill>
                <a:latin typeface="Cambria" pitchFamily="18" charset="0"/>
              </a:rPr>
              <a:t>Nhận</a:t>
            </a:r>
            <a:r>
              <a:rPr lang="en-US" sz="2800" b="1" u="sng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  <a:latin typeface="Cambria" pitchFamily="18" charset="0"/>
              </a:rPr>
              <a:t>định</a:t>
            </a:r>
            <a:r>
              <a:rPr lang="en-US" sz="2800" b="1" u="sng" dirty="0">
                <a:solidFill>
                  <a:schemeClr val="tx1"/>
                </a:solidFill>
                <a:latin typeface="Cambria" pitchFamily="18" charset="0"/>
              </a:rPr>
              <a:t>:</a:t>
            </a:r>
          </a:p>
          <a:p>
            <a:pPr marL="514350" indent="-514350" algn="l">
              <a:buFontTx/>
              <a:buChar char="-"/>
            </a:pP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Chức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năng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sống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: ý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thức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nhịp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thở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mạch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, HA,…</a:t>
            </a:r>
          </a:p>
          <a:p>
            <a:pPr marL="514350" indent="-514350" algn="l">
              <a:buFontTx/>
              <a:buChar char="-"/>
            </a:pP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Tình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trạng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ngộ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độc</a:t>
            </a:r>
            <a:endParaRPr lang="en-US" sz="2800" dirty="0">
              <a:solidFill>
                <a:schemeClr val="tx1"/>
              </a:solidFill>
              <a:latin typeface="Cambria" pitchFamily="18" charset="0"/>
            </a:endParaRPr>
          </a:p>
          <a:p>
            <a:pPr marL="514350" indent="-514350" algn="l">
              <a:buFontTx/>
              <a:buChar char="-"/>
            </a:pP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Hoàn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cảnh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gia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đình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tiền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sử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itchFamily="18" charset="0"/>
              </a:rPr>
              <a:t>bệnh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1752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 &amp;quot;&quot;/&gt;&lt;property id=&quot;20307&quot; value=&quot;275&quot;/&gt;&lt;/object&gt;&lt;object type=&quot;3&quot; unique_id=&quot;10004&quot;&gt;&lt;property id=&quot;20148&quot; value=&quot;5&quot;/&gt;&lt;property id=&quot;20300&quot; value=&quot;Slide 2 - &amp;quot; &amp;quot;&quot;/&gt;&lt;property id=&quot;20307&quot; value=&quot;276&quot;/&gt;&lt;/object&gt;&lt;object type=&quot;3&quot; unique_id=&quot;10005&quot;&gt;&lt;property id=&quot;20148&quot; value=&quot;5&quot;/&gt;&lt;property id=&quot;20300&quot; value=&quot;Slide 3 - &amp;quot;I. ĐẠI CƯƠNG&amp;quot;&quot;/&gt;&lt;property id=&quot;20307&quot; value=&quot;279&quot;/&gt;&lt;/object&gt;&lt;object type=&quot;3&quot; unique_id=&quot;10006&quot;&gt;&lt;property id=&quot;20148&quot; value=&quot;5&quot;/&gt;&lt;property id=&quot;20300&quot; value=&quot;Slide 4 - &amp;quot; &amp;quot;&quot;/&gt;&lt;property id=&quot;20307&quot; value=&quot;278&quot;/&gt;&lt;/object&gt;&lt;object type=&quot;3&quot; unique_id=&quot;10007&quot;&gt;&lt;property id=&quot;20148&quot; value=&quot;5&quot;/&gt;&lt;property id=&quot;20300&quot; value=&quot;Slide 5 - &amp;quot; &amp;quot;&quot;/&gt;&lt;property id=&quot;20307&quot; value=&quot;280&quot;/&gt;&lt;/object&gt;&lt;object type=&quot;3&quot; unique_id=&quot;10008&quot;&gt;&lt;property id=&quot;20148&quot; value=&quot;5&quot;/&gt;&lt;property id=&quot;20300&quot; value=&quot;Slide 6 - &amp;quot; &amp;quot;&quot;/&gt;&lt;property id=&quot;20307&quot; value=&quot;281&quot;/&gt;&lt;/object&gt;&lt;object type=&quot;3&quot; unique_id=&quot;10009&quot;&gt;&lt;property id=&quot;20148&quot; value=&quot;5&quot;/&gt;&lt;property id=&quot;20300&quot; value=&quot;Slide 7 - &amp;quot; &amp;quot;&quot;/&gt;&lt;property id=&quot;20307&quot; value=&quot;282&quot;/&gt;&lt;/object&gt;&lt;object type=&quot;3&quot; unique_id=&quot;10010&quot;&gt;&lt;property id=&quot;20148&quot; value=&quot;5&quot;/&gt;&lt;property id=&quot;20300&quot; value=&quot;Slide 8 - &amp;quot; &amp;quot;&quot;/&gt;&lt;property id=&quot;20307&quot; value=&quot;283&quot;/&gt;&lt;/object&gt;&lt;object type=&quot;3&quot; unique_id=&quot;10011&quot;&gt;&lt;property id=&quot;20148&quot; value=&quot;5&quot;/&gt;&lt;property id=&quot;20300&quot; value=&quot;Slide 9 - &amp;quot; &amp;quot;&quot;/&gt;&lt;property id=&quot;20307&quot; value=&quot;284&quot;/&gt;&lt;/object&gt;&lt;object type=&quot;3&quot; unique_id=&quot;10012&quot;&gt;&lt;property id=&quot;20148&quot; value=&quot;5&quot;/&gt;&lt;property id=&quot;20300&quot; value=&quot;Slide 10 - &amp;quot; &amp;quot;&quot;/&gt;&lt;property id=&quot;20307&quot; value=&quot;285&quot;/&gt;&lt;/object&gt;&lt;object type=&quot;3&quot; unique_id=&quot;10013&quot;&gt;&lt;property id=&quot;20148&quot; value=&quot;5&quot;/&gt;&lt;property id=&quot;20300&quot; value=&quot;Slide 11 - &amp;quot; &amp;quot;&quot;/&gt;&lt;property id=&quot;20307&quot; value=&quot;286&quot;/&gt;&lt;/object&gt;&lt;object type=&quot;3&quot; unique_id=&quot;10014&quot;&gt;&lt;property id=&quot;20148&quot; value=&quot;5&quot;/&gt;&lt;property id=&quot;20300&quot; value=&quot;Slide 12 - &amp;quot; &amp;quot;&quot;/&gt;&lt;property id=&quot;20307&quot; value=&quot;287&quot;/&gt;&lt;/object&gt;&lt;object type=&quot;3&quot; unique_id=&quot;10015&quot;&gt;&lt;property id=&quot;20148&quot; value=&quot;5&quot;/&gt;&lt;property id=&quot;20300&quot; value=&quot;Slide 13 - &amp;quot; &amp;quot;&quot;/&gt;&lt;property id=&quot;20307&quot; value=&quot;288&quot;/&gt;&lt;/object&gt;&lt;object type=&quot;3&quot; unique_id=&quot;10016&quot;&gt;&lt;property id=&quot;20148&quot; value=&quot;5&quot;/&gt;&lt;property id=&quot;20300&quot; value=&quot;Slide 14 - &amp;quot;V. QUY TRÌNH ĐIỀU DƯỠNG&amp;quot;&quot;/&gt;&lt;property id=&quot;20307&quot; value=&quot;291&quot;/&gt;&lt;/object&gt;&lt;object type=&quot;3&quot; unique_id=&quot;10017&quot;&gt;&lt;property id=&quot;20148&quot; value=&quot;5&quot;/&gt;&lt;property id=&quot;20300&quot; value=&quot;Slide 15 - &amp;quot; &amp;quot;&quot;/&gt;&lt;property id=&quot;20307&quot; value=&quot;289&quot;/&gt;&lt;/object&gt;&lt;object type=&quot;3&quot; unique_id=&quot;10018&quot;&gt;&lt;property id=&quot;20148&quot; value=&quot;5&quot;/&gt;&lt;property id=&quot;20300&quot; value=&quot;Slide 16 - &amp;quot; &amp;quot;&quot;/&gt;&lt;property id=&quot;20307&quot; value=&quot;290&quot;/&gt;&lt;/object&gt;&lt;/object&gt;&lt;object type=&quot;8&quot; unique_id=&quot;10036&quot;&gt;&lt;/object&gt;&lt;/object&gt;&lt;/database&gt;"/>
  <p:tag name="MMPROD_NEXTUNIQUEID" val="10009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3AD82360-5BF6-4B91-B144-46C4FE1FD934}&quot;/&gt;&lt;isInvalidForFieldText val=&quot;0&quot;/&gt;&lt;Image&gt;&lt;filename val=&quot;D:\E-learning\HOC\Benh ly hoc - Duoc\PRESENTER\1.1 Dai cương benh ly Mien dich - Di ung\data\asimages\{3AD82360-5BF6-4B91-B144-46C4FE1FD934}_1.png&quot;/&gt;&lt;left val=&quot;74&quot;/&gt;&lt;top val=&quot;59&quot;/&gt;&lt;width val=&quot;553&quot;/&gt;&lt;height val=&quot;10&quot;/&gt;&lt;hasText val=&quot;1&quot;/&gt;&lt;/Image&gt;&lt;/ThreeDShape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22&quot;/&gt;&lt;lineCharCount val=&quot;31&quot;/&gt;&lt;lineCharCount val=&quot;1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3AD82360-5BF6-4B91-B144-46C4FE1FD934}&quot;/&gt;&lt;isInvalidForFieldText val=&quot;0&quot;/&gt;&lt;Image&gt;&lt;filename val=&quot;D:\E-learning\HOC\Benh ly hoc - Duoc\PRESENTER\1.1 Dai cương benh ly Mien dich - Di ung\data\asimages\{3AD82360-5BF6-4B91-B144-46C4FE1FD934}_1.png&quot;/&gt;&lt;left val=&quot;74&quot;/&gt;&lt;top val=&quot;59&quot;/&gt;&lt;width val=&quot;553&quot;/&gt;&lt;height val=&quot;10&quot;/&gt;&lt;hasText val=&quot;1&quot;/&gt;&lt;/Image&gt;&lt;/ThreeDShape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22&quot;/&gt;&lt;lineCharCount val=&quot;31&quot;/&gt;&lt;lineCharCount val=&quot;1&quot;/&gt;&lt;/TableIndex&gt;&lt;/ShapeText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3AD82360-5BF6-4B91-B144-46C4FE1FD934}&quot;/&gt;&lt;isInvalidForFieldText val=&quot;0&quot;/&gt;&lt;Image&gt;&lt;filename val=&quot;D:\E-learning\HOC\Benh ly hoc - Duoc\PRESENTER\1.1 Dai cương benh ly Mien dich - Di ung\data\asimages\{3AD82360-5BF6-4B91-B144-46C4FE1FD934}_1.png&quot;/&gt;&lt;left val=&quot;74&quot;/&gt;&lt;top val=&quot;59&quot;/&gt;&lt;width val=&quot;553&quot;/&gt;&lt;height val=&quot;10&quot;/&gt;&lt;hasText val=&quot;1&quot;/&gt;&lt;/Image&gt;&lt;/ThreeDShape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22&quot;/&gt;&lt;lineCharCount val=&quot;31&quot;/&gt;&lt;lineCharCount val=&quot;1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3AD82360-5BF6-4B91-B144-46C4FE1FD934}&quot;/&gt;&lt;isInvalidForFieldText val=&quot;0&quot;/&gt;&lt;Image&gt;&lt;filename val=&quot;D:\E-learning\HOC\Benh ly hoc - Duoc\PRESENTER\1.1 Dai cương benh ly Mien dich - Di ung\data\asimages\{3AD82360-5BF6-4B91-B144-46C4FE1FD934}_1.png&quot;/&gt;&lt;left val=&quot;74&quot;/&gt;&lt;top val=&quot;59&quot;/&gt;&lt;width val=&quot;553&quot;/&gt;&lt;height val=&quot;10&quot;/&gt;&lt;hasText val=&quot;1&quot;/&gt;&lt;/Image&gt;&lt;/ThreeDShape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22&quot;/&gt;&lt;lineCharCount val=&quot;31&quot;/&gt;&lt;lineCharCount val=&quot;1&quot;/&gt;&lt;/TableIndex&gt;&lt;/ShapeText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3AD82360-5BF6-4B91-B144-46C4FE1FD934}&quot;/&gt;&lt;isInvalidForFieldText val=&quot;0&quot;/&gt;&lt;Image&gt;&lt;filename val=&quot;D:\E-learning\HOC\Benh ly hoc - Duoc\PRESENTER\1.1 Dai cương benh ly Mien dich - Di ung\data\asimages\{3AD82360-5BF6-4B91-B144-46C4FE1FD934}_1.png&quot;/&gt;&lt;left val=&quot;74&quot;/&gt;&lt;top val=&quot;59&quot;/&gt;&lt;width val=&quot;553&quot;/&gt;&lt;height val=&quot;10&quot;/&gt;&lt;hasText val=&quot;1&quot;/&gt;&lt;/Image&gt;&lt;/ThreeDShape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22&quot;/&gt;&lt;lineCharCount val=&quot;31&quot;/&gt;&lt;lineCharCount val=&quot;1&quot;/&gt;&lt;/TableIndex&gt;&lt;/ShapeText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3AD82360-5BF6-4B91-B144-46C4FE1FD934}&quot;/&gt;&lt;isInvalidForFieldText val=&quot;0&quot;/&gt;&lt;Image&gt;&lt;filename val=&quot;D:\E-learning\HOC\Benh ly hoc - Duoc\PRESENTER\1.1 Dai cương benh ly Mien dich - Di ung\data\asimages\{3AD82360-5BF6-4B91-B144-46C4FE1FD934}_1.png&quot;/&gt;&lt;left val=&quot;74&quot;/&gt;&lt;top val=&quot;59&quot;/&gt;&lt;width val=&quot;553&quot;/&gt;&lt;height val=&quot;10&quot;/&gt;&lt;hasText val=&quot;1&quot;/&gt;&lt;/Image&gt;&lt;/ThreeDShape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22&quot;/&gt;&lt;lineCharCount val=&quot;31&quot;/&gt;&lt;lineCharCount val=&quot;1&quot;/&gt;&lt;/TableIndex&gt;&lt;/ShapeTextInfo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3AD82360-5BF6-4B91-B144-46C4FE1FD934}&quot;/&gt;&lt;isInvalidForFieldText val=&quot;0&quot;/&gt;&lt;Image&gt;&lt;filename val=&quot;D:\E-learning\HOC\Benh ly hoc - Duoc\PRESENTER\1.1 Dai cương benh ly Mien dich - Di ung\data\asimages\{3AD82360-5BF6-4B91-B144-46C4FE1FD934}_1.png&quot;/&gt;&lt;left val=&quot;74&quot;/&gt;&lt;top val=&quot;59&quot;/&gt;&lt;width val=&quot;553&quot;/&gt;&lt;height val=&quot;10&quot;/&gt;&lt;hasText val=&quot;1&quot;/&gt;&lt;/Image&gt;&lt;/ThreeDShapeInfo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22&quot;/&gt;&lt;lineCharCount val=&quot;31&quot;/&gt;&lt;lineCharCount val=&quot;1&quot;/&gt;&lt;/TableIndex&gt;&lt;/ShapeTextInfo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3AD82360-5BF6-4B91-B144-46C4FE1FD934}&quot;/&gt;&lt;isInvalidForFieldText val=&quot;0&quot;/&gt;&lt;Image&gt;&lt;filename val=&quot;D:\E-learning\HOC\Benh ly hoc - Duoc\PRESENTER\1.1 Dai cương benh ly Mien dich - Di ung\data\asimages\{3AD82360-5BF6-4B91-B144-46C4FE1FD934}_1.png&quot;/&gt;&lt;left val=&quot;74&quot;/&gt;&lt;top val=&quot;59&quot;/&gt;&lt;width val=&quot;553&quot;/&gt;&lt;height val=&quot;10&quot;/&gt;&lt;hasText val=&quot;1&quot;/&gt;&lt;/Image&gt;&lt;/ThreeDShapeInfo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22&quot;/&gt;&lt;lineCharCount val=&quot;31&quot;/&gt;&lt;lineCharCount val=&quot;1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3AD82360-5BF6-4B91-B144-46C4FE1FD934}&quot;/&gt;&lt;isInvalidForFieldText val=&quot;0&quot;/&gt;&lt;Image&gt;&lt;filename val=&quot;D:\E-learning\HOC\Benh ly hoc - Duoc\PRESENTER\1.1 Dai cương benh ly Mien dich - Di ung\data\asimages\{3AD82360-5BF6-4B91-B144-46C4FE1FD934}_1.png&quot;/&gt;&lt;left val=&quot;74&quot;/&gt;&lt;top val=&quot;59&quot;/&gt;&lt;width val=&quot;553&quot;/&gt;&lt;height val=&quot;10&quot;/&gt;&lt;hasText val=&quot;1&quot;/&gt;&lt;/Image&gt;&lt;/ThreeDShapeInfo&gt;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3AD82360-5BF6-4B91-B144-46C4FE1FD934}&quot;/&gt;&lt;isInvalidForFieldText val=&quot;0&quot;/&gt;&lt;Image&gt;&lt;filename val=&quot;D:\E-learning\HOC\Benh ly hoc - Duoc\PRESENTER\1.1 Dai cương benh ly Mien dich - Di ung\data\asimages\{3AD82360-5BF6-4B91-B144-46C4FE1FD934}_1.png&quot;/&gt;&lt;left val=&quot;74&quot;/&gt;&lt;top val=&quot;59&quot;/&gt;&lt;width val=&quot;553&quot;/&gt;&lt;height val=&quot;10&quot;/&gt;&lt;hasText val=&quot;1&quot;/&gt;&lt;/Image&gt;&lt;/ThreeDShapeInfo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22&quot;/&gt;&lt;lineCharCount val=&quot;31&quot;/&gt;&lt;lineCharCount val=&quot;1&quot;/&gt;&lt;/TableIndex&gt;&lt;/ShapeTextInfo&gt;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3AD82360-5BF6-4B91-B144-46C4FE1FD934}&quot;/&gt;&lt;isInvalidForFieldText val=&quot;0&quot;/&gt;&lt;Image&gt;&lt;filename val=&quot;D:\E-learning\HOC\Benh ly hoc - Duoc\PRESENTER\1.1 Dai cương benh ly Mien dich - Di ung\data\asimages\{3AD82360-5BF6-4B91-B144-46C4FE1FD934}_1.png&quot;/&gt;&lt;left val=&quot;74&quot;/&gt;&lt;top val=&quot;59&quot;/&gt;&lt;width val=&quot;553&quot;/&gt;&lt;height val=&quot;10&quot;/&gt;&lt;hasText val=&quot;1&quot;/&gt;&lt;/Image&gt;&lt;/ThreeDShapeInfo&gt;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22&quot;/&gt;&lt;lineCharCount val=&quot;31&quot;/&gt;&lt;lineCharCount val=&quot;1&quot;/&gt;&lt;/TableIndex&gt;&lt;/ShapeTextInfo&gt;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22&quot;/&gt;&lt;lineCharCount val=&quot;31&quot;/&gt;&lt;lineCharCount val=&quot;1&quot;/&gt;&lt;/TableIndex&gt;&lt;/ShapeTextInfo&gt;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3AD82360-5BF6-4B91-B144-46C4FE1FD934}&quot;/&gt;&lt;isInvalidForFieldText val=&quot;0&quot;/&gt;&lt;Image&gt;&lt;filename val=&quot;D:\E-learning\HOC\Benh ly hoc - Duoc\PRESENTER\1.1 Dai cương benh ly Mien dich - Di ung\data\asimages\{3AD82360-5BF6-4B91-B144-46C4FE1FD934}_1.png&quot;/&gt;&lt;left val=&quot;74&quot;/&gt;&lt;top val=&quot;59&quot;/&gt;&lt;width val=&quot;553&quot;/&gt;&lt;height val=&quot;10&quot;/&gt;&lt;hasText val=&quot;1&quot;/&gt;&lt;/Image&gt;&lt;/ThreeDShapeInfo&gt;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22&quot;/&gt;&lt;lineCharCount val=&quot;31&quot;/&gt;&lt;lineCharCount val=&quot;1&quot;/&gt;&lt;/TableIndex&gt;&lt;/ShapeTextInfo&gt;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3AD82360-5BF6-4B91-B144-46C4FE1FD934}&quot;/&gt;&lt;isInvalidForFieldText val=&quot;0&quot;/&gt;&lt;Image&gt;&lt;filename val=&quot;D:\E-learning\HOC\Benh ly hoc - Duoc\PRESENTER\1.1 Dai cương benh ly Mien dich - Di ung\data\asimages\{3AD82360-5BF6-4B91-B144-46C4FE1FD934}_1.png&quot;/&gt;&lt;left val=&quot;74&quot;/&gt;&lt;top val=&quot;59&quot;/&gt;&lt;width val=&quot;553&quot;/&gt;&lt;height val=&quot;10&quot;/&gt;&lt;hasText val=&quot;1&quot;/&gt;&lt;/Image&gt;&lt;/ThreeDShapeInfo&gt;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3AD82360-5BF6-4B91-B144-46C4FE1FD934}&quot;/&gt;&lt;isInvalidForFieldText val=&quot;0&quot;/&gt;&lt;Image&gt;&lt;filename val=&quot;D:\E-learning\HOC\Benh ly hoc - Duoc\PRESENTER\1.1 Dai cương benh ly Mien dich - Di ung\data\asimages\{3AD82360-5BF6-4B91-B144-46C4FE1FD934}_1.png&quot;/&gt;&lt;left val=&quot;74&quot;/&gt;&lt;top val=&quot;59&quot;/&gt;&lt;width val=&quot;553&quot;/&gt;&lt;height val=&quot;10&quot;/&gt;&lt;hasText val=&quot;1&quot;/&gt;&lt;/Image&gt;&lt;/ThreeDShapeInfo&gt;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22&quot;/&gt;&lt;lineCharCount val=&quot;31&quot;/&gt;&lt;lineCharCount val=&quot;1&quot;/&gt;&lt;/TableIndex&gt;&lt;/ShapeTextInfo&gt;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3AD82360-5BF6-4B91-B144-46C4FE1FD934}&quot;/&gt;&lt;isInvalidForFieldText val=&quot;0&quot;/&gt;&lt;Image&gt;&lt;filename val=&quot;D:\E-learning\HOC\Benh ly hoc - Duoc\PRESENTER\1.1 Dai cương benh ly Mien dich - Di ung\data\asimages\{3AD82360-5BF6-4B91-B144-46C4FE1FD934}_1.png&quot;/&gt;&lt;left val=&quot;74&quot;/&gt;&lt;top val=&quot;59&quot;/&gt;&lt;width val=&quot;553&quot;/&gt;&lt;height val=&quot;10&quot;/&gt;&lt;hasText val=&quot;1&quot;/&gt;&lt;/Image&gt;&lt;/ThreeDShape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3AD82360-5BF6-4B91-B144-46C4FE1FD934}&quot;/&gt;&lt;isInvalidForFieldText val=&quot;0&quot;/&gt;&lt;Image&gt;&lt;filename val=&quot;D:\E-learning\HOC\Benh ly hoc - Duoc\PRESENTER\1.1 Dai cương benh ly Mien dich - Di ung\data\asimages\{3AD82360-5BF6-4B91-B144-46C4FE1FD934}_1.png&quot;/&gt;&lt;left val=&quot;74&quot;/&gt;&lt;top val=&quot;59&quot;/&gt;&lt;width val=&quot;553&quot;/&gt;&lt;height val=&quot;10&quot;/&gt;&lt;hasText val=&quot;1&quot;/&gt;&lt;/Image&gt;&lt;/ThreeDShape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22&quot;/&gt;&lt;lineCharCount val=&quot;31&quot;/&gt;&lt;lineCharCount val=&quot;1&quot;/&gt;&lt;/TableIndex&gt;&lt;/ShapeTextInfo&gt;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263</TotalTime>
  <Words>1210</Words>
  <Application>Microsoft Office PowerPoint</Application>
  <PresentationFormat>On-screen Show (4:3)</PresentationFormat>
  <Paragraphs>212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Executive</vt:lpstr>
      <vt:lpstr> </vt:lpstr>
      <vt:lpstr> </vt:lpstr>
      <vt:lpstr>I. ĐẠI CƯƠNG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V. QUY TRÌNH ĐIỀU DƯỠNG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Win_64</dc:creator>
  <cp:lastModifiedBy>windows</cp:lastModifiedBy>
  <cp:revision>33</cp:revision>
  <dcterms:created xsi:type="dcterms:W3CDTF">2017-05-27T09:50:31Z</dcterms:created>
  <dcterms:modified xsi:type="dcterms:W3CDTF">2017-05-29T10:25:59Z</dcterms:modified>
</cp:coreProperties>
</file>