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6"/>
  </p:notesMasterIdLst>
  <p:handoutMasterIdLst>
    <p:handoutMasterId r:id="rId17"/>
  </p:handoutMasterIdLst>
  <p:sldIdLst>
    <p:sldId id="256" r:id="rId2"/>
    <p:sldId id="280" r:id="rId3"/>
    <p:sldId id="257" r:id="rId4"/>
    <p:sldId id="273" r:id="rId5"/>
    <p:sldId id="259" r:id="rId6"/>
    <p:sldId id="274" r:id="rId7"/>
    <p:sldId id="261" r:id="rId8"/>
    <p:sldId id="275" r:id="rId9"/>
    <p:sldId id="278" r:id="rId10"/>
    <p:sldId id="277" r:id="rId11"/>
    <p:sldId id="276" r:id="rId12"/>
    <p:sldId id="279" r:id="rId13"/>
    <p:sldId id="281" r:id="rId14"/>
    <p:sldId id="282" r:id="rId15"/>
  </p:sldIdLst>
  <p:sldSz cx="9144000" cy="6858000" type="screen4x3"/>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629" autoAdjust="0"/>
  </p:normalViewPr>
  <p:slideViewPr>
    <p:cSldViewPr>
      <p:cViewPr>
        <p:scale>
          <a:sx n="53" d="100"/>
          <a:sy n="53" d="100"/>
        </p:scale>
        <p:origin x="-90" y="-564"/>
      </p:cViewPr>
      <p:guideLst>
        <p:guide orient="horz" pos="2160"/>
        <p:guide pos="2880"/>
      </p:guideLst>
    </p:cSldViewPr>
  </p:slideViewPr>
  <p:notesTextViewPr>
    <p:cViewPr>
      <p:scale>
        <a:sx n="1" d="1"/>
        <a:sy n="1" d="1"/>
      </p:scale>
      <p:origin x="0" y="0"/>
    </p:cViewPr>
  </p:notesTextViewPr>
  <p:notesViewPr>
    <p:cSldViewPr>
      <p:cViewPr varScale="1">
        <p:scale>
          <a:sx n="88" d="100"/>
          <a:sy n="88" d="100"/>
        </p:scale>
        <p:origin x="-3858"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2EC5974-F170-4225-A6EC-2C3279655EB9}" type="datetimeFigureOut">
              <a:rPr lang="en-US" smtClean="0"/>
              <a:t>5/22/2017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85BE7DF-5600-4C84-8773-7699A627C4B6}" type="slidenum">
              <a:rPr lang="en-US" smtClean="0"/>
              <a:t>‹#›</a:t>
            </a:fld>
            <a:endParaRPr lang="en-US"/>
          </a:p>
        </p:txBody>
      </p:sp>
    </p:spTree>
    <p:extLst>
      <p:ext uri="{BB962C8B-B14F-4D97-AF65-F5344CB8AC3E}">
        <p14:creationId xmlns:p14="http://schemas.microsoft.com/office/powerpoint/2010/main" val="36076993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5572A8-1331-4F1B-A68F-AADE3FDF105D}" type="datetimeFigureOut">
              <a:rPr lang="en-US" smtClean="0"/>
              <a:t>5/22/2017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4FFD4D-8C5C-45B3-8D1B-91A014013840}" type="slidenum">
              <a:rPr lang="en-US" smtClean="0"/>
              <a:t>‹#›</a:t>
            </a:fld>
            <a:endParaRPr lang="en-US"/>
          </a:p>
        </p:txBody>
      </p:sp>
    </p:spTree>
    <p:extLst>
      <p:ext uri="{BB962C8B-B14F-4D97-AF65-F5344CB8AC3E}">
        <p14:creationId xmlns:p14="http://schemas.microsoft.com/office/powerpoint/2010/main" val="1267934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4FFD4D-8C5C-45B3-8D1B-91A014013840}" type="slidenum">
              <a:rPr lang="en-US" smtClean="0"/>
              <a:t>13</a:t>
            </a:fld>
            <a:endParaRPr lang="en-US"/>
          </a:p>
        </p:txBody>
      </p:sp>
    </p:spTree>
    <p:extLst>
      <p:ext uri="{BB962C8B-B14F-4D97-AF65-F5344CB8AC3E}">
        <p14:creationId xmlns:p14="http://schemas.microsoft.com/office/powerpoint/2010/main" val="1391068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CCB8873D-5904-499C-BE92-B399FE45BCAC}" type="datetimeFigureOut">
              <a:rPr lang="en-US" smtClean="0"/>
              <a:t>5/22/2017</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114B5D2-3E2C-4300-AE15-940628C79A0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B8873D-5904-499C-BE92-B399FE45BCAC}"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14B5D2-3E2C-4300-AE15-940628C79A0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B8873D-5904-499C-BE92-B399FE45BCAC}"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14B5D2-3E2C-4300-AE15-940628C79A0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CB8873D-5904-499C-BE92-B399FE45BCAC}" type="datetimeFigureOut">
              <a:rPr lang="en-US" smtClean="0"/>
              <a:t>5/22/2017</a:t>
            </a:fld>
            <a:endParaRPr lang="en-US"/>
          </a:p>
        </p:txBody>
      </p:sp>
      <p:sp>
        <p:nvSpPr>
          <p:cNvPr id="9" name="Slide Number Placeholder 8"/>
          <p:cNvSpPr>
            <a:spLocks noGrp="1"/>
          </p:cNvSpPr>
          <p:nvPr>
            <p:ph type="sldNum" sz="quarter" idx="15"/>
          </p:nvPr>
        </p:nvSpPr>
        <p:spPr/>
        <p:txBody>
          <a:bodyPr rtlCol="0"/>
          <a:lstStyle/>
          <a:p>
            <a:fld id="{8114B5D2-3E2C-4300-AE15-940628C79A01}"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CB8873D-5904-499C-BE92-B399FE45BCAC}" type="datetimeFigureOut">
              <a:rPr lang="en-US" smtClean="0"/>
              <a:t>5/22/2017</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114B5D2-3E2C-4300-AE15-940628C79A0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CB8873D-5904-499C-BE92-B399FE45BCAC}" type="datetimeFigureOut">
              <a:rPr lang="en-US" smtClean="0"/>
              <a:t>5/22/2017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14B5D2-3E2C-4300-AE15-940628C79A01}"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CB8873D-5904-499C-BE92-B399FE45BCAC}" type="datetimeFigureOut">
              <a:rPr lang="en-US" smtClean="0"/>
              <a:t>5/22/2017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14B5D2-3E2C-4300-AE15-940628C79A01}"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CB8873D-5904-499C-BE92-B399FE45BCAC}" type="datetimeFigureOut">
              <a:rPr lang="en-US" smtClean="0"/>
              <a:t>5/22/2017</a:t>
            </a:fld>
            <a:endParaRPr lang="en-US"/>
          </a:p>
        </p:txBody>
      </p:sp>
      <p:sp>
        <p:nvSpPr>
          <p:cNvPr id="7" name="Slide Number Placeholder 6"/>
          <p:cNvSpPr>
            <a:spLocks noGrp="1"/>
          </p:cNvSpPr>
          <p:nvPr>
            <p:ph type="sldNum" sz="quarter" idx="11"/>
          </p:nvPr>
        </p:nvSpPr>
        <p:spPr/>
        <p:txBody>
          <a:bodyPr rtlCol="0"/>
          <a:lstStyle/>
          <a:p>
            <a:fld id="{8114B5D2-3E2C-4300-AE15-940628C79A01}"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B8873D-5904-499C-BE92-B399FE45BCAC}" type="datetimeFigureOut">
              <a:rPr lang="en-US" smtClean="0"/>
              <a:t>5/22/2017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14B5D2-3E2C-4300-AE15-940628C79A0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CCB8873D-5904-499C-BE92-B399FE45BCAC}" type="datetimeFigureOut">
              <a:rPr lang="en-US" smtClean="0"/>
              <a:t>5/22/2017</a:t>
            </a:fld>
            <a:endParaRPr lang="en-US"/>
          </a:p>
        </p:txBody>
      </p:sp>
      <p:sp>
        <p:nvSpPr>
          <p:cNvPr id="22" name="Slide Number Placeholder 21"/>
          <p:cNvSpPr>
            <a:spLocks noGrp="1"/>
          </p:cNvSpPr>
          <p:nvPr>
            <p:ph type="sldNum" sz="quarter" idx="15"/>
          </p:nvPr>
        </p:nvSpPr>
        <p:spPr/>
        <p:txBody>
          <a:bodyPr rtlCol="0"/>
          <a:lstStyle/>
          <a:p>
            <a:fld id="{8114B5D2-3E2C-4300-AE15-940628C79A01}"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CB8873D-5904-499C-BE92-B399FE45BCAC}" type="datetimeFigureOut">
              <a:rPr lang="en-US" smtClean="0"/>
              <a:t>5/22/2017</a:t>
            </a:fld>
            <a:endParaRPr lang="en-US"/>
          </a:p>
        </p:txBody>
      </p:sp>
      <p:sp>
        <p:nvSpPr>
          <p:cNvPr id="18" name="Slide Number Placeholder 17"/>
          <p:cNvSpPr>
            <a:spLocks noGrp="1"/>
          </p:cNvSpPr>
          <p:nvPr>
            <p:ph type="sldNum" sz="quarter" idx="11"/>
          </p:nvPr>
        </p:nvSpPr>
        <p:spPr/>
        <p:txBody>
          <a:bodyPr rtlCol="0"/>
          <a:lstStyle/>
          <a:p>
            <a:fld id="{8114B5D2-3E2C-4300-AE15-940628C79A01}"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CB8873D-5904-499C-BE92-B399FE45BCAC}" type="datetimeFigureOut">
              <a:rPr lang="en-US" smtClean="0"/>
              <a:t>5/22/2017</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114B5D2-3E2C-4300-AE15-940628C79A0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000" b="0" i="0" u="none"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nguyenphuchoc199.com/uploads/7/2/6/7/72679/h199.ex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048000"/>
            <a:ext cx="6477000" cy="2971800"/>
          </a:xfrm>
        </p:spPr>
        <p:txBody>
          <a:bodyPr>
            <a:normAutofit fontScale="90000"/>
          </a:bodyPr>
          <a:lstStyle/>
          <a:p>
            <a:pPr algn="ctr"/>
            <a:r>
              <a:rPr lang="en-US" sz="2800" b="0" i="1" dirty="0" err="1" smtClean="0">
                <a:solidFill>
                  <a:schemeClr val="accent2">
                    <a:lumMod val="75000"/>
                  </a:schemeClr>
                </a:solidFill>
                <a:effectLst/>
                <a:latin typeface="Times New Roman" pitchFamily="18" charset="0"/>
                <a:cs typeface="Times New Roman" pitchFamily="18" charset="0"/>
              </a:rPr>
              <a:t>Đề</a:t>
            </a:r>
            <a:r>
              <a:rPr lang="en-US" sz="2800" b="0" i="1" dirty="0" smtClean="0">
                <a:solidFill>
                  <a:schemeClr val="accent2">
                    <a:lumMod val="75000"/>
                  </a:schemeClr>
                </a:solidFill>
                <a:effectLst/>
                <a:latin typeface="Times New Roman" pitchFamily="18" charset="0"/>
                <a:cs typeface="Times New Roman" pitchFamily="18" charset="0"/>
              </a:rPr>
              <a:t> </a:t>
            </a:r>
            <a:r>
              <a:rPr lang="en-US" sz="2800" b="0" i="1" dirty="0" err="1" smtClean="0">
                <a:solidFill>
                  <a:schemeClr val="accent2">
                    <a:lumMod val="75000"/>
                  </a:schemeClr>
                </a:solidFill>
                <a:effectLst/>
                <a:latin typeface="Times New Roman" pitchFamily="18" charset="0"/>
                <a:cs typeface="Times New Roman" pitchFamily="18" charset="0"/>
              </a:rPr>
              <a:t>tài</a:t>
            </a:r>
            <a:r>
              <a:rPr lang="en-US" sz="2800" b="0" dirty="0" smtClean="0">
                <a:effectLst/>
                <a:latin typeface="Times New Roman" pitchFamily="18" charset="0"/>
                <a:cs typeface="Times New Roman" pitchFamily="18" charset="0"/>
              </a:rPr>
              <a:t>: </a:t>
            </a:r>
            <a:r>
              <a:rPr lang="en-US" sz="2800" b="0" dirty="0" err="1" smtClean="0">
                <a:effectLst/>
                <a:latin typeface="Times New Roman" pitchFamily="18" charset="0"/>
                <a:cs typeface="Times New Roman" pitchFamily="18" charset="0"/>
              </a:rPr>
              <a:t>chăm</a:t>
            </a:r>
            <a:r>
              <a:rPr lang="en-US" sz="2800" b="0" dirty="0" smtClean="0">
                <a:effectLst/>
                <a:latin typeface="Times New Roman" pitchFamily="18" charset="0"/>
                <a:cs typeface="Times New Roman" pitchFamily="18" charset="0"/>
              </a:rPr>
              <a:t> </a:t>
            </a:r>
            <a:r>
              <a:rPr lang="en-US" sz="2800" b="0" dirty="0" err="1" smtClean="0">
                <a:effectLst/>
                <a:latin typeface="Times New Roman" pitchFamily="18" charset="0"/>
                <a:cs typeface="Times New Roman" pitchFamily="18" charset="0"/>
              </a:rPr>
              <a:t>sóc</a:t>
            </a:r>
            <a:r>
              <a:rPr lang="en-US" sz="2800" b="0" dirty="0" smtClean="0">
                <a:effectLst/>
                <a:latin typeface="Times New Roman" pitchFamily="18" charset="0"/>
                <a:cs typeface="Times New Roman" pitchFamily="18" charset="0"/>
              </a:rPr>
              <a:t> </a:t>
            </a:r>
            <a:r>
              <a:rPr lang="en-US" sz="2800" b="0" dirty="0" err="1" smtClean="0">
                <a:effectLst/>
                <a:latin typeface="Times New Roman" pitchFamily="18" charset="0"/>
                <a:cs typeface="Times New Roman" pitchFamily="18" charset="0"/>
              </a:rPr>
              <a:t>người</a:t>
            </a:r>
            <a:r>
              <a:rPr lang="en-US" sz="2800" b="0" dirty="0" smtClean="0">
                <a:effectLst/>
                <a:latin typeface="Times New Roman" pitchFamily="18" charset="0"/>
                <a:cs typeface="Times New Roman" pitchFamily="18" charset="0"/>
              </a:rPr>
              <a:t> </a:t>
            </a:r>
            <a:r>
              <a:rPr lang="en-US" sz="2800" b="0" dirty="0" err="1" smtClean="0">
                <a:effectLst/>
                <a:latin typeface="Times New Roman" pitchFamily="18" charset="0"/>
                <a:cs typeface="Times New Roman" pitchFamily="18" charset="0"/>
              </a:rPr>
              <a:t>bệnh</a:t>
            </a:r>
            <a:r>
              <a:rPr lang="en-US" sz="2800" b="0" dirty="0" smtClean="0">
                <a:effectLst/>
                <a:latin typeface="Times New Roman" pitchFamily="18" charset="0"/>
                <a:cs typeface="Times New Roman" pitchFamily="18" charset="0"/>
              </a:rPr>
              <a:t> </a:t>
            </a:r>
            <a:br>
              <a:rPr lang="en-US" sz="2800" b="0" dirty="0" smtClean="0">
                <a:effectLst/>
                <a:latin typeface="Times New Roman" pitchFamily="18" charset="0"/>
                <a:cs typeface="Times New Roman" pitchFamily="18" charset="0"/>
              </a:rPr>
            </a:br>
            <a:r>
              <a:rPr lang="en-US" sz="2800" b="0" dirty="0" err="1" smtClean="0">
                <a:effectLst/>
                <a:latin typeface="Times New Roman" pitchFamily="18" charset="0"/>
                <a:cs typeface="Times New Roman" pitchFamily="18" charset="0"/>
              </a:rPr>
              <a:t>ngộ</a:t>
            </a:r>
            <a:r>
              <a:rPr lang="en-US" sz="2800" b="0" dirty="0" smtClean="0">
                <a:effectLst/>
                <a:latin typeface="Times New Roman" pitchFamily="18" charset="0"/>
                <a:cs typeface="Times New Roman" pitchFamily="18" charset="0"/>
              </a:rPr>
              <a:t> </a:t>
            </a:r>
            <a:r>
              <a:rPr lang="en-US" sz="2800" b="0" dirty="0" err="1" smtClean="0">
                <a:effectLst/>
                <a:latin typeface="Times New Roman" pitchFamily="18" charset="0"/>
                <a:cs typeface="Times New Roman" pitchFamily="18" charset="0"/>
              </a:rPr>
              <a:t>độc</a:t>
            </a:r>
            <a:r>
              <a:rPr lang="en-US" sz="2800" b="0" dirty="0" smtClean="0">
                <a:effectLst/>
                <a:latin typeface="Times New Roman" pitchFamily="18" charset="0"/>
                <a:cs typeface="Times New Roman" pitchFamily="18" charset="0"/>
              </a:rPr>
              <a:t>                   </a:t>
            </a:r>
            <a:r>
              <a:rPr lang="en-US" sz="2800" b="0" dirty="0">
                <a:effectLst/>
                <a:latin typeface="Times New Roman" pitchFamily="18" charset="0"/>
                <a:cs typeface="Times New Roman" pitchFamily="18" charset="0"/>
              </a:rPr>
              <a:t/>
            </a:r>
            <a:br>
              <a:rPr lang="en-US" sz="2800" b="0" dirty="0">
                <a:effectLst/>
                <a:latin typeface="Times New Roman" pitchFamily="18" charset="0"/>
                <a:cs typeface="Times New Roman" pitchFamily="18" charset="0"/>
              </a:rPr>
            </a:br>
            <a:r>
              <a:rPr lang="en-US" sz="2800" b="0" dirty="0" smtClean="0">
                <a:effectLst/>
                <a:latin typeface="Times New Roman" pitchFamily="18" charset="0"/>
                <a:cs typeface="Times New Roman" pitchFamily="18" charset="0"/>
              </a:rPr>
              <a:t>                          </a:t>
            </a:r>
            <a:br>
              <a:rPr lang="en-US" sz="2800" b="0" dirty="0" smtClean="0">
                <a:effectLst/>
                <a:latin typeface="Times New Roman" pitchFamily="18" charset="0"/>
                <a:cs typeface="Times New Roman" pitchFamily="18" charset="0"/>
              </a:rPr>
            </a:br>
            <a:r>
              <a:rPr lang="en-US" sz="2800" b="0" dirty="0">
                <a:effectLst/>
                <a:latin typeface="Times New Roman" pitchFamily="18" charset="0"/>
                <a:cs typeface="Times New Roman" pitchFamily="18" charset="0"/>
              </a:rPr>
              <a:t/>
            </a:r>
            <a:br>
              <a:rPr lang="en-US" sz="2800" b="0" dirty="0">
                <a:effectLst/>
                <a:latin typeface="Times New Roman" pitchFamily="18" charset="0"/>
                <a:cs typeface="Times New Roman" pitchFamily="18" charset="0"/>
              </a:rPr>
            </a:br>
            <a:r>
              <a:rPr lang="en-US" sz="2800" b="0" dirty="0" smtClean="0">
                <a:effectLst/>
                <a:latin typeface="Times New Roman" pitchFamily="18" charset="0"/>
                <a:cs typeface="Times New Roman" pitchFamily="18" charset="0"/>
              </a:rPr>
              <a:t>                               </a:t>
            </a:r>
            <a:br>
              <a:rPr lang="en-US" sz="2800" b="0" dirty="0" smtClean="0">
                <a:effectLst/>
                <a:latin typeface="Times New Roman" pitchFamily="18" charset="0"/>
                <a:cs typeface="Times New Roman" pitchFamily="18" charset="0"/>
              </a:rPr>
            </a:br>
            <a:r>
              <a:rPr lang="en-US" sz="2800" b="0" dirty="0">
                <a:effectLst/>
                <a:latin typeface="Times New Roman" pitchFamily="18" charset="0"/>
                <a:cs typeface="Times New Roman" pitchFamily="18" charset="0"/>
              </a:rPr>
              <a:t> </a:t>
            </a:r>
            <a:r>
              <a:rPr lang="en-US" sz="2800" b="0" dirty="0" smtClean="0">
                <a:effectLst/>
                <a:latin typeface="Times New Roman" pitchFamily="18" charset="0"/>
                <a:cs typeface="Times New Roman" pitchFamily="18" charset="0"/>
              </a:rPr>
              <a:t>                                               </a:t>
            </a:r>
            <a:r>
              <a:rPr lang="en-US" sz="1600" b="0" dirty="0" err="1" smtClean="0">
                <a:effectLst/>
                <a:latin typeface="Times New Roman" pitchFamily="18" charset="0"/>
                <a:cs typeface="Times New Roman" pitchFamily="18" charset="0"/>
              </a:rPr>
              <a:t>gvhd:nguyễn</a:t>
            </a:r>
            <a:r>
              <a:rPr lang="en-US" sz="1600" b="0" dirty="0" smtClean="0">
                <a:effectLst/>
                <a:latin typeface="Times New Roman" pitchFamily="18" charset="0"/>
                <a:cs typeface="Times New Roman" pitchFamily="18" charset="0"/>
              </a:rPr>
              <a:t> </a:t>
            </a:r>
            <a:r>
              <a:rPr lang="en-US" sz="1600" b="0" dirty="0" err="1" smtClean="0">
                <a:effectLst/>
                <a:latin typeface="Times New Roman" pitchFamily="18" charset="0"/>
                <a:cs typeface="Times New Roman" pitchFamily="18" charset="0"/>
              </a:rPr>
              <a:t>phúc</a:t>
            </a:r>
            <a:r>
              <a:rPr lang="en-US" sz="1600" b="0" dirty="0" smtClean="0">
                <a:effectLst/>
                <a:latin typeface="Times New Roman" pitchFamily="18" charset="0"/>
                <a:cs typeface="Times New Roman" pitchFamily="18" charset="0"/>
              </a:rPr>
              <a:t> </a:t>
            </a:r>
            <a:r>
              <a:rPr lang="en-US" sz="1600" b="0" dirty="0" err="1" smtClean="0">
                <a:latin typeface="Times New Roman" pitchFamily="18" charset="0"/>
                <a:cs typeface="Times New Roman" pitchFamily="18" charset="0"/>
              </a:rPr>
              <a:t>h</a:t>
            </a:r>
            <a:r>
              <a:rPr lang="en-US" sz="1600" b="0" dirty="0" err="1" smtClean="0">
                <a:effectLst/>
                <a:latin typeface="Times New Roman" pitchFamily="18" charset="0"/>
                <a:cs typeface="Times New Roman" pitchFamily="18" charset="0"/>
              </a:rPr>
              <a:t>ọc</a:t>
            </a:r>
            <a:r>
              <a:rPr lang="en-US" sz="1600" b="0" dirty="0" smtClean="0">
                <a:effectLst/>
                <a:latin typeface="Times New Roman" pitchFamily="18" charset="0"/>
                <a:cs typeface="Times New Roman" pitchFamily="18" charset="0"/>
              </a:rPr>
              <a:t/>
            </a:r>
            <a:br>
              <a:rPr lang="en-US" sz="1600" b="0" dirty="0" smtClean="0">
                <a:effectLst/>
                <a:latin typeface="Times New Roman" pitchFamily="18" charset="0"/>
                <a:cs typeface="Times New Roman" pitchFamily="18" charset="0"/>
              </a:rPr>
            </a:br>
            <a:r>
              <a:rPr lang="en-US" sz="1600" b="0" dirty="0" smtClean="0">
                <a:effectLst/>
                <a:latin typeface="Times New Roman" pitchFamily="18" charset="0"/>
                <a:cs typeface="Times New Roman" pitchFamily="18" charset="0"/>
              </a:rPr>
              <a:t>                                                                             </a:t>
            </a:r>
            <a:r>
              <a:rPr lang="en-US" sz="1600" b="0" dirty="0" err="1" smtClean="0">
                <a:effectLst/>
                <a:latin typeface="Times New Roman" pitchFamily="18" charset="0"/>
                <a:cs typeface="Times New Roman" pitchFamily="18" charset="0"/>
              </a:rPr>
              <a:t>sv:lê</a:t>
            </a:r>
            <a:r>
              <a:rPr lang="en-US" sz="1600" b="0" dirty="0" smtClean="0">
                <a:effectLst/>
                <a:latin typeface="Times New Roman" pitchFamily="18" charset="0"/>
                <a:cs typeface="Times New Roman" pitchFamily="18" charset="0"/>
              </a:rPr>
              <a:t> </a:t>
            </a:r>
            <a:r>
              <a:rPr lang="en-US" sz="1600" b="0" dirty="0" err="1" smtClean="0">
                <a:effectLst/>
                <a:latin typeface="Times New Roman" pitchFamily="18" charset="0"/>
                <a:cs typeface="Times New Roman" pitchFamily="18" charset="0"/>
              </a:rPr>
              <a:t>thị</a:t>
            </a:r>
            <a:r>
              <a:rPr lang="en-US" sz="1600" b="0" dirty="0" smtClean="0">
                <a:effectLst/>
                <a:latin typeface="Times New Roman" pitchFamily="18" charset="0"/>
                <a:cs typeface="Times New Roman" pitchFamily="18" charset="0"/>
              </a:rPr>
              <a:t> </a:t>
            </a:r>
            <a:r>
              <a:rPr lang="en-US" sz="1600" b="0" dirty="0" err="1" smtClean="0">
                <a:effectLst/>
                <a:latin typeface="Times New Roman" pitchFamily="18" charset="0"/>
                <a:cs typeface="Times New Roman" pitchFamily="18" charset="0"/>
              </a:rPr>
              <a:t>thái</a:t>
            </a:r>
            <a:r>
              <a:rPr lang="en-US" sz="1600" b="0" dirty="0" smtClean="0">
                <a:effectLst/>
                <a:latin typeface="Times New Roman" pitchFamily="18" charset="0"/>
                <a:cs typeface="Times New Roman" pitchFamily="18" charset="0"/>
              </a:rPr>
              <a:t> </a:t>
            </a:r>
            <a:r>
              <a:rPr lang="en-US" sz="1600" b="0" dirty="0" err="1" smtClean="0">
                <a:effectLst/>
                <a:latin typeface="Times New Roman" pitchFamily="18" charset="0"/>
                <a:cs typeface="Times New Roman" pitchFamily="18" charset="0"/>
              </a:rPr>
              <a:t>hòa</a:t>
            </a:r>
            <a:r>
              <a:rPr lang="en-US" sz="1600" b="0" dirty="0" smtClean="0">
                <a:effectLst/>
                <a:latin typeface="Times New Roman" pitchFamily="18" charset="0"/>
                <a:cs typeface="Times New Roman" pitchFamily="18" charset="0"/>
              </a:rPr>
              <a:t/>
            </a:r>
            <a:br>
              <a:rPr lang="en-US" sz="1600" b="0" dirty="0" smtClean="0">
                <a:effectLst/>
                <a:latin typeface="Times New Roman" pitchFamily="18" charset="0"/>
                <a:cs typeface="Times New Roman" pitchFamily="18" charset="0"/>
              </a:rPr>
            </a:br>
            <a:r>
              <a:rPr lang="en-US" sz="1600" b="0" dirty="0" smtClean="0">
                <a:effectLst/>
                <a:latin typeface="Times New Roman" pitchFamily="18" charset="0"/>
                <a:cs typeface="Times New Roman" pitchFamily="18" charset="0"/>
              </a:rPr>
              <a:t>                                                                    lớp:t21ydda</a:t>
            </a:r>
            <a:endParaRPr lang="en-US" sz="2800" b="0" dirty="0">
              <a:effectLst/>
              <a:latin typeface="Times New Roman" pitchFamily="18" charset="0"/>
              <a:cs typeface="Times New Roman" pitchFamily="18" charset="0"/>
            </a:endParaRPr>
          </a:p>
        </p:txBody>
      </p:sp>
      <p:sp>
        <p:nvSpPr>
          <p:cNvPr id="3" name="Subtitle 2"/>
          <p:cNvSpPr>
            <a:spLocks noGrp="1"/>
          </p:cNvSpPr>
          <p:nvPr>
            <p:ph type="subTitle" idx="1"/>
          </p:nvPr>
        </p:nvSpPr>
        <p:spPr>
          <a:xfrm>
            <a:off x="2057400" y="1143000"/>
            <a:ext cx="6553200" cy="762000"/>
          </a:xfrm>
        </p:spPr>
        <p:txBody>
          <a:bodyPr>
            <a:normAutofit/>
          </a:bodyPr>
          <a:lstStyle/>
          <a:p>
            <a:r>
              <a:rPr lang="en-US" sz="3200" dirty="0" smtClean="0">
                <a:solidFill>
                  <a:srgbClr val="FF0000"/>
                </a:solidFill>
                <a:latin typeface="Calibri" pitchFamily="34" charset="0"/>
                <a:cs typeface="Calibri" pitchFamily="34" charset="0"/>
              </a:rPr>
              <a:t>ĐIỀU DƯỠNG HỒI SỨC CẤP CỨU</a:t>
            </a:r>
            <a:endParaRPr lang="en-US" sz="3200" dirty="0">
              <a:solidFill>
                <a:srgbClr val="FF0000"/>
              </a:solidFill>
              <a:latin typeface="Calibri" pitchFamily="34" charset="0"/>
              <a:cs typeface="Calibri" pitchFamily="34" charset="0"/>
            </a:endParaRPr>
          </a:p>
        </p:txBody>
      </p:sp>
    </p:spTree>
    <p:extLst>
      <p:ext uri="{BB962C8B-B14F-4D97-AF65-F5344CB8AC3E}">
        <p14:creationId xmlns:p14="http://schemas.microsoft.com/office/powerpoint/2010/main" val="40904883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7620000" cy="639762"/>
          </a:xfrm>
        </p:spPr>
        <p:txBody>
          <a:bodyPr>
            <a:normAutofit fontScale="90000"/>
          </a:bodyPr>
          <a:lstStyle/>
          <a:p>
            <a:r>
              <a:rPr lang="en-US" dirty="0" smtClean="0"/>
              <a:t/>
            </a:r>
            <a:br>
              <a:rPr lang="en-US" dirty="0" smtClean="0"/>
            </a:br>
            <a:r>
              <a:rPr lang="en-US" sz="3100" b="1" dirty="0" smtClean="0">
                <a:solidFill>
                  <a:schemeClr val="tx1"/>
                </a:solidFill>
                <a:latin typeface="Calibri" pitchFamily="34" charset="0"/>
                <a:cs typeface="Calibri" pitchFamily="34" charset="0"/>
              </a:rPr>
              <a:t>2.chăm </a:t>
            </a:r>
            <a:r>
              <a:rPr lang="en-US" sz="3100" b="1" dirty="0" err="1" smtClean="0">
                <a:solidFill>
                  <a:schemeClr val="tx1"/>
                </a:solidFill>
                <a:latin typeface="Calibri" pitchFamily="34" charset="0"/>
                <a:cs typeface="Calibri" pitchFamily="34" charset="0"/>
              </a:rPr>
              <a:t>sóc</a:t>
            </a:r>
            <a:r>
              <a:rPr lang="en-US" sz="3100" b="1" dirty="0" smtClean="0">
                <a:solidFill>
                  <a:schemeClr val="tx1"/>
                </a:solidFill>
                <a:latin typeface="Calibri" pitchFamily="34" charset="0"/>
                <a:cs typeface="Calibri" pitchFamily="34" charset="0"/>
              </a:rPr>
              <a:t> </a:t>
            </a:r>
            <a:r>
              <a:rPr lang="en-US" sz="3100" b="1" dirty="0" err="1" smtClean="0">
                <a:solidFill>
                  <a:schemeClr val="tx1"/>
                </a:solidFill>
                <a:latin typeface="Calibri" pitchFamily="34" charset="0"/>
                <a:cs typeface="Calibri" pitchFamily="34" charset="0"/>
              </a:rPr>
              <a:t>bệnh</a:t>
            </a:r>
            <a:r>
              <a:rPr lang="en-US" sz="3100" b="1" dirty="0" smtClean="0">
                <a:solidFill>
                  <a:schemeClr val="tx1"/>
                </a:solidFill>
                <a:latin typeface="Calibri" pitchFamily="34" charset="0"/>
                <a:cs typeface="Calibri" pitchFamily="34" charset="0"/>
              </a:rPr>
              <a:t> </a:t>
            </a:r>
            <a:r>
              <a:rPr lang="en-US" sz="3100" b="1" dirty="0" err="1" smtClean="0">
                <a:solidFill>
                  <a:schemeClr val="tx1"/>
                </a:solidFill>
                <a:latin typeface="Calibri" pitchFamily="34" charset="0"/>
                <a:cs typeface="Calibri" pitchFamily="34" charset="0"/>
              </a:rPr>
              <a:t>nhân</a:t>
            </a:r>
            <a:r>
              <a:rPr lang="en-US" sz="3100" b="1" dirty="0" smtClean="0">
                <a:solidFill>
                  <a:schemeClr val="tx1"/>
                </a:solidFill>
                <a:latin typeface="Calibri" pitchFamily="34" charset="0"/>
                <a:cs typeface="Calibri" pitchFamily="34" charset="0"/>
              </a:rPr>
              <a:t> </a:t>
            </a:r>
            <a:r>
              <a:rPr lang="en-US" sz="3100" b="1" dirty="0" err="1" smtClean="0">
                <a:solidFill>
                  <a:schemeClr val="tx1"/>
                </a:solidFill>
                <a:latin typeface="Calibri" pitchFamily="34" charset="0"/>
                <a:cs typeface="Calibri" pitchFamily="34" charset="0"/>
              </a:rPr>
              <a:t>ngộ</a:t>
            </a:r>
            <a:r>
              <a:rPr lang="en-US" sz="3100" b="1" dirty="0" smtClean="0">
                <a:solidFill>
                  <a:schemeClr val="tx1"/>
                </a:solidFill>
                <a:latin typeface="Calibri" pitchFamily="34" charset="0"/>
                <a:cs typeface="Calibri" pitchFamily="34" charset="0"/>
              </a:rPr>
              <a:t> </a:t>
            </a:r>
            <a:r>
              <a:rPr lang="en-US" sz="3100" b="1" dirty="0" err="1" smtClean="0">
                <a:solidFill>
                  <a:schemeClr val="tx1"/>
                </a:solidFill>
                <a:latin typeface="Calibri" pitchFamily="34" charset="0"/>
                <a:cs typeface="Calibri" pitchFamily="34" charset="0"/>
              </a:rPr>
              <a:t>độc</a:t>
            </a:r>
            <a:r>
              <a:rPr lang="en-US" sz="3100" b="1" dirty="0" smtClean="0">
                <a:solidFill>
                  <a:schemeClr val="tx1"/>
                </a:solidFill>
                <a:latin typeface="Calibri" pitchFamily="34" charset="0"/>
                <a:cs typeface="Calibri" pitchFamily="34" charset="0"/>
              </a:rPr>
              <a:t> </a:t>
            </a:r>
            <a:r>
              <a:rPr lang="en-US" sz="3100" b="1" dirty="0" err="1" smtClean="0">
                <a:solidFill>
                  <a:schemeClr val="tx1"/>
                </a:solidFill>
                <a:latin typeface="Calibri" pitchFamily="34" charset="0"/>
                <a:cs typeface="Calibri" pitchFamily="34" charset="0"/>
              </a:rPr>
              <a:t>thức</a:t>
            </a:r>
            <a:r>
              <a:rPr lang="en-US" sz="3100" b="1" dirty="0" smtClean="0">
                <a:solidFill>
                  <a:schemeClr val="tx1"/>
                </a:solidFill>
                <a:latin typeface="Calibri" pitchFamily="34" charset="0"/>
                <a:cs typeface="Calibri" pitchFamily="34" charset="0"/>
              </a:rPr>
              <a:t> </a:t>
            </a:r>
            <a:r>
              <a:rPr lang="en-US" sz="3100" b="1" dirty="0" err="1" smtClean="0">
                <a:solidFill>
                  <a:schemeClr val="tx1"/>
                </a:solidFill>
                <a:latin typeface="Calibri" pitchFamily="34" charset="0"/>
                <a:cs typeface="Calibri" pitchFamily="34" charset="0"/>
              </a:rPr>
              <a:t>ăn</a:t>
            </a:r>
            <a:r>
              <a:rPr lang="en-US" sz="3100" b="1" dirty="0" smtClean="0">
                <a:solidFill>
                  <a:schemeClr val="tx1"/>
                </a:solidFill>
                <a:latin typeface="Calibri" pitchFamily="34" charset="0"/>
                <a:cs typeface="Calibri" pitchFamily="34" charset="0"/>
              </a:rPr>
              <a:t> </a:t>
            </a:r>
            <a:r>
              <a:rPr lang="en-US" sz="3100" b="1" dirty="0" err="1" smtClean="0">
                <a:solidFill>
                  <a:schemeClr val="tx1"/>
                </a:solidFill>
                <a:latin typeface="Calibri" pitchFamily="34" charset="0"/>
                <a:cs typeface="Calibri" pitchFamily="34" charset="0"/>
              </a:rPr>
              <a:t>ngày</a:t>
            </a:r>
            <a:r>
              <a:rPr lang="en-US" sz="3100" b="1" dirty="0" smtClean="0">
                <a:solidFill>
                  <a:schemeClr val="tx1"/>
                </a:solidFill>
                <a:latin typeface="Calibri" pitchFamily="34" charset="0"/>
                <a:cs typeface="Calibri" pitchFamily="34" charset="0"/>
              </a:rPr>
              <a:t> </a:t>
            </a:r>
            <a:r>
              <a:rPr lang="en-US" sz="3100" b="1" dirty="0" err="1" smtClean="0">
                <a:solidFill>
                  <a:schemeClr val="tx1"/>
                </a:solidFill>
                <a:latin typeface="Calibri" pitchFamily="34" charset="0"/>
                <a:cs typeface="Calibri" pitchFamily="34" charset="0"/>
              </a:rPr>
              <a:t>thứ</a:t>
            </a:r>
            <a:r>
              <a:rPr lang="en-US" sz="3100" b="1" dirty="0" smtClean="0">
                <a:solidFill>
                  <a:schemeClr val="tx1"/>
                </a:solidFill>
                <a:latin typeface="Calibri" pitchFamily="34" charset="0"/>
                <a:cs typeface="Calibri" pitchFamily="34" charset="0"/>
              </a:rPr>
              <a:t> 1</a:t>
            </a:r>
            <a:endParaRPr lang="en-US" sz="3100" b="1" dirty="0">
              <a:solidFill>
                <a:schemeClr val="tx1"/>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589280277"/>
              </p:ext>
            </p:extLst>
          </p:nvPr>
        </p:nvGraphicFramePr>
        <p:xfrm>
          <a:off x="381000" y="990600"/>
          <a:ext cx="8229599" cy="5697296"/>
        </p:xfrm>
        <a:graphic>
          <a:graphicData uri="http://schemas.openxmlformats.org/drawingml/2006/table">
            <a:tbl>
              <a:tblPr firstRow="1" bandRow="1">
                <a:tableStyleId>{5C22544A-7EE6-4342-B048-85BDC9FD1C3A}</a:tableStyleId>
              </a:tblPr>
              <a:tblGrid>
                <a:gridCol w="1085222"/>
                <a:gridCol w="1537398"/>
                <a:gridCol w="1537398"/>
                <a:gridCol w="1537398"/>
                <a:gridCol w="1446963"/>
                <a:gridCol w="1085220"/>
              </a:tblGrid>
              <a:tr h="1206331">
                <a:tc>
                  <a:txBody>
                    <a:bodyPr/>
                    <a:lstStyle/>
                    <a:p>
                      <a:r>
                        <a:rPr lang="en-US" sz="2000" dirty="0" err="1" smtClean="0">
                          <a:latin typeface="Calibri" pitchFamily="34" charset="0"/>
                          <a:cs typeface="Calibri" pitchFamily="34" charset="0"/>
                        </a:rPr>
                        <a:t>Thời</a:t>
                      </a:r>
                      <a:r>
                        <a:rPr lang="en-US" sz="2000" baseline="0" dirty="0" smtClean="0">
                          <a:latin typeface="Calibri" pitchFamily="34" charset="0"/>
                          <a:cs typeface="Calibri" pitchFamily="34" charset="0"/>
                        </a:rPr>
                        <a:t> </a:t>
                      </a:r>
                      <a:r>
                        <a:rPr lang="en-US" sz="2000" baseline="0" dirty="0" err="1" smtClean="0">
                          <a:latin typeface="Calibri" pitchFamily="34" charset="0"/>
                          <a:cs typeface="Calibri" pitchFamily="34" charset="0"/>
                        </a:rPr>
                        <a:t>gian</a:t>
                      </a:r>
                      <a:endParaRPr lang="en-US" sz="2000" dirty="0">
                        <a:latin typeface="Calibri" pitchFamily="34" charset="0"/>
                        <a:cs typeface="Calibri" pitchFamily="34" charset="0"/>
                      </a:endParaRPr>
                    </a:p>
                  </a:txBody>
                  <a:tcPr/>
                </a:tc>
                <a:tc>
                  <a:txBody>
                    <a:bodyPr/>
                    <a:lstStyle/>
                    <a:p>
                      <a:r>
                        <a:rPr lang="en-US" sz="2000" dirty="0" err="1" smtClean="0">
                          <a:latin typeface="Calibri" pitchFamily="34" charset="0"/>
                          <a:cs typeface="Calibri" pitchFamily="34" charset="0"/>
                        </a:rPr>
                        <a:t>Nhận</a:t>
                      </a:r>
                      <a:r>
                        <a:rPr lang="en-US" sz="2000" baseline="0" dirty="0" smtClean="0">
                          <a:latin typeface="Calibri" pitchFamily="34" charset="0"/>
                          <a:cs typeface="Calibri" pitchFamily="34" charset="0"/>
                        </a:rPr>
                        <a:t> </a:t>
                      </a:r>
                      <a:r>
                        <a:rPr lang="en-US" sz="2000" baseline="0" dirty="0" err="1" smtClean="0">
                          <a:latin typeface="Calibri" pitchFamily="34" charset="0"/>
                          <a:cs typeface="Calibri" pitchFamily="34" charset="0"/>
                        </a:rPr>
                        <a:t>định</a:t>
                      </a:r>
                      <a:endParaRPr lang="en-US" sz="2000" dirty="0">
                        <a:latin typeface="Calibri" pitchFamily="34" charset="0"/>
                        <a:cs typeface="Calibri" pitchFamily="34" charset="0"/>
                      </a:endParaRPr>
                    </a:p>
                  </a:txBody>
                  <a:tcPr/>
                </a:tc>
                <a:tc>
                  <a:txBody>
                    <a:bodyPr/>
                    <a:lstStyle/>
                    <a:p>
                      <a:r>
                        <a:rPr lang="en-US" dirty="0" err="1" smtClean="0"/>
                        <a:t>Lập</a:t>
                      </a:r>
                      <a:r>
                        <a:rPr lang="en-US" baseline="0" dirty="0" smtClean="0"/>
                        <a:t> KHCS</a:t>
                      </a:r>
                      <a:endParaRPr lang="en-US" dirty="0"/>
                    </a:p>
                  </a:txBody>
                  <a:tcPr/>
                </a:tc>
                <a:tc>
                  <a:txBody>
                    <a:bodyPr/>
                    <a:lstStyle/>
                    <a:p>
                      <a:r>
                        <a:rPr lang="en-US" dirty="0" err="1" smtClean="0"/>
                        <a:t>Thực</a:t>
                      </a:r>
                      <a:r>
                        <a:rPr lang="en-US" baseline="0" dirty="0" smtClean="0"/>
                        <a:t> </a:t>
                      </a:r>
                      <a:r>
                        <a:rPr lang="en-US" baseline="0" dirty="0" err="1" smtClean="0"/>
                        <a:t>hiện</a:t>
                      </a:r>
                      <a:r>
                        <a:rPr lang="en-US" baseline="0" dirty="0" smtClean="0"/>
                        <a:t> KHCS</a:t>
                      </a:r>
                      <a:endParaRPr lang="en-US" dirty="0"/>
                    </a:p>
                  </a:txBody>
                  <a:tcPr/>
                </a:tc>
                <a:tc>
                  <a:txBody>
                    <a:bodyPr/>
                    <a:lstStyle/>
                    <a:p>
                      <a:r>
                        <a:rPr lang="en-US" baseline="0" dirty="0" err="1" smtClean="0"/>
                        <a:t>Lượng</a:t>
                      </a:r>
                      <a:r>
                        <a:rPr lang="en-US" baseline="0" dirty="0" smtClean="0"/>
                        <a:t> </a:t>
                      </a:r>
                      <a:r>
                        <a:rPr lang="en-US" baseline="0" dirty="0" err="1" smtClean="0"/>
                        <a:t>giá</a:t>
                      </a:r>
                      <a:endParaRPr lang="en-US" dirty="0"/>
                    </a:p>
                  </a:txBody>
                  <a:tcPr/>
                </a:tc>
                <a:tc>
                  <a:txBody>
                    <a:bodyPr/>
                    <a:lstStyle/>
                    <a:p>
                      <a:r>
                        <a:rPr lang="en-US" dirty="0" err="1" smtClean="0"/>
                        <a:t>Kí</a:t>
                      </a:r>
                      <a:r>
                        <a:rPr lang="en-US" baseline="0" dirty="0" smtClean="0"/>
                        <a:t> </a:t>
                      </a:r>
                      <a:r>
                        <a:rPr lang="en-US" baseline="0" dirty="0" err="1" smtClean="0"/>
                        <a:t>tên</a:t>
                      </a:r>
                      <a:endParaRPr lang="en-US" dirty="0"/>
                    </a:p>
                  </a:txBody>
                  <a:tcPr/>
                </a:tc>
              </a:tr>
              <a:tr h="1841576">
                <a:tc>
                  <a:txBody>
                    <a:bodyPr/>
                    <a:lstStyle/>
                    <a:p>
                      <a:r>
                        <a:rPr lang="en-US" dirty="0" smtClean="0">
                          <a:latin typeface="Calibri" pitchFamily="34" charset="0"/>
                          <a:cs typeface="Calibri" pitchFamily="34" charset="0"/>
                        </a:rPr>
                        <a:t>8 </a:t>
                      </a:r>
                      <a:r>
                        <a:rPr lang="en-US" dirty="0" err="1" smtClean="0">
                          <a:latin typeface="Calibri" pitchFamily="34" charset="0"/>
                          <a:cs typeface="Calibri" pitchFamily="34" charset="0"/>
                        </a:rPr>
                        <a:t>giờ</a:t>
                      </a:r>
                      <a:r>
                        <a:rPr lang="en-US" dirty="0" smtClean="0">
                          <a:latin typeface="Calibri" pitchFamily="34" charset="0"/>
                          <a:cs typeface="Calibri" pitchFamily="34" charset="0"/>
                        </a:rPr>
                        <a:t> 45 </a:t>
                      </a:r>
                      <a:r>
                        <a:rPr lang="en-US" dirty="0" err="1" smtClean="0">
                          <a:latin typeface="Calibri" pitchFamily="34" charset="0"/>
                          <a:cs typeface="Calibri" pitchFamily="34" charset="0"/>
                        </a:rPr>
                        <a:t>phút</a:t>
                      </a:r>
                      <a:endParaRPr lang="en-US" dirty="0">
                        <a:latin typeface="Calibri" pitchFamily="34" charset="0"/>
                        <a:cs typeface="Calibri" pitchFamily="34" charset="0"/>
                      </a:endParaRPr>
                    </a:p>
                  </a:txBody>
                  <a:tcPr/>
                </a:tc>
                <a:tc>
                  <a:txBody>
                    <a:bodyPr/>
                    <a:lstStyle/>
                    <a:p>
                      <a:r>
                        <a:rPr lang="en-US" dirty="0" smtClean="0">
                          <a:latin typeface="Calibri" pitchFamily="34" charset="0"/>
                          <a:cs typeface="Calibri" pitchFamily="34" charset="0"/>
                        </a:rPr>
                        <a:t>-</a:t>
                      </a:r>
                      <a:r>
                        <a:rPr lang="en-US" dirty="0" err="1" smtClean="0">
                          <a:latin typeface="Calibri" pitchFamily="34" charset="0"/>
                          <a:cs typeface="Calibri" pitchFamily="34" charset="0"/>
                        </a:rPr>
                        <a:t>Bệnh</a:t>
                      </a:r>
                      <a:r>
                        <a:rPr lang="en-US" baseline="0" dirty="0" smtClean="0">
                          <a:latin typeface="Calibri" pitchFamily="34" charset="0"/>
                          <a:cs typeface="Calibri" pitchFamily="34" charset="0"/>
                        </a:rPr>
                        <a:t> </a:t>
                      </a:r>
                      <a:r>
                        <a:rPr lang="en-US" baseline="0" dirty="0" err="1" smtClean="0">
                          <a:latin typeface="Calibri" pitchFamily="34" charset="0"/>
                          <a:cs typeface="Calibri" pitchFamily="34" charset="0"/>
                        </a:rPr>
                        <a:t>nhân</a:t>
                      </a:r>
                      <a:r>
                        <a:rPr lang="en-US" baseline="0" dirty="0" smtClean="0">
                          <a:latin typeface="Calibri" pitchFamily="34" charset="0"/>
                          <a:cs typeface="Calibri" pitchFamily="34" charset="0"/>
                        </a:rPr>
                        <a:t> </a:t>
                      </a:r>
                      <a:r>
                        <a:rPr lang="en-US" baseline="0" dirty="0" err="1" smtClean="0">
                          <a:latin typeface="Calibri" pitchFamily="34" charset="0"/>
                          <a:cs typeface="Calibri" pitchFamily="34" charset="0"/>
                        </a:rPr>
                        <a:t>đau</a:t>
                      </a:r>
                      <a:r>
                        <a:rPr lang="en-US" baseline="0" dirty="0" smtClean="0">
                          <a:latin typeface="Calibri" pitchFamily="34" charset="0"/>
                          <a:cs typeface="Calibri" pitchFamily="34" charset="0"/>
                        </a:rPr>
                        <a:t> </a:t>
                      </a:r>
                      <a:r>
                        <a:rPr lang="en-US" baseline="0" dirty="0" err="1" smtClean="0">
                          <a:latin typeface="Calibri" pitchFamily="34" charset="0"/>
                          <a:cs typeface="Calibri" pitchFamily="34" charset="0"/>
                        </a:rPr>
                        <a:t>bụng</a:t>
                      </a:r>
                      <a:r>
                        <a:rPr lang="en-US" baseline="0" dirty="0" smtClean="0">
                          <a:latin typeface="Calibri" pitchFamily="34" charset="0"/>
                          <a:cs typeface="Calibri" pitchFamily="34" charset="0"/>
                        </a:rPr>
                        <a:t> </a:t>
                      </a:r>
                      <a:r>
                        <a:rPr lang="en-US" baseline="0" dirty="0" err="1" smtClean="0">
                          <a:latin typeface="Calibri" pitchFamily="34" charset="0"/>
                          <a:cs typeface="Calibri" pitchFamily="34" charset="0"/>
                        </a:rPr>
                        <a:t>vùng</a:t>
                      </a:r>
                      <a:r>
                        <a:rPr lang="en-US" baseline="0" dirty="0" smtClean="0">
                          <a:latin typeface="Calibri" pitchFamily="34" charset="0"/>
                          <a:cs typeface="Calibri" pitchFamily="34" charset="0"/>
                        </a:rPr>
                        <a:t> </a:t>
                      </a:r>
                      <a:r>
                        <a:rPr lang="en-US" baseline="0" dirty="0" err="1" smtClean="0">
                          <a:latin typeface="Calibri" pitchFamily="34" charset="0"/>
                          <a:cs typeface="Calibri" pitchFamily="34" charset="0"/>
                        </a:rPr>
                        <a:t>quanh</a:t>
                      </a:r>
                      <a:r>
                        <a:rPr lang="en-US" baseline="0" dirty="0" smtClean="0">
                          <a:latin typeface="Calibri" pitchFamily="34" charset="0"/>
                          <a:cs typeface="Calibri" pitchFamily="34" charset="0"/>
                        </a:rPr>
                        <a:t> </a:t>
                      </a:r>
                      <a:r>
                        <a:rPr lang="en-US" baseline="0" dirty="0" err="1" smtClean="0">
                          <a:latin typeface="Calibri" pitchFamily="34" charset="0"/>
                          <a:cs typeface="Calibri" pitchFamily="34" charset="0"/>
                        </a:rPr>
                        <a:t>rốn</a:t>
                      </a:r>
                      <a:endParaRPr lang="en-US" dirty="0">
                        <a:latin typeface="Calibri" pitchFamily="34" charset="0"/>
                        <a:cs typeface="Calibri" pitchFamily="34" charset="0"/>
                      </a:endParaRPr>
                    </a:p>
                  </a:txBody>
                  <a:tcPr/>
                </a:tc>
                <a:tc>
                  <a:txBody>
                    <a:bodyPr/>
                    <a:lstStyle/>
                    <a:p>
                      <a:r>
                        <a:rPr lang="en-US" dirty="0" err="1" smtClean="0"/>
                        <a:t>Giảm</a:t>
                      </a:r>
                      <a:r>
                        <a:rPr lang="en-US" dirty="0" smtClean="0"/>
                        <a:t> </a:t>
                      </a:r>
                      <a:r>
                        <a:rPr lang="en-US" dirty="0" err="1" smtClean="0"/>
                        <a:t>đau</a:t>
                      </a:r>
                      <a:r>
                        <a:rPr lang="en-US" baseline="0" dirty="0" smtClean="0"/>
                        <a:t> </a:t>
                      </a:r>
                      <a:r>
                        <a:rPr lang="en-US" baseline="0" dirty="0" err="1" smtClean="0"/>
                        <a:t>bụng</a:t>
                      </a:r>
                      <a:r>
                        <a:rPr lang="en-US" baseline="0" dirty="0" smtClean="0"/>
                        <a:t> </a:t>
                      </a:r>
                      <a:r>
                        <a:rPr lang="en-US" baseline="0" dirty="0" err="1" smtClean="0"/>
                        <a:t>cho</a:t>
                      </a:r>
                      <a:r>
                        <a:rPr lang="en-US" baseline="0" dirty="0" smtClean="0"/>
                        <a:t> </a:t>
                      </a:r>
                      <a:r>
                        <a:rPr lang="en-US" baseline="0" dirty="0" err="1" smtClean="0"/>
                        <a:t>bệnh</a:t>
                      </a:r>
                      <a:r>
                        <a:rPr lang="en-US" baseline="0" dirty="0" smtClean="0"/>
                        <a:t> </a:t>
                      </a:r>
                      <a:r>
                        <a:rPr lang="en-US" baseline="0" dirty="0" err="1" smtClean="0"/>
                        <a:t>nhân</a:t>
                      </a:r>
                      <a:endParaRPr lang="en-US" dirty="0"/>
                    </a:p>
                  </a:txBody>
                  <a:tcPr/>
                </a:tc>
                <a:tc>
                  <a:txBody>
                    <a:bodyPr/>
                    <a:lstStyle/>
                    <a:p>
                      <a:r>
                        <a:rPr lang="en-US" dirty="0" err="1" smtClean="0"/>
                        <a:t>Tiếp</a:t>
                      </a:r>
                      <a:r>
                        <a:rPr lang="en-US" baseline="0" dirty="0" smtClean="0"/>
                        <a:t> </a:t>
                      </a:r>
                      <a:r>
                        <a:rPr lang="en-US" baseline="0" dirty="0" err="1" smtClean="0"/>
                        <a:t>tục</a:t>
                      </a:r>
                      <a:r>
                        <a:rPr lang="en-US" baseline="0" dirty="0" smtClean="0"/>
                        <a:t> </a:t>
                      </a:r>
                      <a:r>
                        <a:rPr lang="en-US" baseline="0" dirty="0" err="1" smtClean="0"/>
                        <a:t>theo</a:t>
                      </a:r>
                      <a:r>
                        <a:rPr lang="en-US" baseline="0" dirty="0" smtClean="0"/>
                        <a:t> </a:t>
                      </a:r>
                      <a:r>
                        <a:rPr lang="en-US" baseline="0" dirty="0" err="1" smtClean="0"/>
                        <a:t>dõi</a:t>
                      </a:r>
                      <a:r>
                        <a:rPr lang="en-US" baseline="0" dirty="0" smtClean="0"/>
                        <a:t> </a:t>
                      </a:r>
                      <a:r>
                        <a:rPr lang="en-US" baseline="0" dirty="0" err="1" smtClean="0"/>
                        <a:t>tình</a:t>
                      </a:r>
                      <a:r>
                        <a:rPr lang="en-US" baseline="0" dirty="0" smtClean="0"/>
                        <a:t> </a:t>
                      </a:r>
                      <a:r>
                        <a:rPr lang="en-US" baseline="0" dirty="0" err="1" smtClean="0"/>
                        <a:t>trạng</a:t>
                      </a:r>
                      <a:r>
                        <a:rPr lang="en-US" baseline="0" dirty="0" smtClean="0"/>
                        <a:t> </a:t>
                      </a:r>
                      <a:r>
                        <a:rPr lang="en-US" baseline="0" dirty="0" err="1" smtClean="0"/>
                        <a:t>đau</a:t>
                      </a:r>
                      <a:r>
                        <a:rPr lang="en-US" baseline="0" dirty="0" smtClean="0"/>
                        <a:t> </a:t>
                      </a:r>
                      <a:r>
                        <a:rPr lang="en-US" baseline="0" dirty="0" err="1" smtClean="0"/>
                        <a:t>bụng</a:t>
                      </a:r>
                      <a:endParaRPr lang="en-US" dirty="0"/>
                    </a:p>
                  </a:txBody>
                  <a:tcPr/>
                </a:tc>
                <a:tc>
                  <a:txBody>
                    <a:bodyPr/>
                    <a:lstStyle/>
                    <a:p>
                      <a:r>
                        <a:rPr lang="en-US" dirty="0" err="1" smtClean="0"/>
                        <a:t>Bệnh</a:t>
                      </a:r>
                      <a:r>
                        <a:rPr lang="en-US" baseline="0" dirty="0" smtClean="0"/>
                        <a:t> </a:t>
                      </a:r>
                      <a:r>
                        <a:rPr lang="en-US" baseline="0" dirty="0" err="1" smtClean="0"/>
                        <a:t>nhân</a:t>
                      </a:r>
                      <a:r>
                        <a:rPr lang="en-US" baseline="0" dirty="0" smtClean="0"/>
                        <a:t> </a:t>
                      </a:r>
                      <a:r>
                        <a:rPr lang="en-US" baseline="0" dirty="0" err="1" smtClean="0"/>
                        <a:t>vẫn</a:t>
                      </a:r>
                      <a:r>
                        <a:rPr lang="en-US" baseline="0" dirty="0" smtClean="0"/>
                        <a:t> </a:t>
                      </a:r>
                      <a:r>
                        <a:rPr lang="en-US" baseline="0" dirty="0" err="1" smtClean="0"/>
                        <a:t>còn</a:t>
                      </a:r>
                      <a:r>
                        <a:rPr lang="en-US" baseline="0" dirty="0" smtClean="0"/>
                        <a:t> </a:t>
                      </a:r>
                      <a:r>
                        <a:rPr lang="en-US" baseline="0" dirty="0" err="1" smtClean="0"/>
                        <a:t>đau</a:t>
                      </a:r>
                      <a:r>
                        <a:rPr lang="en-US" baseline="0" dirty="0" smtClean="0"/>
                        <a:t> </a:t>
                      </a:r>
                      <a:r>
                        <a:rPr lang="en-US" baseline="0" dirty="0" err="1" smtClean="0"/>
                        <a:t>râm</a:t>
                      </a:r>
                      <a:r>
                        <a:rPr lang="en-US" baseline="0" dirty="0" smtClean="0"/>
                        <a:t> </a:t>
                      </a:r>
                      <a:r>
                        <a:rPr lang="en-US" baseline="0" dirty="0" err="1" smtClean="0"/>
                        <a:t>râm</a:t>
                      </a:r>
                      <a:endParaRPr lang="en-US" dirty="0"/>
                    </a:p>
                  </a:txBody>
                  <a:tcPr/>
                </a:tc>
                <a:tc>
                  <a:txBody>
                    <a:bodyPr/>
                    <a:lstStyle/>
                    <a:p>
                      <a:r>
                        <a:rPr lang="en-US" dirty="0" smtClean="0"/>
                        <a:t>Đ</a:t>
                      </a:r>
                      <a:r>
                        <a:rPr lang="en-US" baseline="0" dirty="0" smtClean="0"/>
                        <a:t>Đ </a:t>
                      </a:r>
                      <a:r>
                        <a:rPr lang="en-US" baseline="0" dirty="0" err="1" smtClean="0"/>
                        <a:t>Hòa</a:t>
                      </a:r>
                      <a:endParaRPr lang="en-US" dirty="0"/>
                    </a:p>
                  </a:txBody>
                  <a:tcPr/>
                </a:tc>
              </a:tr>
              <a:tr h="2649389">
                <a:tc>
                  <a:txBody>
                    <a:bodyPr/>
                    <a:lstStyle/>
                    <a:p>
                      <a:r>
                        <a:rPr lang="en-US" dirty="0" smtClean="0"/>
                        <a:t>9 </a:t>
                      </a:r>
                      <a:r>
                        <a:rPr lang="en-US" dirty="0" err="1" smtClean="0"/>
                        <a:t>giờ</a:t>
                      </a:r>
                      <a:endParaRPr lang="en-US" dirty="0"/>
                    </a:p>
                  </a:txBody>
                  <a:tcPr/>
                </a:tc>
                <a:tc>
                  <a:txBody>
                    <a:bodyPr/>
                    <a:lstStyle/>
                    <a:p>
                      <a:r>
                        <a:rPr lang="en-US" dirty="0" smtClean="0"/>
                        <a:t>-</a:t>
                      </a:r>
                      <a:r>
                        <a:rPr lang="en-US" dirty="0" err="1" smtClean="0"/>
                        <a:t>Bệnh</a:t>
                      </a:r>
                      <a:r>
                        <a:rPr lang="en-US" baseline="0" dirty="0" smtClean="0"/>
                        <a:t> </a:t>
                      </a:r>
                      <a:r>
                        <a:rPr lang="en-US" baseline="0" dirty="0" err="1" smtClean="0"/>
                        <a:t>nhân</a:t>
                      </a:r>
                      <a:r>
                        <a:rPr lang="en-US" baseline="0" dirty="0" smtClean="0"/>
                        <a:t> </a:t>
                      </a:r>
                      <a:r>
                        <a:rPr lang="en-US" baseline="0" dirty="0" err="1" smtClean="0"/>
                        <a:t>nôn</a:t>
                      </a:r>
                      <a:r>
                        <a:rPr lang="en-US" baseline="0" dirty="0" smtClean="0"/>
                        <a:t> 3 </a:t>
                      </a:r>
                      <a:r>
                        <a:rPr lang="en-US" baseline="0" dirty="0" err="1" smtClean="0"/>
                        <a:t>lần</a:t>
                      </a:r>
                      <a:endParaRPr lang="en-US" dirty="0"/>
                    </a:p>
                  </a:txBody>
                  <a:tcPr/>
                </a:tc>
                <a:tc>
                  <a:txBody>
                    <a:bodyPr/>
                    <a:lstStyle/>
                    <a:p>
                      <a:r>
                        <a:rPr lang="en-US" dirty="0" smtClean="0"/>
                        <a:t>Theo </a:t>
                      </a:r>
                      <a:r>
                        <a:rPr lang="en-US" dirty="0" err="1" smtClean="0"/>
                        <a:t>dõi</a:t>
                      </a:r>
                      <a:r>
                        <a:rPr lang="en-US" baseline="0" dirty="0" smtClean="0"/>
                        <a:t> </a:t>
                      </a:r>
                      <a:r>
                        <a:rPr lang="en-US" baseline="0" dirty="0" err="1" smtClean="0"/>
                        <a:t>tình</a:t>
                      </a:r>
                      <a:r>
                        <a:rPr lang="en-US" baseline="0" dirty="0" smtClean="0"/>
                        <a:t> </a:t>
                      </a:r>
                      <a:r>
                        <a:rPr lang="en-US" baseline="0" dirty="0" err="1" smtClean="0"/>
                        <a:t>trạng</a:t>
                      </a:r>
                      <a:r>
                        <a:rPr lang="en-US" baseline="0" dirty="0" smtClean="0"/>
                        <a:t> </a:t>
                      </a:r>
                      <a:r>
                        <a:rPr lang="en-US" baseline="0" dirty="0" err="1" smtClean="0"/>
                        <a:t>nôn</a:t>
                      </a:r>
                      <a:r>
                        <a:rPr lang="en-US" baseline="0" dirty="0" smtClean="0"/>
                        <a:t> </a:t>
                      </a:r>
                      <a:r>
                        <a:rPr lang="en-US" baseline="0" dirty="0" err="1" smtClean="0"/>
                        <a:t>mửa,tính</a:t>
                      </a:r>
                      <a:r>
                        <a:rPr lang="en-US" baseline="0" dirty="0" smtClean="0"/>
                        <a:t> </a:t>
                      </a:r>
                      <a:r>
                        <a:rPr lang="en-US" baseline="0" dirty="0" err="1" smtClean="0"/>
                        <a:t>chất,số</a:t>
                      </a:r>
                      <a:r>
                        <a:rPr lang="en-US" baseline="0" dirty="0" smtClean="0"/>
                        <a:t> </a:t>
                      </a:r>
                      <a:r>
                        <a:rPr lang="en-US" baseline="0" dirty="0" err="1" smtClean="0"/>
                        <a:t>lượng</a:t>
                      </a:r>
                      <a:endParaRPr lang="en-US" dirty="0"/>
                    </a:p>
                  </a:txBody>
                  <a:tcPr/>
                </a:tc>
                <a:tc>
                  <a:txBody>
                    <a:bodyPr/>
                    <a:lstStyle/>
                    <a:p>
                      <a:r>
                        <a:rPr lang="en-US" dirty="0" err="1" smtClean="0"/>
                        <a:t>Tiếp</a:t>
                      </a:r>
                      <a:r>
                        <a:rPr lang="en-US" baseline="0" dirty="0" smtClean="0"/>
                        <a:t> </a:t>
                      </a:r>
                      <a:r>
                        <a:rPr lang="en-US" baseline="0" dirty="0" err="1" smtClean="0"/>
                        <a:t>tục</a:t>
                      </a:r>
                      <a:r>
                        <a:rPr lang="en-US" baseline="0" dirty="0" smtClean="0"/>
                        <a:t> </a:t>
                      </a:r>
                      <a:r>
                        <a:rPr lang="en-US" baseline="0" dirty="0" err="1" smtClean="0"/>
                        <a:t>theo</a:t>
                      </a:r>
                      <a:r>
                        <a:rPr lang="en-US" baseline="0" dirty="0" smtClean="0"/>
                        <a:t> </a:t>
                      </a:r>
                      <a:r>
                        <a:rPr lang="en-US" baseline="0" dirty="0" err="1" smtClean="0"/>
                        <a:t>dõi</a:t>
                      </a:r>
                      <a:r>
                        <a:rPr lang="en-US" baseline="0" dirty="0" smtClean="0"/>
                        <a:t> </a:t>
                      </a:r>
                      <a:r>
                        <a:rPr lang="en-US" baseline="0" dirty="0" err="1" smtClean="0"/>
                        <a:t>tình</a:t>
                      </a:r>
                      <a:r>
                        <a:rPr lang="en-US" baseline="0" dirty="0" smtClean="0"/>
                        <a:t> </a:t>
                      </a:r>
                      <a:r>
                        <a:rPr lang="en-US" baseline="0" dirty="0" err="1" smtClean="0"/>
                        <a:t>trạng</a:t>
                      </a:r>
                      <a:r>
                        <a:rPr lang="en-US" baseline="0" dirty="0" smtClean="0"/>
                        <a:t> </a:t>
                      </a:r>
                      <a:r>
                        <a:rPr lang="en-US" baseline="0" dirty="0" err="1" smtClean="0"/>
                        <a:t>nôn</a:t>
                      </a:r>
                      <a:r>
                        <a:rPr lang="en-US" baseline="0" dirty="0" smtClean="0"/>
                        <a:t> </a:t>
                      </a:r>
                      <a:r>
                        <a:rPr lang="en-US" baseline="0" dirty="0" err="1" smtClean="0"/>
                        <a:t>của</a:t>
                      </a:r>
                      <a:r>
                        <a:rPr lang="en-US" baseline="0" dirty="0" smtClean="0"/>
                        <a:t> </a:t>
                      </a:r>
                      <a:r>
                        <a:rPr lang="en-US" baseline="0" dirty="0" err="1" smtClean="0"/>
                        <a:t>bệnh</a:t>
                      </a:r>
                      <a:r>
                        <a:rPr lang="en-US" baseline="0" dirty="0" smtClean="0"/>
                        <a:t> </a:t>
                      </a:r>
                      <a:r>
                        <a:rPr lang="en-US" baseline="0" dirty="0" err="1" smtClean="0"/>
                        <a:t>nhân</a:t>
                      </a:r>
                      <a:endParaRPr lang="en-US" dirty="0"/>
                    </a:p>
                  </a:txBody>
                  <a:tcPr/>
                </a:tc>
                <a:tc>
                  <a:txBody>
                    <a:bodyPr/>
                    <a:lstStyle/>
                    <a:p>
                      <a:r>
                        <a:rPr lang="en-US" dirty="0" err="1" smtClean="0"/>
                        <a:t>Bệnh</a:t>
                      </a:r>
                      <a:r>
                        <a:rPr lang="en-US" baseline="0" dirty="0" smtClean="0"/>
                        <a:t> </a:t>
                      </a:r>
                      <a:r>
                        <a:rPr lang="en-US" baseline="0" dirty="0" err="1" smtClean="0"/>
                        <a:t>nhân</a:t>
                      </a:r>
                      <a:r>
                        <a:rPr lang="en-US" baseline="0" dirty="0" smtClean="0"/>
                        <a:t> </a:t>
                      </a:r>
                      <a:r>
                        <a:rPr lang="en-US" baseline="0" dirty="0" err="1" smtClean="0"/>
                        <a:t>nôn</a:t>
                      </a:r>
                      <a:r>
                        <a:rPr lang="en-US" baseline="0" dirty="0" smtClean="0"/>
                        <a:t> </a:t>
                      </a:r>
                      <a:r>
                        <a:rPr lang="en-US" baseline="0" dirty="0" err="1" smtClean="0"/>
                        <a:t>hết</a:t>
                      </a:r>
                      <a:r>
                        <a:rPr lang="en-US" baseline="0" dirty="0" smtClean="0"/>
                        <a:t> </a:t>
                      </a:r>
                      <a:r>
                        <a:rPr lang="en-US" baseline="0" dirty="0" err="1" smtClean="0"/>
                        <a:t>thức</a:t>
                      </a:r>
                      <a:r>
                        <a:rPr lang="en-US" baseline="0" dirty="0" smtClean="0"/>
                        <a:t> </a:t>
                      </a:r>
                      <a:r>
                        <a:rPr lang="en-US" baseline="0" dirty="0" err="1" smtClean="0"/>
                        <a:t>ăn</a:t>
                      </a:r>
                      <a:endParaRPr lang="en-US" dirty="0"/>
                    </a:p>
                  </a:txBody>
                  <a:tcPr/>
                </a:tc>
                <a:tc>
                  <a:txBody>
                    <a:bodyPr/>
                    <a:lstStyle/>
                    <a:p>
                      <a:r>
                        <a:rPr lang="en-US" dirty="0" smtClean="0"/>
                        <a:t>Đ</a:t>
                      </a:r>
                      <a:r>
                        <a:rPr lang="en-US" baseline="0" dirty="0" smtClean="0"/>
                        <a:t>Đ </a:t>
                      </a:r>
                      <a:r>
                        <a:rPr lang="en-US" baseline="0" dirty="0" err="1" smtClean="0"/>
                        <a:t>Hòa</a:t>
                      </a:r>
                      <a:endParaRPr lang="en-US" dirty="0"/>
                    </a:p>
                  </a:txBody>
                  <a:tcPr/>
                </a:tc>
              </a:tr>
            </a:tbl>
          </a:graphicData>
        </a:graphic>
      </p:graphicFrame>
    </p:spTree>
    <p:extLst>
      <p:ext uri="{BB962C8B-B14F-4D97-AF65-F5344CB8AC3E}">
        <p14:creationId xmlns:p14="http://schemas.microsoft.com/office/powerpoint/2010/main" val="10846022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52400"/>
          </a:xfrm>
        </p:spPr>
        <p:txBody>
          <a:bodyPr>
            <a:normAutofit fontScale="90000"/>
          </a:bodyPr>
          <a:lstStyle/>
          <a:p>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4080904020"/>
              </p:ext>
            </p:extLst>
          </p:nvPr>
        </p:nvGraphicFramePr>
        <p:xfrm>
          <a:off x="228600" y="381000"/>
          <a:ext cx="8458201" cy="5867399"/>
        </p:xfrm>
        <a:graphic>
          <a:graphicData uri="http://schemas.openxmlformats.org/drawingml/2006/table">
            <a:tbl>
              <a:tblPr firstRow="1" bandRow="1">
                <a:tableStyleId>{5C22544A-7EE6-4342-B048-85BDC9FD1C3A}</a:tableStyleId>
              </a:tblPr>
              <a:tblGrid>
                <a:gridCol w="819524"/>
                <a:gridCol w="1393837"/>
                <a:gridCol w="1532575"/>
                <a:gridCol w="2663454"/>
                <a:gridCol w="1126846"/>
                <a:gridCol w="921965"/>
              </a:tblGrid>
              <a:tr h="774594">
                <a:tc>
                  <a:txBody>
                    <a:bodyPr/>
                    <a:lstStyle/>
                    <a:p>
                      <a:r>
                        <a:rPr lang="en-US" dirty="0" err="1" smtClean="0">
                          <a:latin typeface="Calibri" pitchFamily="34" charset="0"/>
                          <a:cs typeface="Calibri" pitchFamily="34" charset="0"/>
                        </a:rPr>
                        <a:t>Thời</a:t>
                      </a:r>
                      <a:r>
                        <a:rPr lang="en-US" baseline="0" dirty="0" smtClean="0">
                          <a:latin typeface="Calibri" pitchFamily="34" charset="0"/>
                          <a:cs typeface="Calibri" pitchFamily="34" charset="0"/>
                        </a:rPr>
                        <a:t> </a:t>
                      </a:r>
                      <a:r>
                        <a:rPr lang="en-US" baseline="0" dirty="0" err="1" smtClean="0">
                          <a:latin typeface="Calibri" pitchFamily="34" charset="0"/>
                          <a:cs typeface="Calibri" pitchFamily="34" charset="0"/>
                        </a:rPr>
                        <a:t>gian</a:t>
                      </a:r>
                      <a:endParaRPr lang="en-US" dirty="0">
                        <a:latin typeface="Calibri" pitchFamily="34" charset="0"/>
                        <a:cs typeface="Calibri" pitchFamily="34" charset="0"/>
                      </a:endParaRPr>
                    </a:p>
                  </a:txBody>
                  <a:tcPr/>
                </a:tc>
                <a:tc>
                  <a:txBody>
                    <a:bodyPr/>
                    <a:lstStyle/>
                    <a:p>
                      <a:r>
                        <a:rPr lang="en-US" dirty="0" err="1" smtClean="0">
                          <a:latin typeface="Calibri" pitchFamily="34" charset="0"/>
                          <a:cs typeface="Calibri" pitchFamily="34" charset="0"/>
                        </a:rPr>
                        <a:t>Nhận</a:t>
                      </a:r>
                      <a:r>
                        <a:rPr lang="en-US" baseline="0" dirty="0" smtClean="0">
                          <a:latin typeface="Calibri" pitchFamily="34" charset="0"/>
                          <a:cs typeface="Calibri" pitchFamily="34" charset="0"/>
                        </a:rPr>
                        <a:t> </a:t>
                      </a:r>
                      <a:r>
                        <a:rPr lang="en-US" baseline="0" dirty="0" err="1" smtClean="0">
                          <a:latin typeface="Calibri" pitchFamily="34" charset="0"/>
                          <a:cs typeface="Calibri" pitchFamily="34" charset="0"/>
                        </a:rPr>
                        <a:t>định</a:t>
                      </a:r>
                      <a:endParaRPr lang="en-US" dirty="0">
                        <a:latin typeface="Calibri" pitchFamily="34" charset="0"/>
                        <a:cs typeface="Calibri" pitchFamily="34" charset="0"/>
                      </a:endParaRPr>
                    </a:p>
                  </a:txBody>
                  <a:tcPr/>
                </a:tc>
                <a:tc>
                  <a:txBody>
                    <a:bodyPr/>
                    <a:lstStyle/>
                    <a:p>
                      <a:r>
                        <a:rPr lang="en-US" dirty="0" err="1" smtClean="0"/>
                        <a:t>Lập</a:t>
                      </a:r>
                      <a:r>
                        <a:rPr lang="en-US" baseline="0" dirty="0" smtClean="0"/>
                        <a:t> KHCS</a:t>
                      </a:r>
                      <a:endParaRPr lang="en-US" dirty="0"/>
                    </a:p>
                  </a:txBody>
                  <a:tcPr/>
                </a:tc>
                <a:tc>
                  <a:txBody>
                    <a:bodyPr/>
                    <a:lstStyle/>
                    <a:p>
                      <a:r>
                        <a:rPr lang="en-US" dirty="0" err="1" smtClean="0"/>
                        <a:t>Thực</a:t>
                      </a:r>
                      <a:r>
                        <a:rPr lang="en-US" baseline="0" dirty="0" smtClean="0"/>
                        <a:t> </a:t>
                      </a:r>
                      <a:r>
                        <a:rPr lang="en-US" baseline="0" dirty="0" err="1" smtClean="0"/>
                        <a:t>hiện</a:t>
                      </a:r>
                      <a:r>
                        <a:rPr lang="en-US" baseline="0" dirty="0" smtClean="0"/>
                        <a:t> KHCS</a:t>
                      </a:r>
                      <a:endParaRPr lang="en-US" dirty="0"/>
                    </a:p>
                  </a:txBody>
                  <a:tcPr/>
                </a:tc>
                <a:tc>
                  <a:txBody>
                    <a:bodyPr/>
                    <a:lstStyle/>
                    <a:p>
                      <a:r>
                        <a:rPr lang="en-US" dirty="0" err="1" smtClean="0"/>
                        <a:t>Lượng</a:t>
                      </a:r>
                      <a:r>
                        <a:rPr lang="en-US" baseline="0" dirty="0" smtClean="0"/>
                        <a:t> </a:t>
                      </a:r>
                      <a:r>
                        <a:rPr lang="en-US" baseline="0" dirty="0" err="1" smtClean="0"/>
                        <a:t>giá</a:t>
                      </a:r>
                      <a:endParaRPr lang="en-US" dirty="0"/>
                    </a:p>
                  </a:txBody>
                  <a:tcPr/>
                </a:tc>
                <a:tc>
                  <a:txBody>
                    <a:bodyPr/>
                    <a:lstStyle/>
                    <a:p>
                      <a:r>
                        <a:rPr lang="en-US" dirty="0" err="1" smtClean="0"/>
                        <a:t>Kí</a:t>
                      </a:r>
                      <a:r>
                        <a:rPr lang="en-US" baseline="0" dirty="0" smtClean="0"/>
                        <a:t> </a:t>
                      </a:r>
                      <a:r>
                        <a:rPr lang="en-US" baseline="0" dirty="0" err="1" smtClean="0"/>
                        <a:t>tên</a:t>
                      </a:r>
                      <a:endParaRPr lang="en-US" dirty="0"/>
                    </a:p>
                  </a:txBody>
                  <a:tcPr/>
                </a:tc>
              </a:tr>
              <a:tr h="2273405">
                <a:tc>
                  <a:txBody>
                    <a:bodyPr/>
                    <a:lstStyle/>
                    <a:p>
                      <a:r>
                        <a:rPr lang="en-US" baseline="0" dirty="0" smtClean="0"/>
                        <a:t>9 </a:t>
                      </a:r>
                      <a:r>
                        <a:rPr lang="en-US" baseline="0" dirty="0" err="1" smtClean="0"/>
                        <a:t>giờ</a:t>
                      </a:r>
                      <a:r>
                        <a:rPr lang="en-US" baseline="0" dirty="0" smtClean="0"/>
                        <a:t> 30 </a:t>
                      </a:r>
                      <a:r>
                        <a:rPr lang="en-US" baseline="0" dirty="0" err="1" smtClean="0"/>
                        <a:t>phút</a:t>
                      </a:r>
                      <a:endParaRPr lang="en-US" dirty="0"/>
                    </a:p>
                  </a:txBody>
                  <a:tcPr/>
                </a:tc>
                <a:tc>
                  <a:txBody>
                    <a:bodyPr/>
                    <a:lstStyle/>
                    <a:p>
                      <a:r>
                        <a:rPr lang="en-US" dirty="0" smtClean="0"/>
                        <a:t>-</a:t>
                      </a:r>
                      <a:r>
                        <a:rPr lang="en-US" dirty="0" err="1" smtClean="0"/>
                        <a:t>Bệnh</a:t>
                      </a:r>
                      <a:r>
                        <a:rPr lang="en-US" baseline="0" dirty="0" smtClean="0"/>
                        <a:t> </a:t>
                      </a:r>
                      <a:r>
                        <a:rPr lang="en-US" baseline="0" dirty="0" err="1" smtClean="0"/>
                        <a:t>nhân</a:t>
                      </a:r>
                      <a:r>
                        <a:rPr lang="en-US" baseline="0" dirty="0" smtClean="0"/>
                        <a:t> </a:t>
                      </a:r>
                      <a:r>
                        <a:rPr lang="en-US" baseline="0" dirty="0" err="1" smtClean="0"/>
                        <a:t>đi</a:t>
                      </a:r>
                      <a:r>
                        <a:rPr lang="en-US" baseline="0" dirty="0" smtClean="0"/>
                        <a:t> </a:t>
                      </a:r>
                      <a:r>
                        <a:rPr lang="en-US" baseline="0" dirty="0" err="1" smtClean="0"/>
                        <a:t>cầu</a:t>
                      </a:r>
                      <a:r>
                        <a:rPr lang="en-US" baseline="0" dirty="0" smtClean="0"/>
                        <a:t> </a:t>
                      </a:r>
                      <a:r>
                        <a:rPr lang="en-US" baseline="0" dirty="0" err="1" smtClean="0"/>
                        <a:t>phân</a:t>
                      </a:r>
                      <a:r>
                        <a:rPr lang="en-US" baseline="0" dirty="0" smtClean="0"/>
                        <a:t> </a:t>
                      </a:r>
                      <a:r>
                        <a:rPr lang="en-US" baseline="0" dirty="0" err="1" smtClean="0"/>
                        <a:t>lỏng</a:t>
                      </a:r>
                      <a:r>
                        <a:rPr lang="en-US" baseline="0" dirty="0" smtClean="0"/>
                        <a:t> 3 </a:t>
                      </a:r>
                      <a:r>
                        <a:rPr lang="en-US" baseline="0" dirty="0" err="1" smtClean="0"/>
                        <a:t>lần</a:t>
                      </a:r>
                      <a:endParaRPr lang="en-US" dirty="0"/>
                    </a:p>
                  </a:txBody>
                  <a:tcPr/>
                </a:tc>
                <a:tc>
                  <a:txBody>
                    <a:bodyPr/>
                    <a:lstStyle/>
                    <a:p>
                      <a:r>
                        <a:rPr lang="en-US" dirty="0" smtClean="0"/>
                        <a:t>Theo</a:t>
                      </a:r>
                      <a:r>
                        <a:rPr lang="en-US" baseline="0" dirty="0" smtClean="0"/>
                        <a:t> </a:t>
                      </a:r>
                      <a:r>
                        <a:rPr lang="en-US" baseline="0" dirty="0" err="1" smtClean="0"/>
                        <a:t>dõi</a:t>
                      </a:r>
                      <a:r>
                        <a:rPr lang="en-US" baseline="0" dirty="0" smtClean="0"/>
                        <a:t> </a:t>
                      </a:r>
                      <a:r>
                        <a:rPr lang="en-US" baseline="0" dirty="0" err="1" smtClean="0"/>
                        <a:t>tình</a:t>
                      </a:r>
                      <a:r>
                        <a:rPr lang="en-US" baseline="0" dirty="0" smtClean="0"/>
                        <a:t> </a:t>
                      </a:r>
                      <a:r>
                        <a:rPr lang="en-US" baseline="0" dirty="0" err="1" smtClean="0"/>
                        <a:t>trạng</a:t>
                      </a:r>
                      <a:r>
                        <a:rPr lang="en-US" baseline="0" dirty="0" smtClean="0"/>
                        <a:t> </a:t>
                      </a:r>
                      <a:r>
                        <a:rPr lang="en-US" baseline="0" dirty="0" err="1" smtClean="0"/>
                        <a:t>đi</a:t>
                      </a:r>
                      <a:r>
                        <a:rPr lang="en-US" baseline="0" dirty="0" smtClean="0"/>
                        <a:t> </a:t>
                      </a:r>
                      <a:r>
                        <a:rPr lang="en-US" baseline="0" dirty="0" err="1" smtClean="0"/>
                        <a:t>cầu,tính</a:t>
                      </a:r>
                      <a:r>
                        <a:rPr lang="en-US" baseline="0" dirty="0" smtClean="0"/>
                        <a:t> </a:t>
                      </a:r>
                      <a:r>
                        <a:rPr lang="en-US" baseline="0" dirty="0" err="1" smtClean="0"/>
                        <a:t>chất,số</a:t>
                      </a:r>
                      <a:r>
                        <a:rPr lang="en-US" baseline="0" dirty="0" smtClean="0"/>
                        <a:t> </a:t>
                      </a:r>
                      <a:r>
                        <a:rPr lang="en-US" baseline="0" dirty="0" err="1" smtClean="0"/>
                        <a:t>lượng,màu</a:t>
                      </a:r>
                      <a:r>
                        <a:rPr lang="en-US" baseline="0" dirty="0" smtClean="0"/>
                        <a:t> </a:t>
                      </a:r>
                      <a:r>
                        <a:rPr lang="en-US" baseline="0" dirty="0" err="1" smtClean="0"/>
                        <a:t>sắc</a:t>
                      </a:r>
                      <a:r>
                        <a:rPr lang="en-US" baseline="0" dirty="0" smtClean="0"/>
                        <a:t> </a:t>
                      </a:r>
                      <a:r>
                        <a:rPr lang="en-US" baseline="0" dirty="0" err="1" smtClean="0"/>
                        <a:t>phân</a:t>
                      </a:r>
                      <a:endParaRPr lang="en-US" dirty="0"/>
                    </a:p>
                  </a:txBody>
                  <a:tcPr/>
                </a:tc>
                <a:tc>
                  <a:txBody>
                    <a:bodyPr/>
                    <a:lstStyle/>
                    <a:p>
                      <a:r>
                        <a:rPr lang="en-US" dirty="0" err="1" smtClean="0"/>
                        <a:t>Hướng</a:t>
                      </a:r>
                      <a:r>
                        <a:rPr lang="en-US" baseline="0" dirty="0" smtClean="0"/>
                        <a:t> </a:t>
                      </a:r>
                      <a:r>
                        <a:rPr lang="en-US" baseline="0" dirty="0" err="1" smtClean="0"/>
                        <a:t>dẫn</a:t>
                      </a:r>
                      <a:r>
                        <a:rPr lang="en-US" baseline="0" dirty="0" smtClean="0"/>
                        <a:t> </a:t>
                      </a:r>
                      <a:r>
                        <a:rPr lang="en-US" baseline="0" dirty="0" err="1" smtClean="0"/>
                        <a:t>bệnh</a:t>
                      </a:r>
                      <a:r>
                        <a:rPr lang="en-US" baseline="0" dirty="0" smtClean="0"/>
                        <a:t> </a:t>
                      </a:r>
                      <a:r>
                        <a:rPr lang="en-US" baseline="0" dirty="0" err="1" smtClean="0"/>
                        <a:t>nhân</a:t>
                      </a:r>
                      <a:r>
                        <a:rPr lang="en-US" baseline="0" dirty="0" smtClean="0"/>
                        <a:t> </a:t>
                      </a:r>
                      <a:r>
                        <a:rPr lang="en-US" baseline="0" dirty="0" err="1" smtClean="0"/>
                        <a:t>đi</a:t>
                      </a:r>
                      <a:r>
                        <a:rPr lang="en-US" baseline="0" dirty="0" smtClean="0"/>
                        <a:t> </a:t>
                      </a:r>
                      <a:r>
                        <a:rPr lang="en-US" baseline="0" dirty="0" err="1" smtClean="0"/>
                        <a:t>cầu</a:t>
                      </a:r>
                      <a:r>
                        <a:rPr lang="en-US" baseline="0" dirty="0" smtClean="0"/>
                        <a:t> </a:t>
                      </a:r>
                      <a:r>
                        <a:rPr lang="en-US" baseline="0" dirty="0" err="1" smtClean="0"/>
                        <a:t>đúng</a:t>
                      </a:r>
                      <a:r>
                        <a:rPr lang="en-US" baseline="0" dirty="0" smtClean="0"/>
                        <a:t> </a:t>
                      </a:r>
                      <a:r>
                        <a:rPr lang="en-US" baseline="0" dirty="0" err="1" smtClean="0"/>
                        <a:t>nơi</a:t>
                      </a:r>
                      <a:r>
                        <a:rPr lang="en-US" baseline="0" dirty="0" smtClean="0"/>
                        <a:t> </a:t>
                      </a:r>
                      <a:r>
                        <a:rPr lang="en-US" baseline="0" dirty="0" err="1" smtClean="0"/>
                        <a:t>quy</a:t>
                      </a:r>
                      <a:r>
                        <a:rPr lang="en-US" baseline="0" dirty="0" smtClean="0"/>
                        <a:t> </a:t>
                      </a:r>
                      <a:r>
                        <a:rPr lang="en-US" baseline="0" dirty="0" err="1" smtClean="0"/>
                        <a:t>định</a:t>
                      </a:r>
                      <a:r>
                        <a:rPr lang="en-US" baseline="0" dirty="0" smtClean="0"/>
                        <a:t> </a:t>
                      </a:r>
                      <a:r>
                        <a:rPr lang="en-US" baseline="0" dirty="0" err="1" smtClean="0"/>
                        <a:t>để</a:t>
                      </a:r>
                      <a:r>
                        <a:rPr lang="en-US" baseline="0" dirty="0" smtClean="0"/>
                        <a:t> </a:t>
                      </a:r>
                      <a:r>
                        <a:rPr lang="en-US" baseline="0" dirty="0" err="1" smtClean="0"/>
                        <a:t>dễ</a:t>
                      </a:r>
                      <a:r>
                        <a:rPr lang="en-US" baseline="0" dirty="0" smtClean="0"/>
                        <a:t> </a:t>
                      </a:r>
                      <a:r>
                        <a:rPr lang="en-US" baseline="0" dirty="0" err="1" smtClean="0"/>
                        <a:t>theo</a:t>
                      </a:r>
                      <a:r>
                        <a:rPr lang="en-US" baseline="0" dirty="0" smtClean="0"/>
                        <a:t> </a:t>
                      </a:r>
                      <a:r>
                        <a:rPr lang="en-US" baseline="0" dirty="0" err="1" smtClean="0"/>
                        <a:t>dõi</a:t>
                      </a:r>
                      <a:r>
                        <a:rPr lang="en-US" baseline="0" dirty="0" smtClean="0"/>
                        <a:t> </a:t>
                      </a:r>
                      <a:r>
                        <a:rPr lang="en-US" baseline="0" dirty="0" err="1" smtClean="0"/>
                        <a:t>số</a:t>
                      </a:r>
                      <a:r>
                        <a:rPr lang="en-US" baseline="0" dirty="0" smtClean="0"/>
                        <a:t> </a:t>
                      </a:r>
                      <a:r>
                        <a:rPr lang="en-US" baseline="0" dirty="0" err="1" smtClean="0"/>
                        <a:t>lượng,tính</a:t>
                      </a:r>
                      <a:r>
                        <a:rPr lang="en-US" baseline="0" dirty="0" smtClean="0"/>
                        <a:t> </a:t>
                      </a:r>
                      <a:r>
                        <a:rPr lang="en-US" baseline="0" dirty="0" err="1" smtClean="0"/>
                        <a:t>chất,màu</a:t>
                      </a:r>
                      <a:r>
                        <a:rPr lang="en-US" baseline="0" dirty="0" smtClean="0"/>
                        <a:t> </a:t>
                      </a:r>
                      <a:r>
                        <a:rPr lang="en-US" baseline="0" dirty="0" err="1" smtClean="0"/>
                        <a:t>sắc</a:t>
                      </a:r>
                      <a:r>
                        <a:rPr lang="en-US" baseline="0" dirty="0" smtClean="0"/>
                        <a:t> </a:t>
                      </a:r>
                      <a:r>
                        <a:rPr lang="en-US" baseline="0" dirty="0" err="1" smtClean="0"/>
                        <a:t>phân</a:t>
                      </a:r>
                      <a:endParaRPr lang="en-US" dirty="0"/>
                    </a:p>
                  </a:txBody>
                  <a:tcPr/>
                </a:tc>
                <a:tc>
                  <a:txBody>
                    <a:bodyPr/>
                    <a:lstStyle/>
                    <a:p>
                      <a:r>
                        <a:rPr lang="en-US" dirty="0" err="1" smtClean="0"/>
                        <a:t>Bệnh</a:t>
                      </a:r>
                      <a:r>
                        <a:rPr lang="en-US" baseline="0" dirty="0" smtClean="0"/>
                        <a:t> </a:t>
                      </a:r>
                      <a:r>
                        <a:rPr lang="en-US" baseline="0" dirty="0" err="1" smtClean="0"/>
                        <a:t>nhân</a:t>
                      </a:r>
                      <a:r>
                        <a:rPr lang="en-US" baseline="0" dirty="0" smtClean="0"/>
                        <a:t> </a:t>
                      </a:r>
                      <a:r>
                        <a:rPr lang="en-US" baseline="0" dirty="0" err="1" smtClean="0"/>
                        <a:t>thực</a:t>
                      </a:r>
                      <a:r>
                        <a:rPr lang="en-US" baseline="0" dirty="0" smtClean="0"/>
                        <a:t> </a:t>
                      </a:r>
                      <a:r>
                        <a:rPr lang="en-US" baseline="0" dirty="0" err="1" smtClean="0"/>
                        <a:t>hiện</a:t>
                      </a:r>
                      <a:r>
                        <a:rPr lang="en-US" baseline="0" dirty="0" smtClean="0"/>
                        <a:t> </a:t>
                      </a:r>
                      <a:r>
                        <a:rPr lang="en-US" baseline="0" dirty="0" err="1" smtClean="0"/>
                        <a:t>đúng</a:t>
                      </a:r>
                      <a:endParaRPr lang="en-US" dirty="0"/>
                    </a:p>
                  </a:txBody>
                  <a:tcPr/>
                </a:tc>
                <a:tc>
                  <a:txBody>
                    <a:bodyPr/>
                    <a:lstStyle/>
                    <a:p>
                      <a:r>
                        <a:rPr lang="en-US" dirty="0" smtClean="0"/>
                        <a:t>Đ</a:t>
                      </a:r>
                      <a:r>
                        <a:rPr lang="en-US" baseline="0" dirty="0" smtClean="0"/>
                        <a:t>Đ </a:t>
                      </a:r>
                      <a:r>
                        <a:rPr lang="en-US" baseline="0" dirty="0" err="1" smtClean="0"/>
                        <a:t>Hòa</a:t>
                      </a:r>
                      <a:endParaRPr lang="en-US" dirty="0"/>
                    </a:p>
                  </a:txBody>
                  <a:tcPr/>
                </a:tc>
              </a:tr>
              <a:tr h="2819400">
                <a:tc>
                  <a:txBody>
                    <a:bodyPr/>
                    <a:lstStyle/>
                    <a:p>
                      <a:r>
                        <a:rPr lang="en-US" dirty="0" smtClean="0"/>
                        <a:t>9 </a:t>
                      </a:r>
                      <a:r>
                        <a:rPr lang="en-US" dirty="0" err="1" smtClean="0"/>
                        <a:t>giờ</a:t>
                      </a:r>
                      <a:r>
                        <a:rPr lang="en-US" baseline="0" dirty="0" smtClean="0"/>
                        <a:t> 45 </a:t>
                      </a:r>
                      <a:r>
                        <a:rPr lang="en-US" baseline="0" dirty="0" err="1" smtClean="0"/>
                        <a:t>phút</a:t>
                      </a:r>
                      <a:endParaRPr lang="en-US" dirty="0"/>
                    </a:p>
                  </a:txBody>
                  <a:tcPr/>
                </a:tc>
                <a:tc>
                  <a:txBody>
                    <a:bodyPr/>
                    <a:lstStyle/>
                    <a:p>
                      <a:r>
                        <a:rPr lang="en-US" dirty="0" smtClean="0"/>
                        <a:t>-</a:t>
                      </a:r>
                      <a:r>
                        <a:rPr lang="en-US" dirty="0" err="1" smtClean="0"/>
                        <a:t>Bệnh</a:t>
                      </a:r>
                      <a:r>
                        <a:rPr lang="en-US" baseline="0" dirty="0" smtClean="0"/>
                        <a:t> </a:t>
                      </a:r>
                      <a:r>
                        <a:rPr lang="en-US" baseline="0" dirty="0" err="1" smtClean="0"/>
                        <a:t>nhân</a:t>
                      </a:r>
                      <a:r>
                        <a:rPr lang="en-US" baseline="0" dirty="0" smtClean="0"/>
                        <a:t> </a:t>
                      </a:r>
                      <a:r>
                        <a:rPr lang="en-US" baseline="0" dirty="0" err="1" smtClean="0"/>
                        <a:t>sốt</a:t>
                      </a:r>
                      <a:r>
                        <a:rPr lang="en-US" baseline="0" dirty="0" smtClean="0"/>
                        <a:t> </a:t>
                      </a:r>
                      <a:r>
                        <a:rPr lang="en-US" baseline="0" dirty="0" err="1" smtClean="0"/>
                        <a:t>nhẹ</a:t>
                      </a:r>
                      <a:r>
                        <a:rPr lang="en-US" baseline="0" dirty="0" smtClean="0"/>
                        <a:t> 38 </a:t>
                      </a:r>
                      <a:r>
                        <a:rPr lang="en-US" baseline="0" dirty="0" err="1" smtClean="0"/>
                        <a:t>độ</a:t>
                      </a:r>
                      <a:endParaRPr lang="en-US" dirty="0"/>
                    </a:p>
                  </a:txBody>
                  <a:tcPr/>
                </a:tc>
                <a:tc>
                  <a:txBody>
                    <a:bodyPr/>
                    <a:lstStyle/>
                    <a:p>
                      <a:r>
                        <a:rPr lang="en-US" dirty="0" err="1" smtClean="0"/>
                        <a:t>Giảm</a:t>
                      </a:r>
                      <a:r>
                        <a:rPr lang="en-US" dirty="0" smtClean="0"/>
                        <a:t> </a:t>
                      </a:r>
                      <a:r>
                        <a:rPr lang="en-US" dirty="0" err="1" smtClean="0"/>
                        <a:t>sốt</a:t>
                      </a:r>
                      <a:r>
                        <a:rPr lang="en-US" baseline="0" dirty="0" smtClean="0"/>
                        <a:t> </a:t>
                      </a:r>
                      <a:r>
                        <a:rPr lang="en-US" baseline="0" dirty="0" err="1" smtClean="0"/>
                        <a:t>cho</a:t>
                      </a:r>
                      <a:r>
                        <a:rPr lang="en-US" baseline="0" dirty="0" smtClean="0"/>
                        <a:t> </a:t>
                      </a:r>
                      <a:r>
                        <a:rPr lang="en-US" baseline="0" dirty="0" err="1" smtClean="0"/>
                        <a:t>bệnh</a:t>
                      </a:r>
                      <a:r>
                        <a:rPr lang="en-US" baseline="0" dirty="0" smtClean="0"/>
                        <a:t> </a:t>
                      </a:r>
                      <a:r>
                        <a:rPr lang="en-US" baseline="0" dirty="0" err="1" smtClean="0"/>
                        <a:t>nhân</a:t>
                      </a:r>
                      <a:endParaRPr lang="en-US" dirty="0"/>
                    </a:p>
                  </a:txBody>
                  <a:tcPr/>
                </a:tc>
                <a:tc>
                  <a:txBody>
                    <a:bodyPr/>
                    <a:lstStyle/>
                    <a:p>
                      <a:r>
                        <a:rPr lang="en-US" dirty="0" smtClean="0"/>
                        <a:t>-Cho </a:t>
                      </a:r>
                      <a:r>
                        <a:rPr lang="en-US" dirty="0" err="1" smtClean="0"/>
                        <a:t>bệnh</a:t>
                      </a:r>
                      <a:r>
                        <a:rPr lang="en-US" baseline="0" dirty="0" smtClean="0"/>
                        <a:t> </a:t>
                      </a:r>
                      <a:r>
                        <a:rPr lang="en-US" baseline="0" dirty="0" err="1" smtClean="0"/>
                        <a:t>nhân</a:t>
                      </a:r>
                      <a:r>
                        <a:rPr lang="en-US" baseline="0" dirty="0" smtClean="0"/>
                        <a:t> </a:t>
                      </a:r>
                      <a:r>
                        <a:rPr lang="en-US" baseline="0" dirty="0" err="1" smtClean="0"/>
                        <a:t>uống</a:t>
                      </a:r>
                      <a:r>
                        <a:rPr lang="en-US" baseline="0" dirty="0" smtClean="0"/>
                        <a:t> </a:t>
                      </a:r>
                      <a:r>
                        <a:rPr lang="en-US" baseline="0" dirty="0" err="1" smtClean="0"/>
                        <a:t>thuốc</a:t>
                      </a:r>
                      <a:r>
                        <a:rPr lang="en-US" baseline="0" dirty="0" smtClean="0"/>
                        <a:t> </a:t>
                      </a:r>
                      <a:r>
                        <a:rPr lang="en-US" baseline="0" dirty="0" err="1" smtClean="0"/>
                        <a:t>hạ</a:t>
                      </a:r>
                      <a:r>
                        <a:rPr lang="en-US" baseline="0" dirty="0" smtClean="0"/>
                        <a:t> </a:t>
                      </a:r>
                      <a:r>
                        <a:rPr lang="en-US" baseline="0" dirty="0" err="1" smtClean="0"/>
                        <a:t>sốt</a:t>
                      </a:r>
                      <a:r>
                        <a:rPr lang="en-US" baseline="0" dirty="0" smtClean="0"/>
                        <a:t>(</a:t>
                      </a:r>
                      <a:r>
                        <a:rPr lang="en-US" baseline="0" dirty="0" err="1" smtClean="0"/>
                        <a:t>nếu</a:t>
                      </a:r>
                      <a:r>
                        <a:rPr lang="en-US" baseline="0" dirty="0" smtClean="0"/>
                        <a:t> </a:t>
                      </a:r>
                      <a:r>
                        <a:rPr lang="en-US" baseline="0" dirty="0" err="1" smtClean="0"/>
                        <a:t>có</a:t>
                      </a:r>
                      <a:r>
                        <a:rPr lang="en-US" baseline="0" dirty="0" smtClean="0"/>
                        <a:t> y </a:t>
                      </a:r>
                      <a:r>
                        <a:rPr lang="en-US" baseline="0" dirty="0" err="1" smtClean="0"/>
                        <a:t>lệnh</a:t>
                      </a:r>
                      <a:r>
                        <a:rPr lang="en-US" baseline="0" dirty="0" smtClean="0"/>
                        <a:t>)</a:t>
                      </a:r>
                    </a:p>
                    <a:p>
                      <a:r>
                        <a:rPr lang="en-US" baseline="0" dirty="0" smtClean="0"/>
                        <a:t>- </a:t>
                      </a:r>
                      <a:r>
                        <a:rPr lang="en-US" baseline="0" dirty="0" err="1" smtClean="0"/>
                        <a:t>Hướng</a:t>
                      </a:r>
                      <a:r>
                        <a:rPr lang="en-US" baseline="0" dirty="0" smtClean="0"/>
                        <a:t> </a:t>
                      </a:r>
                      <a:r>
                        <a:rPr lang="en-US" baseline="0" dirty="0" err="1" smtClean="0"/>
                        <a:t>dẫn</a:t>
                      </a:r>
                      <a:r>
                        <a:rPr lang="en-US" baseline="0" dirty="0" smtClean="0"/>
                        <a:t> </a:t>
                      </a:r>
                      <a:r>
                        <a:rPr lang="en-US" baseline="0" dirty="0" err="1" smtClean="0"/>
                        <a:t>lau</a:t>
                      </a:r>
                      <a:r>
                        <a:rPr lang="en-US" baseline="0" dirty="0" smtClean="0"/>
                        <a:t> </a:t>
                      </a:r>
                      <a:r>
                        <a:rPr lang="en-US" baseline="0" dirty="0" err="1" smtClean="0"/>
                        <a:t>mát</a:t>
                      </a:r>
                      <a:r>
                        <a:rPr lang="en-US" baseline="0" dirty="0" smtClean="0"/>
                        <a:t> </a:t>
                      </a:r>
                      <a:r>
                        <a:rPr lang="en-US" baseline="0" dirty="0" err="1" smtClean="0"/>
                        <a:t>cho</a:t>
                      </a:r>
                      <a:r>
                        <a:rPr lang="en-US" baseline="0" dirty="0" smtClean="0"/>
                        <a:t> </a:t>
                      </a:r>
                      <a:r>
                        <a:rPr lang="en-US" baseline="0" dirty="0" err="1" smtClean="0"/>
                        <a:t>bn</a:t>
                      </a:r>
                      <a:endParaRPr lang="en-US" baseline="0" dirty="0" smtClean="0"/>
                    </a:p>
                    <a:p>
                      <a:r>
                        <a:rPr lang="en-US" baseline="0" dirty="0" smtClean="0"/>
                        <a:t>-</a:t>
                      </a:r>
                      <a:r>
                        <a:rPr lang="en-US" baseline="0" dirty="0" err="1" smtClean="0"/>
                        <a:t>giúp</a:t>
                      </a:r>
                      <a:r>
                        <a:rPr lang="en-US" baseline="0" dirty="0" smtClean="0"/>
                        <a:t> </a:t>
                      </a:r>
                      <a:r>
                        <a:rPr lang="en-US" baseline="0" dirty="0" err="1" smtClean="0"/>
                        <a:t>bệnh</a:t>
                      </a:r>
                      <a:r>
                        <a:rPr lang="en-US" baseline="0" dirty="0" smtClean="0"/>
                        <a:t> </a:t>
                      </a:r>
                      <a:r>
                        <a:rPr lang="en-US" baseline="0" dirty="0" err="1" smtClean="0"/>
                        <a:t>nhân</a:t>
                      </a:r>
                      <a:r>
                        <a:rPr lang="en-US" baseline="0" dirty="0" smtClean="0"/>
                        <a:t> </a:t>
                      </a:r>
                      <a:r>
                        <a:rPr lang="en-US" baseline="0" dirty="0" err="1" smtClean="0"/>
                        <a:t>nằm</a:t>
                      </a:r>
                      <a:r>
                        <a:rPr lang="en-US" baseline="0" dirty="0" smtClean="0"/>
                        <a:t> </a:t>
                      </a:r>
                      <a:r>
                        <a:rPr lang="en-US" baseline="0" dirty="0" err="1" smtClean="0"/>
                        <a:t>tư</a:t>
                      </a:r>
                      <a:r>
                        <a:rPr lang="en-US" baseline="0" dirty="0" smtClean="0"/>
                        <a:t> </a:t>
                      </a:r>
                      <a:r>
                        <a:rPr lang="en-US" baseline="0" dirty="0" err="1" smtClean="0"/>
                        <a:t>thế</a:t>
                      </a:r>
                      <a:r>
                        <a:rPr lang="en-US" baseline="0" dirty="0" smtClean="0"/>
                        <a:t> </a:t>
                      </a:r>
                      <a:r>
                        <a:rPr lang="en-US" baseline="0" dirty="0" err="1" smtClean="0"/>
                        <a:t>thoải</a:t>
                      </a:r>
                      <a:r>
                        <a:rPr lang="en-US" baseline="0" dirty="0" smtClean="0"/>
                        <a:t> </a:t>
                      </a:r>
                      <a:r>
                        <a:rPr lang="en-US" baseline="0" dirty="0" err="1" smtClean="0"/>
                        <a:t>mái</a:t>
                      </a:r>
                      <a:endParaRPr lang="en-US" baseline="0" dirty="0" smtClean="0"/>
                    </a:p>
                  </a:txBody>
                  <a:tcPr/>
                </a:tc>
                <a:tc>
                  <a:txBody>
                    <a:bodyPr/>
                    <a:lstStyle/>
                    <a:p>
                      <a:r>
                        <a:rPr lang="en-US" dirty="0" err="1" smtClean="0"/>
                        <a:t>Bệnh</a:t>
                      </a:r>
                      <a:r>
                        <a:rPr lang="en-US" baseline="0" dirty="0" smtClean="0"/>
                        <a:t> </a:t>
                      </a:r>
                      <a:r>
                        <a:rPr lang="en-US" baseline="0" dirty="0" err="1" smtClean="0"/>
                        <a:t>nhân</a:t>
                      </a:r>
                      <a:r>
                        <a:rPr lang="en-US" baseline="0" dirty="0" smtClean="0"/>
                        <a:t> </a:t>
                      </a:r>
                      <a:r>
                        <a:rPr lang="en-US" baseline="0" dirty="0" err="1" smtClean="0"/>
                        <a:t>giãm</a:t>
                      </a:r>
                      <a:r>
                        <a:rPr lang="en-US" baseline="0" dirty="0" smtClean="0"/>
                        <a:t> </a:t>
                      </a:r>
                      <a:r>
                        <a:rPr lang="en-US" baseline="0" dirty="0" err="1" smtClean="0"/>
                        <a:t>sốt</a:t>
                      </a:r>
                      <a:r>
                        <a:rPr lang="en-US" baseline="0" dirty="0" smtClean="0"/>
                        <a:t> </a:t>
                      </a:r>
                      <a:r>
                        <a:rPr lang="en-US" baseline="0" dirty="0" err="1" smtClean="0"/>
                        <a:t>còn</a:t>
                      </a:r>
                      <a:r>
                        <a:rPr lang="en-US" baseline="0" dirty="0" smtClean="0"/>
                        <a:t> 37,5 </a:t>
                      </a:r>
                      <a:r>
                        <a:rPr lang="en-US" baseline="0" dirty="0" err="1" smtClean="0"/>
                        <a:t>độ</a:t>
                      </a:r>
                      <a:endParaRPr lang="en-US" dirty="0"/>
                    </a:p>
                  </a:txBody>
                  <a:tcPr/>
                </a:tc>
                <a:tc>
                  <a:txBody>
                    <a:bodyPr/>
                    <a:lstStyle/>
                    <a:p>
                      <a:r>
                        <a:rPr lang="en-US" dirty="0" smtClean="0"/>
                        <a:t>Đ</a:t>
                      </a:r>
                      <a:r>
                        <a:rPr lang="en-US" baseline="0" dirty="0" smtClean="0"/>
                        <a:t>Đ</a:t>
                      </a:r>
                    </a:p>
                    <a:p>
                      <a:r>
                        <a:rPr lang="en-US" baseline="0" dirty="0" err="1" smtClean="0"/>
                        <a:t>Hòa</a:t>
                      </a:r>
                      <a:endParaRPr lang="en-US" dirty="0"/>
                    </a:p>
                  </a:txBody>
                  <a:tcPr/>
                </a:tc>
              </a:tr>
            </a:tbl>
          </a:graphicData>
        </a:graphic>
      </p:graphicFrame>
    </p:spTree>
    <p:extLst>
      <p:ext uri="{BB962C8B-B14F-4D97-AF65-F5344CB8AC3E}">
        <p14:creationId xmlns:p14="http://schemas.microsoft.com/office/powerpoint/2010/main" val="39901740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5719"/>
          </a:xfrm>
        </p:spPr>
        <p:txBody>
          <a:bodyPr>
            <a:normAutofit fontScale="90000"/>
          </a:bodyPr>
          <a:lstStyle/>
          <a:p>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206229911"/>
              </p:ext>
            </p:extLst>
          </p:nvPr>
        </p:nvGraphicFramePr>
        <p:xfrm>
          <a:off x="609600" y="381000"/>
          <a:ext cx="8153401" cy="6083366"/>
        </p:xfrm>
        <a:graphic>
          <a:graphicData uri="http://schemas.openxmlformats.org/drawingml/2006/table">
            <a:tbl>
              <a:tblPr firstRow="1" bandRow="1">
                <a:tableStyleId>{5C22544A-7EE6-4342-B048-85BDC9FD1C3A}</a:tableStyleId>
              </a:tblPr>
              <a:tblGrid>
                <a:gridCol w="1310369"/>
                <a:gridCol w="1310369"/>
                <a:gridCol w="1383165"/>
                <a:gridCol w="2111148"/>
                <a:gridCol w="1019175"/>
                <a:gridCol w="1019175"/>
              </a:tblGrid>
              <a:tr h="1066800">
                <a:tc>
                  <a:txBody>
                    <a:bodyPr/>
                    <a:lstStyle/>
                    <a:p>
                      <a:r>
                        <a:rPr lang="en-US" dirty="0" err="1" smtClean="0"/>
                        <a:t>Thời</a:t>
                      </a:r>
                      <a:r>
                        <a:rPr lang="en-US" baseline="0" dirty="0" smtClean="0"/>
                        <a:t> </a:t>
                      </a:r>
                      <a:r>
                        <a:rPr lang="en-US" baseline="0" dirty="0" err="1" smtClean="0"/>
                        <a:t>gian</a:t>
                      </a:r>
                      <a:endParaRPr lang="en-US" dirty="0"/>
                    </a:p>
                  </a:txBody>
                  <a:tcPr/>
                </a:tc>
                <a:tc>
                  <a:txBody>
                    <a:bodyPr/>
                    <a:lstStyle/>
                    <a:p>
                      <a:r>
                        <a:rPr lang="en-US" dirty="0" err="1" smtClean="0"/>
                        <a:t>Nhận</a:t>
                      </a:r>
                      <a:r>
                        <a:rPr lang="en-US" baseline="0" dirty="0" smtClean="0"/>
                        <a:t> </a:t>
                      </a:r>
                      <a:r>
                        <a:rPr lang="en-US" baseline="0" dirty="0" err="1" smtClean="0"/>
                        <a:t>định</a:t>
                      </a:r>
                      <a:endParaRPr lang="en-US" dirty="0"/>
                    </a:p>
                  </a:txBody>
                  <a:tcPr/>
                </a:tc>
                <a:tc>
                  <a:txBody>
                    <a:bodyPr/>
                    <a:lstStyle/>
                    <a:p>
                      <a:r>
                        <a:rPr lang="en-US" dirty="0" err="1" smtClean="0"/>
                        <a:t>Lập</a:t>
                      </a:r>
                      <a:r>
                        <a:rPr lang="en-US" baseline="0" dirty="0" smtClean="0"/>
                        <a:t> KHCS</a:t>
                      </a:r>
                      <a:endParaRPr lang="en-US" dirty="0"/>
                    </a:p>
                  </a:txBody>
                  <a:tcPr/>
                </a:tc>
                <a:tc>
                  <a:txBody>
                    <a:bodyPr/>
                    <a:lstStyle/>
                    <a:p>
                      <a:r>
                        <a:rPr lang="en-US" dirty="0" err="1" smtClean="0"/>
                        <a:t>Thực</a:t>
                      </a:r>
                      <a:r>
                        <a:rPr lang="en-US" baseline="0" dirty="0" smtClean="0"/>
                        <a:t> </a:t>
                      </a:r>
                      <a:r>
                        <a:rPr lang="en-US" baseline="0" dirty="0" err="1" smtClean="0"/>
                        <a:t>hiện</a:t>
                      </a:r>
                      <a:r>
                        <a:rPr lang="en-US" baseline="0" dirty="0" smtClean="0"/>
                        <a:t> KHCS</a:t>
                      </a:r>
                      <a:endParaRPr lang="en-US" dirty="0"/>
                    </a:p>
                  </a:txBody>
                  <a:tcPr/>
                </a:tc>
                <a:tc>
                  <a:txBody>
                    <a:bodyPr/>
                    <a:lstStyle/>
                    <a:p>
                      <a:r>
                        <a:rPr lang="en-US" dirty="0" err="1" smtClean="0"/>
                        <a:t>Lượng</a:t>
                      </a:r>
                      <a:r>
                        <a:rPr lang="en-US" baseline="0" dirty="0" smtClean="0"/>
                        <a:t> </a:t>
                      </a:r>
                      <a:r>
                        <a:rPr lang="en-US" baseline="0" dirty="0" err="1" smtClean="0"/>
                        <a:t>giá</a:t>
                      </a:r>
                      <a:endParaRPr lang="en-US" dirty="0"/>
                    </a:p>
                  </a:txBody>
                  <a:tcPr/>
                </a:tc>
                <a:tc>
                  <a:txBody>
                    <a:bodyPr/>
                    <a:lstStyle/>
                    <a:p>
                      <a:r>
                        <a:rPr lang="en-US" dirty="0" err="1" smtClean="0"/>
                        <a:t>Kí</a:t>
                      </a:r>
                      <a:r>
                        <a:rPr lang="en-US" baseline="0" dirty="0" smtClean="0"/>
                        <a:t> </a:t>
                      </a:r>
                      <a:r>
                        <a:rPr lang="en-US" baseline="0" dirty="0" err="1" smtClean="0"/>
                        <a:t>tên</a:t>
                      </a:r>
                      <a:endParaRPr lang="en-US" dirty="0"/>
                    </a:p>
                  </a:txBody>
                  <a:tcPr/>
                </a:tc>
              </a:tr>
              <a:tr h="2362200">
                <a:tc>
                  <a:txBody>
                    <a:bodyPr/>
                    <a:lstStyle/>
                    <a:p>
                      <a:r>
                        <a:rPr lang="en-US" dirty="0" smtClean="0"/>
                        <a:t>10</a:t>
                      </a:r>
                      <a:r>
                        <a:rPr lang="en-US" baseline="0" dirty="0" smtClean="0"/>
                        <a:t> </a:t>
                      </a:r>
                      <a:r>
                        <a:rPr lang="en-US" baseline="0" dirty="0" err="1" smtClean="0"/>
                        <a:t>giờ</a:t>
                      </a:r>
                      <a:endParaRPr lang="en-US" dirty="0"/>
                    </a:p>
                  </a:txBody>
                  <a:tcPr/>
                </a:tc>
                <a:tc>
                  <a:txBody>
                    <a:bodyPr/>
                    <a:lstStyle/>
                    <a:p>
                      <a:r>
                        <a:rPr lang="en-US" dirty="0" smtClean="0"/>
                        <a:t>-</a:t>
                      </a:r>
                      <a:r>
                        <a:rPr lang="en-US" dirty="0" err="1" smtClean="0"/>
                        <a:t>Bệnh</a:t>
                      </a:r>
                      <a:r>
                        <a:rPr lang="en-US" baseline="0" dirty="0" smtClean="0"/>
                        <a:t> </a:t>
                      </a:r>
                      <a:r>
                        <a:rPr lang="en-US" baseline="0" dirty="0" err="1" smtClean="0"/>
                        <a:t>nhân</a:t>
                      </a:r>
                      <a:r>
                        <a:rPr lang="en-US" baseline="0" dirty="0" smtClean="0"/>
                        <a:t> </a:t>
                      </a:r>
                      <a:r>
                        <a:rPr lang="en-US" baseline="0" dirty="0" err="1" smtClean="0"/>
                        <a:t>ăn</a:t>
                      </a:r>
                      <a:r>
                        <a:rPr lang="en-US" baseline="0" dirty="0" smtClean="0"/>
                        <a:t> </a:t>
                      </a:r>
                      <a:r>
                        <a:rPr lang="en-US" baseline="0" dirty="0" err="1" smtClean="0"/>
                        <a:t>uống</a:t>
                      </a:r>
                      <a:r>
                        <a:rPr lang="en-US" baseline="0" dirty="0" smtClean="0"/>
                        <a:t> </a:t>
                      </a:r>
                      <a:r>
                        <a:rPr lang="en-US" baseline="0" dirty="0" err="1" smtClean="0"/>
                        <a:t>kém</a:t>
                      </a:r>
                      <a:endParaRPr lang="en-US" dirty="0"/>
                    </a:p>
                  </a:txBody>
                  <a:tcPr/>
                </a:tc>
                <a:tc>
                  <a:txBody>
                    <a:bodyPr/>
                    <a:lstStyle/>
                    <a:p>
                      <a:r>
                        <a:rPr lang="en-US" dirty="0" err="1" smtClean="0"/>
                        <a:t>Giúp</a:t>
                      </a:r>
                      <a:r>
                        <a:rPr lang="en-US" baseline="0" dirty="0" smtClean="0"/>
                        <a:t> </a:t>
                      </a:r>
                      <a:r>
                        <a:rPr lang="en-US" baseline="0" dirty="0" err="1" smtClean="0"/>
                        <a:t>bệnh</a:t>
                      </a:r>
                      <a:r>
                        <a:rPr lang="en-US" baseline="0" dirty="0" smtClean="0"/>
                        <a:t> </a:t>
                      </a:r>
                      <a:r>
                        <a:rPr lang="en-US" baseline="0" dirty="0" err="1" smtClean="0"/>
                        <a:t>nhân</a:t>
                      </a:r>
                      <a:r>
                        <a:rPr lang="en-US" baseline="0" dirty="0" smtClean="0"/>
                        <a:t> </a:t>
                      </a:r>
                      <a:r>
                        <a:rPr lang="en-US" baseline="0" dirty="0" err="1" smtClean="0"/>
                        <a:t>ăn</a:t>
                      </a:r>
                      <a:r>
                        <a:rPr lang="en-US" baseline="0" dirty="0" smtClean="0"/>
                        <a:t> </a:t>
                      </a:r>
                      <a:r>
                        <a:rPr lang="en-US" baseline="0" dirty="0" err="1" smtClean="0"/>
                        <a:t>ngon</a:t>
                      </a:r>
                      <a:r>
                        <a:rPr lang="en-US" baseline="0" dirty="0" smtClean="0"/>
                        <a:t> </a:t>
                      </a:r>
                      <a:r>
                        <a:rPr lang="en-US" baseline="0" dirty="0" err="1" smtClean="0"/>
                        <a:t>miệng</a:t>
                      </a:r>
                      <a:endParaRPr lang="en-US" dirty="0"/>
                    </a:p>
                  </a:txBody>
                  <a:tcPr/>
                </a:tc>
                <a:tc>
                  <a:txBody>
                    <a:bodyPr/>
                    <a:lstStyle/>
                    <a:p>
                      <a:r>
                        <a:rPr lang="en-US" dirty="0" smtClean="0"/>
                        <a:t>Cho</a:t>
                      </a:r>
                      <a:r>
                        <a:rPr lang="en-US" baseline="0" dirty="0" smtClean="0"/>
                        <a:t> </a:t>
                      </a:r>
                      <a:r>
                        <a:rPr lang="en-US" baseline="0" dirty="0" err="1" smtClean="0"/>
                        <a:t>bệnh</a:t>
                      </a:r>
                      <a:r>
                        <a:rPr lang="en-US" baseline="0" dirty="0" smtClean="0"/>
                        <a:t> </a:t>
                      </a:r>
                      <a:r>
                        <a:rPr lang="en-US" baseline="0" dirty="0" err="1" smtClean="0"/>
                        <a:t>nhân</a:t>
                      </a:r>
                      <a:r>
                        <a:rPr lang="en-US" baseline="0" dirty="0" smtClean="0"/>
                        <a:t> </a:t>
                      </a:r>
                      <a:r>
                        <a:rPr lang="en-US" baseline="0" dirty="0" err="1" smtClean="0"/>
                        <a:t>ăn</a:t>
                      </a:r>
                      <a:r>
                        <a:rPr lang="en-US" baseline="0" dirty="0" smtClean="0"/>
                        <a:t> </a:t>
                      </a:r>
                      <a:r>
                        <a:rPr lang="en-US" baseline="0" dirty="0" err="1" smtClean="0"/>
                        <a:t>theo</a:t>
                      </a:r>
                      <a:r>
                        <a:rPr lang="en-US" baseline="0" dirty="0" smtClean="0"/>
                        <a:t> </a:t>
                      </a:r>
                      <a:r>
                        <a:rPr lang="en-US" baseline="0" dirty="0" err="1" smtClean="0"/>
                        <a:t>chế</a:t>
                      </a:r>
                      <a:r>
                        <a:rPr lang="en-US" baseline="0" dirty="0" smtClean="0"/>
                        <a:t> </a:t>
                      </a:r>
                      <a:r>
                        <a:rPr lang="en-US" baseline="0" dirty="0" err="1" smtClean="0"/>
                        <a:t>độ</a:t>
                      </a:r>
                      <a:r>
                        <a:rPr lang="en-US" baseline="0" dirty="0" smtClean="0"/>
                        <a:t> </a:t>
                      </a:r>
                      <a:r>
                        <a:rPr lang="en-US" baseline="0" dirty="0" err="1" smtClean="0"/>
                        <a:t>ngộ</a:t>
                      </a:r>
                      <a:r>
                        <a:rPr lang="en-US" baseline="0" dirty="0" smtClean="0"/>
                        <a:t> </a:t>
                      </a:r>
                      <a:r>
                        <a:rPr lang="en-US" baseline="0" dirty="0" err="1" smtClean="0"/>
                        <a:t>độc</a:t>
                      </a:r>
                      <a:r>
                        <a:rPr lang="en-US" baseline="0" dirty="0" smtClean="0"/>
                        <a:t> </a:t>
                      </a:r>
                      <a:r>
                        <a:rPr lang="en-US" baseline="0" dirty="0" err="1" smtClean="0"/>
                        <a:t>cấp,ăn</a:t>
                      </a:r>
                      <a:r>
                        <a:rPr lang="en-US" baseline="0" dirty="0" smtClean="0"/>
                        <a:t> </a:t>
                      </a:r>
                      <a:r>
                        <a:rPr lang="en-US" baseline="0" dirty="0" err="1" smtClean="0"/>
                        <a:t>ít,nhưng</a:t>
                      </a:r>
                      <a:r>
                        <a:rPr lang="en-US" baseline="0" dirty="0" smtClean="0"/>
                        <a:t> </a:t>
                      </a:r>
                      <a:r>
                        <a:rPr lang="en-US" baseline="0" dirty="0" err="1" smtClean="0"/>
                        <a:t>nhiều</a:t>
                      </a:r>
                      <a:r>
                        <a:rPr lang="en-US" baseline="0" dirty="0" smtClean="0"/>
                        <a:t> </a:t>
                      </a:r>
                      <a:r>
                        <a:rPr lang="en-US" baseline="0" dirty="0" err="1" smtClean="0"/>
                        <a:t>lần</a:t>
                      </a:r>
                      <a:endParaRPr lang="en-US" dirty="0"/>
                    </a:p>
                  </a:txBody>
                  <a:tcPr/>
                </a:tc>
                <a:tc>
                  <a:txBody>
                    <a:bodyPr/>
                    <a:lstStyle/>
                    <a:p>
                      <a:r>
                        <a:rPr lang="en-US" dirty="0" err="1" smtClean="0"/>
                        <a:t>Bệnh</a:t>
                      </a:r>
                      <a:r>
                        <a:rPr lang="en-US" baseline="0" dirty="0" smtClean="0"/>
                        <a:t> </a:t>
                      </a:r>
                      <a:r>
                        <a:rPr lang="en-US" baseline="0" dirty="0" err="1" smtClean="0"/>
                        <a:t>nhân</a:t>
                      </a:r>
                      <a:r>
                        <a:rPr lang="en-US" baseline="0" dirty="0" smtClean="0"/>
                        <a:t> </a:t>
                      </a:r>
                      <a:r>
                        <a:rPr lang="en-US" baseline="0" dirty="0" err="1" smtClean="0"/>
                        <a:t>ăn</a:t>
                      </a:r>
                      <a:r>
                        <a:rPr lang="en-US" baseline="0" dirty="0" smtClean="0"/>
                        <a:t> </a:t>
                      </a:r>
                      <a:r>
                        <a:rPr lang="en-US" baseline="0" dirty="0" err="1" smtClean="0"/>
                        <a:t>được</a:t>
                      </a:r>
                      <a:r>
                        <a:rPr lang="en-US" baseline="0" dirty="0" smtClean="0"/>
                        <a:t> </a:t>
                      </a:r>
                      <a:r>
                        <a:rPr lang="en-US" baseline="0" dirty="0" err="1" smtClean="0"/>
                        <a:t>cháo</a:t>
                      </a:r>
                      <a:r>
                        <a:rPr lang="en-US" baseline="0" dirty="0" smtClean="0"/>
                        <a:t> 150ml</a:t>
                      </a:r>
                      <a:endParaRPr lang="en-US" dirty="0"/>
                    </a:p>
                  </a:txBody>
                  <a:tcPr/>
                </a:tc>
                <a:tc>
                  <a:txBody>
                    <a:bodyPr/>
                    <a:lstStyle/>
                    <a:p>
                      <a:r>
                        <a:rPr lang="en-US" dirty="0" smtClean="0"/>
                        <a:t>Đ</a:t>
                      </a:r>
                      <a:r>
                        <a:rPr lang="en-US" baseline="0" dirty="0" smtClean="0"/>
                        <a:t>Đ </a:t>
                      </a:r>
                    </a:p>
                    <a:p>
                      <a:r>
                        <a:rPr lang="en-US" baseline="0" dirty="0" err="1" smtClean="0"/>
                        <a:t>Hòa</a:t>
                      </a:r>
                      <a:endParaRPr lang="en-US" dirty="0"/>
                    </a:p>
                  </a:txBody>
                  <a:tcPr/>
                </a:tc>
              </a:tr>
              <a:tr h="2654366">
                <a:tc>
                  <a:txBody>
                    <a:bodyPr/>
                    <a:lstStyle/>
                    <a:p>
                      <a:r>
                        <a:rPr lang="en-US" dirty="0" smtClean="0"/>
                        <a:t>10 </a:t>
                      </a:r>
                      <a:r>
                        <a:rPr lang="en-US" dirty="0" err="1" smtClean="0"/>
                        <a:t>giờ</a:t>
                      </a:r>
                      <a:r>
                        <a:rPr lang="en-US" baseline="0" dirty="0" smtClean="0"/>
                        <a:t> 15 </a:t>
                      </a:r>
                      <a:r>
                        <a:rPr lang="en-US" baseline="0" dirty="0" err="1" smtClean="0"/>
                        <a:t>phút</a:t>
                      </a:r>
                      <a:endParaRPr lang="en-US" dirty="0"/>
                    </a:p>
                  </a:txBody>
                  <a:tcPr/>
                </a:tc>
                <a:tc>
                  <a:txBody>
                    <a:bodyPr/>
                    <a:lstStyle/>
                    <a:p>
                      <a:r>
                        <a:rPr lang="en-US" dirty="0" smtClean="0"/>
                        <a:t>-</a:t>
                      </a:r>
                      <a:r>
                        <a:rPr lang="en-US" dirty="0" err="1" smtClean="0"/>
                        <a:t>Bệnh</a:t>
                      </a:r>
                      <a:r>
                        <a:rPr lang="en-US" baseline="0" dirty="0" smtClean="0"/>
                        <a:t> </a:t>
                      </a:r>
                      <a:r>
                        <a:rPr lang="en-US" baseline="0" dirty="0" err="1" smtClean="0"/>
                        <a:t>nhân</a:t>
                      </a:r>
                      <a:r>
                        <a:rPr lang="en-US" baseline="0" dirty="0" smtClean="0"/>
                        <a:t> lo </a:t>
                      </a:r>
                      <a:r>
                        <a:rPr lang="en-US" baseline="0" dirty="0" err="1" smtClean="0"/>
                        <a:t>lắng</a:t>
                      </a:r>
                      <a:r>
                        <a:rPr lang="en-US" baseline="0" dirty="0" smtClean="0"/>
                        <a:t> </a:t>
                      </a:r>
                      <a:r>
                        <a:rPr lang="en-US" baseline="0" dirty="0" err="1" smtClean="0"/>
                        <a:t>về</a:t>
                      </a:r>
                      <a:r>
                        <a:rPr lang="en-US" baseline="0" dirty="0" smtClean="0"/>
                        <a:t> </a:t>
                      </a:r>
                      <a:r>
                        <a:rPr lang="en-US" baseline="0" dirty="0" err="1" smtClean="0"/>
                        <a:t>tình</a:t>
                      </a:r>
                      <a:r>
                        <a:rPr lang="en-US" baseline="0" dirty="0" smtClean="0"/>
                        <a:t> </a:t>
                      </a:r>
                      <a:r>
                        <a:rPr lang="en-US" baseline="0" dirty="0" err="1" smtClean="0"/>
                        <a:t>hình</a:t>
                      </a:r>
                      <a:r>
                        <a:rPr lang="en-US" baseline="0" dirty="0" smtClean="0"/>
                        <a:t> </a:t>
                      </a:r>
                      <a:r>
                        <a:rPr lang="en-US" baseline="0" dirty="0" err="1" smtClean="0"/>
                        <a:t>bệnh</a:t>
                      </a:r>
                      <a:r>
                        <a:rPr lang="en-US" baseline="0" dirty="0" smtClean="0"/>
                        <a:t> </a:t>
                      </a:r>
                      <a:r>
                        <a:rPr lang="en-US" baseline="0" dirty="0" err="1" smtClean="0"/>
                        <a:t>tật</a:t>
                      </a:r>
                      <a:endParaRPr lang="en-US" dirty="0"/>
                    </a:p>
                  </a:txBody>
                  <a:tcPr/>
                </a:tc>
                <a:tc>
                  <a:txBody>
                    <a:bodyPr/>
                    <a:lstStyle/>
                    <a:p>
                      <a:r>
                        <a:rPr lang="en-US" dirty="0" err="1" smtClean="0"/>
                        <a:t>Giảm</a:t>
                      </a:r>
                      <a:r>
                        <a:rPr lang="en-US" dirty="0" smtClean="0"/>
                        <a:t> lo </a:t>
                      </a:r>
                      <a:r>
                        <a:rPr lang="en-US" dirty="0" err="1" smtClean="0"/>
                        <a:t>lắng</a:t>
                      </a:r>
                      <a:r>
                        <a:rPr lang="en-US" baseline="0" dirty="0" smtClean="0"/>
                        <a:t> </a:t>
                      </a:r>
                      <a:r>
                        <a:rPr lang="en-US" baseline="0" dirty="0" err="1" smtClean="0"/>
                        <a:t>cho</a:t>
                      </a:r>
                      <a:r>
                        <a:rPr lang="en-US" baseline="0" dirty="0" smtClean="0"/>
                        <a:t> </a:t>
                      </a:r>
                      <a:r>
                        <a:rPr lang="en-US" baseline="0" dirty="0" err="1" smtClean="0"/>
                        <a:t>bệnh</a:t>
                      </a:r>
                      <a:r>
                        <a:rPr lang="en-US" baseline="0" dirty="0" smtClean="0"/>
                        <a:t> </a:t>
                      </a:r>
                      <a:r>
                        <a:rPr lang="en-US" baseline="0" dirty="0" err="1" smtClean="0"/>
                        <a:t>nhân</a:t>
                      </a:r>
                      <a:endParaRPr lang="en-US" dirty="0"/>
                    </a:p>
                  </a:txBody>
                  <a:tcPr/>
                </a:tc>
                <a:tc>
                  <a:txBody>
                    <a:bodyPr/>
                    <a:lstStyle/>
                    <a:p>
                      <a:r>
                        <a:rPr lang="en-US" dirty="0" smtClean="0"/>
                        <a:t>-</a:t>
                      </a:r>
                      <a:r>
                        <a:rPr lang="en-US" dirty="0" err="1" smtClean="0"/>
                        <a:t>Hướng</a:t>
                      </a:r>
                      <a:r>
                        <a:rPr lang="en-US" baseline="0" dirty="0" smtClean="0"/>
                        <a:t> </a:t>
                      </a:r>
                      <a:r>
                        <a:rPr lang="en-US" baseline="0" dirty="0" err="1" smtClean="0"/>
                        <a:t>dẫn,động</a:t>
                      </a:r>
                      <a:r>
                        <a:rPr lang="en-US" baseline="0" dirty="0" smtClean="0"/>
                        <a:t> </a:t>
                      </a:r>
                      <a:r>
                        <a:rPr lang="en-US" baseline="0" dirty="0" err="1" smtClean="0"/>
                        <a:t>viên</a:t>
                      </a:r>
                      <a:r>
                        <a:rPr lang="en-US" baseline="0" dirty="0" smtClean="0"/>
                        <a:t> </a:t>
                      </a:r>
                      <a:r>
                        <a:rPr lang="en-US" baseline="0" dirty="0" err="1" smtClean="0"/>
                        <a:t>bệnh</a:t>
                      </a:r>
                      <a:r>
                        <a:rPr lang="en-US" baseline="0" dirty="0" smtClean="0"/>
                        <a:t> </a:t>
                      </a:r>
                      <a:r>
                        <a:rPr lang="en-US" baseline="0" dirty="0" err="1" smtClean="0"/>
                        <a:t>nhân</a:t>
                      </a:r>
                      <a:r>
                        <a:rPr lang="en-US" baseline="0" dirty="0" smtClean="0"/>
                        <a:t> </a:t>
                      </a:r>
                      <a:r>
                        <a:rPr lang="en-US" baseline="0" dirty="0" err="1" smtClean="0"/>
                        <a:t>yên</a:t>
                      </a:r>
                      <a:r>
                        <a:rPr lang="en-US" baseline="0" dirty="0" smtClean="0"/>
                        <a:t> </a:t>
                      </a:r>
                      <a:r>
                        <a:rPr lang="en-US" baseline="0" dirty="0" err="1" smtClean="0"/>
                        <a:t>tâm</a:t>
                      </a:r>
                      <a:r>
                        <a:rPr lang="en-US" baseline="0" dirty="0" smtClean="0"/>
                        <a:t> </a:t>
                      </a:r>
                      <a:r>
                        <a:rPr lang="en-US" baseline="0" dirty="0" err="1" smtClean="0"/>
                        <a:t>điều</a:t>
                      </a:r>
                      <a:r>
                        <a:rPr lang="en-US" baseline="0" dirty="0" smtClean="0"/>
                        <a:t> </a:t>
                      </a:r>
                      <a:r>
                        <a:rPr lang="en-US" baseline="0" dirty="0" err="1" smtClean="0"/>
                        <a:t>trị</a:t>
                      </a:r>
                      <a:endParaRPr lang="en-US" baseline="0" dirty="0" smtClean="0"/>
                    </a:p>
                    <a:p>
                      <a:r>
                        <a:rPr lang="en-US" baseline="0" dirty="0" smtClean="0"/>
                        <a:t>-</a:t>
                      </a:r>
                      <a:r>
                        <a:rPr lang="en-US" baseline="0" dirty="0" err="1" smtClean="0"/>
                        <a:t>giải</a:t>
                      </a:r>
                      <a:r>
                        <a:rPr lang="en-US" baseline="0" dirty="0" smtClean="0"/>
                        <a:t> </a:t>
                      </a:r>
                      <a:r>
                        <a:rPr lang="en-US" baseline="0" dirty="0" err="1" smtClean="0"/>
                        <a:t>thích</a:t>
                      </a:r>
                      <a:r>
                        <a:rPr lang="en-US" baseline="0" dirty="0" smtClean="0"/>
                        <a:t> </a:t>
                      </a:r>
                      <a:r>
                        <a:rPr lang="en-US" baseline="0" dirty="0" err="1" smtClean="0"/>
                        <a:t>rõ</a:t>
                      </a:r>
                      <a:r>
                        <a:rPr lang="en-US" baseline="0" dirty="0" smtClean="0"/>
                        <a:t> </a:t>
                      </a:r>
                      <a:r>
                        <a:rPr lang="en-US" baseline="0" dirty="0" err="1" smtClean="0"/>
                        <a:t>cho</a:t>
                      </a:r>
                      <a:r>
                        <a:rPr lang="en-US" baseline="0" dirty="0" smtClean="0"/>
                        <a:t> </a:t>
                      </a:r>
                      <a:r>
                        <a:rPr lang="en-US" baseline="0" dirty="0" err="1" smtClean="0"/>
                        <a:t>bệnh</a:t>
                      </a:r>
                      <a:r>
                        <a:rPr lang="en-US" baseline="0" dirty="0" smtClean="0"/>
                        <a:t> </a:t>
                      </a:r>
                      <a:r>
                        <a:rPr lang="en-US" baseline="0" dirty="0" err="1" smtClean="0"/>
                        <a:t>nhân</a:t>
                      </a:r>
                      <a:r>
                        <a:rPr lang="en-US" baseline="0" dirty="0" smtClean="0"/>
                        <a:t> </a:t>
                      </a:r>
                      <a:r>
                        <a:rPr lang="en-US" baseline="0" dirty="0" err="1" smtClean="0"/>
                        <a:t>hiểu</a:t>
                      </a:r>
                      <a:r>
                        <a:rPr lang="en-US" baseline="0" dirty="0" smtClean="0"/>
                        <a:t> </a:t>
                      </a:r>
                      <a:r>
                        <a:rPr lang="en-US" baseline="0" dirty="0" err="1" smtClean="0"/>
                        <a:t>về</a:t>
                      </a:r>
                      <a:r>
                        <a:rPr lang="en-US" baseline="0" dirty="0" smtClean="0"/>
                        <a:t> </a:t>
                      </a:r>
                      <a:r>
                        <a:rPr lang="en-US" baseline="0" dirty="0" err="1" smtClean="0"/>
                        <a:t>bệnh</a:t>
                      </a:r>
                      <a:endParaRPr lang="en-US" dirty="0"/>
                    </a:p>
                  </a:txBody>
                  <a:tcPr/>
                </a:tc>
                <a:tc>
                  <a:txBody>
                    <a:bodyPr/>
                    <a:lstStyle/>
                    <a:p>
                      <a:r>
                        <a:rPr lang="en-US" dirty="0" err="1" smtClean="0"/>
                        <a:t>Bệnh</a:t>
                      </a:r>
                      <a:r>
                        <a:rPr lang="en-US" baseline="0" dirty="0" smtClean="0"/>
                        <a:t> </a:t>
                      </a:r>
                      <a:r>
                        <a:rPr lang="en-US" baseline="0" dirty="0" err="1" smtClean="0"/>
                        <a:t>nhân</a:t>
                      </a:r>
                      <a:r>
                        <a:rPr lang="en-US" baseline="0" dirty="0" smtClean="0"/>
                        <a:t> </a:t>
                      </a:r>
                      <a:r>
                        <a:rPr lang="en-US" baseline="0" dirty="0" err="1" smtClean="0"/>
                        <a:t>đỡ</a:t>
                      </a:r>
                      <a:r>
                        <a:rPr lang="en-US" baseline="0" dirty="0" smtClean="0"/>
                        <a:t> lo </a:t>
                      </a:r>
                      <a:r>
                        <a:rPr lang="en-US" baseline="0" dirty="0" err="1" smtClean="0"/>
                        <a:t>lắng</a:t>
                      </a:r>
                      <a:r>
                        <a:rPr lang="en-US" baseline="0" dirty="0" smtClean="0"/>
                        <a:t> </a:t>
                      </a:r>
                      <a:r>
                        <a:rPr lang="en-US" baseline="0" dirty="0" err="1" smtClean="0"/>
                        <a:t>và</a:t>
                      </a:r>
                      <a:r>
                        <a:rPr lang="en-US" baseline="0" dirty="0" smtClean="0"/>
                        <a:t> an </a:t>
                      </a:r>
                      <a:r>
                        <a:rPr lang="en-US" baseline="0" dirty="0" err="1" smtClean="0"/>
                        <a:t>tâm</a:t>
                      </a:r>
                      <a:r>
                        <a:rPr lang="en-US" baseline="0" dirty="0" smtClean="0"/>
                        <a:t> </a:t>
                      </a:r>
                      <a:r>
                        <a:rPr lang="en-US" baseline="0" dirty="0" err="1" smtClean="0"/>
                        <a:t>điều</a:t>
                      </a:r>
                      <a:r>
                        <a:rPr lang="en-US" baseline="0" dirty="0" smtClean="0"/>
                        <a:t> </a:t>
                      </a:r>
                      <a:r>
                        <a:rPr lang="en-US" baseline="0" dirty="0" err="1" smtClean="0"/>
                        <a:t>trị</a:t>
                      </a:r>
                      <a:endParaRPr lang="en-US" dirty="0"/>
                    </a:p>
                  </a:txBody>
                  <a:tcPr/>
                </a:tc>
                <a:tc>
                  <a:txBody>
                    <a:bodyPr/>
                    <a:lstStyle/>
                    <a:p>
                      <a:r>
                        <a:rPr lang="en-US" dirty="0" smtClean="0"/>
                        <a:t>Đ</a:t>
                      </a:r>
                      <a:r>
                        <a:rPr lang="en-US" baseline="0" dirty="0" smtClean="0"/>
                        <a:t>Đ</a:t>
                      </a:r>
                    </a:p>
                    <a:p>
                      <a:r>
                        <a:rPr lang="en-US" baseline="0" dirty="0" err="1" smtClean="0"/>
                        <a:t>Hòa</a:t>
                      </a:r>
                      <a:endParaRPr lang="en-US" dirty="0"/>
                    </a:p>
                  </a:txBody>
                  <a:tcPr/>
                </a:tc>
              </a:tr>
            </a:tbl>
          </a:graphicData>
        </a:graphic>
      </p:graphicFrame>
    </p:spTree>
    <p:extLst>
      <p:ext uri="{BB962C8B-B14F-4D97-AF65-F5344CB8AC3E}">
        <p14:creationId xmlns:p14="http://schemas.microsoft.com/office/powerpoint/2010/main" val="35955948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5719"/>
          </a:xfrm>
        </p:spPr>
        <p:txBody>
          <a:bodyPr>
            <a:normAutofit fontScale="90000"/>
          </a:bodyPr>
          <a:lstStyle/>
          <a:p>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4193919017"/>
              </p:ext>
            </p:extLst>
          </p:nvPr>
        </p:nvGraphicFramePr>
        <p:xfrm>
          <a:off x="152397" y="381000"/>
          <a:ext cx="8610602" cy="6662928"/>
        </p:xfrm>
        <a:graphic>
          <a:graphicData uri="http://schemas.openxmlformats.org/drawingml/2006/table">
            <a:tbl>
              <a:tblPr firstRow="1" bandRow="1">
                <a:tableStyleId>{5C22544A-7EE6-4342-B048-85BDC9FD1C3A}</a:tableStyleId>
              </a:tblPr>
              <a:tblGrid>
                <a:gridCol w="803525"/>
                <a:gridCol w="1048218"/>
                <a:gridCol w="1580595"/>
                <a:gridCol w="3120865"/>
                <a:gridCol w="1253875"/>
                <a:gridCol w="803524"/>
              </a:tblGrid>
              <a:tr h="1109472">
                <a:tc>
                  <a:txBody>
                    <a:bodyPr/>
                    <a:lstStyle/>
                    <a:p>
                      <a:r>
                        <a:rPr lang="en-US" dirty="0" err="1" smtClean="0"/>
                        <a:t>Thời</a:t>
                      </a:r>
                      <a:r>
                        <a:rPr lang="en-US" baseline="0" dirty="0" smtClean="0"/>
                        <a:t> </a:t>
                      </a:r>
                      <a:r>
                        <a:rPr lang="en-US" baseline="0" dirty="0" err="1" smtClean="0"/>
                        <a:t>gian</a:t>
                      </a:r>
                      <a:endParaRPr lang="en-US" dirty="0"/>
                    </a:p>
                  </a:txBody>
                  <a:tcPr/>
                </a:tc>
                <a:tc>
                  <a:txBody>
                    <a:bodyPr/>
                    <a:lstStyle/>
                    <a:p>
                      <a:r>
                        <a:rPr lang="en-US" dirty="0" err="1" smtClean="0"/>
                        <a:t>Nhận</a:t>
                      </a:r>
                      <a:r>
                        <a:rPr lang="en-US" baseline="0" dirty="0" smtClean="0"/>
                        <a:t> </a:t>
                      </a:r>
                      <a:r>
                        <a:rPr lang="en-US" baseline="0" dirty="0" err="1" smtClean="0"/>
                        <a:t>định</a:t>
                      </a:r>
                      <a:endParaRPr lang="en-US" dirty="0"/>
                    </a:p>
                  </a:txBody>
                  <a:tcPr/>
                </a:tc>
                <a:tc>
                  <a:txBody>
                    <a:bodyPr/>
                    <a:lstStyle/>
                    <a:p>
                      <a:r>
                        <a:rPr lang="en-US" dirty="0" err="1" smtClean="0"/>
                        <a:t>Lập</a:t>
                      </a:r>
                      <a:r>
                        <a:rPr lang="en-US" baseline="0" dirty="0" smtClean="0"/>
                        <a:t> KHCS</a:t>
                      </a:r>
                      <a:endParaRPr lang="en-US" dirty="0"/>
                    </a:p>
                  </a:txBody>
                  <a:tcPr/>
                </a:tc>
                <a:tc>
                  <a:txBody>
                    <a:bodyPr/>
                    <a:lstStyle/>
                    <a:p>
                      <a:r>
                        <a:rPr lang="en-US" dirty="0" err="1" smtClean="0"/>
                        <a:t>Thực</a:t>
                      </a:r>
                      <a:r>
                        <a:rPr lang="en-US" baseline="0" dirty="0" smtClean="0"/>
                        <a:t> </a:t>
                      </a:r>
                      <a:r>
                        <a:rPr lang="en-US" baseline="0" dirty="0" err="1" smtClean="0"/>
                        <a:t>hiện</a:t>
                      </a:r>
                      <a:r>
                        <a:rPr lang="en-US" baseline="0" dirty="0" smtClean="0"/>
                        <a:t> KHCS</a:t>
                      </a:r>
                      <a:endParaRPr lang="en-US" dirty="0"/>
                    </a:p>
                  </a:txBody>
                  <a:tcPr/>
                </a:tc>
                <a:tc>
                  <a:txBody>
                    <a:bodyPr/>
                    <a:lstStyle/>
                    <a:p>
                      <a:r>
                        <a:rPr lang="en-US" dirty="0" err="1" smtClean="0"/>
                        <a:t>Lượng</a:t>
                      </a:r>
                      <a:r>
                        <a:rPr lang="en-US" baseline="0" dirty="0" smtClean="0"/>
                        <a:t> </a:t>
                      </a:r>
                      <a:r>
                        <a:rPr lang="en-US" baseline="0" dirty="0" err="1" smtClean="0"/>
                        <a:t>giá</a:t>
                      </a:r>
                      <a:endParaRPr lang="en-US" dirty="0"/>
                    </a:p>
                  </a:txBody>
                  <a:tcPr/>
                </a:tc>
                <a:tc>
                  <a:txBody>
                    <a:bodyPr/>
                    <a:lstStyle/>
                    <a:p>
                      <a:r>
                        <a:rPr lang="en-US" dirty="0" err="1" smtClean="0"/>
                        <a:t>Kí</a:t>
                      </a:r>
                      <a:r>
                        <a:rPr lang="en-US" baseline="0" dirty="0" smtClean="0"/>
                        <a:t> </a:t>
                      </a:r>
                      <a:r>
                        <a:rPr lang="en-US" baseline="0" dirty="0" err="1" smtClean="0"/>
                        <a:t>tên</a:t>
                      </a:r>
                      <a:endParaRPr lang="en-US" dirty="0"/>
                    </a:p>
                  </a:txBody>
                  <a:tcPr/>
                </a:tc>
              </a:tr>
              <a:tr h="1621536">
                <a:tc>
                  <a:txBody>
                    <a:bodyPr/>
                    <a:lstStyle/>
                    <a:p>
                      <a:r>
                        <a:rPr lang="en-US" dirty="0" smtClean="0"/>
                        <a:t>10 </a:t>
                      </a:r>
                      <a:r>
                        <a:rPr lang="en-US" dirty="0" err="1" smtClean="0"/>
                        <a:t>giờ</a:t>
                      </a:r>
                      <a:r>
                        <a:rPr lang="en-US" baseline="0" dirty="0" smtClean="0"/>
                        <a:t> 20 </a:t>
                      </a:r>
                      <a:r>
                        <a:rPr lang="en-US" baseline="0" dirty="0" err="1" smtClean="0"/>
                        <a:t>phút</a:t>
                      </a:r>
                      <a:endParaRPr lang="en-US" dirty="0"/>
                    </a:p>
                  </a:txBody>
                  <a:tcPr/>
                </a:tc>
                <a:tc>
                  <a:txBody>
                    <a:bodyPr/>
                    <a:lstStyle/>
                    <a:p>
                      <a:r>
                        <a:rPr lang="en-US" dirty="0" smtClean="0"/>
                        <a:t>-</a:t>
                      </a:r>
                      <a:r>
                        <a:rPr lang="en-US" dirty="0" err="1" smtClean="0"/>
                        <a:t>Tình</a:t>
                      </a:r>
                      <a:r>
                        <a:rPr lang="en-US" baseline="0" dirty="0" smtClean="0"/>
                        <a:t> </a:t>
                      </a:r>
                      <a:r>
                        <a:rPr lang="en-US" baseline="0" dirty="0" err="1" smtClean="0"/>
                        <a:t>trạng</a:t>
                      </a:r>
                      <a:r>
                        <a:rPr lang="en-US" baseline="0" dirty="0" smtClean="0"/>
                        <a:t> </a:t>
                      </a:r>
                      <a:r>
                        <a:rPr lang="en-US" baseline="0" dirty="0" err="1" smtClean="0"/>
                        <a:t>dinh</a:t>
                      </a:r>
                      <a:r>
                        <a:rPr lang="en-US" baseline="0" dirty="0" smtClean="0"/>
                        <a:t> </a:t>
                      </a:r>
                      <a:r>
                        <a:rPr lang="en-US" baseline="0" dirty="0" err="1" smtClean="0"/>
                        <a:t>dưỡng</a:t>
                      </a:r>
                      <a:endParaRPr lang="en-US" dirty="0"/>
                    </a:p>
                  </a:txBody>
                  <a:tcPr/>
                </a:tc>
                <a:tc>
                  <a:txBody>
                    <a:bodyPr/>
                    <a:lstStyle/>
                    <a:p>
                      <a:r>
                        <a:rPr lang="en-US" dirty="0" err="1" smtClean="0"/>
                        <a:t>Chăm</a:t>
                      </a:r>
                      <a:r>
                        <a:rPr lang="en-US" baseline="0" dirty="0" smtClean="0"/>
                        <a:t> </a:t>
                      </a:r>
                      <a:r>
                        <a:rPr lang="en-US" baseline="0" dirty="0" err="1" smtClean="0"/>
                        <a:t>sóc</a:t>
                      </a:r>
                      <a:r>
                        <a:rPr lang="en-US" baseline="0" dirty="0" smtClean="0"/>
                        <a:t> </a:t>
                      </a:r>
                      <a:r>
                        <a:rPr lang="en-US" baseline="0" dirty="0" err="1" smtClean="0"/>
                        <a:t>dinh</a:t>
                      </a:r>
                      <a:r>
                        <a:rPr lang="en-US" baseline="0" dirty="0" smtClean="0"/>
                        <a:t> </a:t>
                      </a:r>
                      <a:r>
                        <a:rPr lang="en-US" baseline="0" dirty="0" err="1" smtClean="0"/>
                        <a:t>dưỡng</a:t>
                      </a:r>
                      <a:r>
                        <a:rPr lang="en-US" baseline="0" dirty="0" smtClean="0"/>
                        <a:t> </a:t>
                      </a:r>
                      <a:r>
                        <a:rPr lang="en-US" baseline="0" dirty="0" err="1" smtClean="0"/>
                        <a:t>cho</a:t>
                      </a:r>
                      <a:r>
                        <a:rPr lang="en-US" baseline="0" dirty="0" smtClean="0"/>
                        <a:t> </a:t>
                      </a:r>
                      <a:r>
                        <a:rPr lang="en-US" baseline="0" dirty="0" err="1" smtClean="0"/>
                        <a:t>bệnh</a:t>
                      </a:r>
                      <a:r>
                        <a:rPr lang="en-US" baseline="0" dirty="0" smtClean="0"/>
                        <a:t> </a:t>
                      </a:r>
                      <a:r>
                        <a:rPr lang="en-US" baseline="0" dirty="0" err="1" smtClean="0"/>
                        <a:t>nhân</a:t>
                      </a:r>
                      <a:endParaRPr lang="en-US" dirty="0"/>
                    </a:p>
                  </a:txBody>
                  <a:tcPr/>
                </a:tc>
                <a:tc>
                  <a:txBody>
                    <a:bodyPr/>
                    <a:lstStyle/>
                    <a:p>
                      <a:r>
                        <a:rPr lang="en-US" dirty="0" smtClean="0"/>
                        <a:t>Theo </a:t>
                      </a:r>
                      <a:r>
                        <a:rPr lang="en-US" dirty="0" err="1" smtClean="0"/>
                        <a:t>dõi</a:t>
                      </a:r>
                      <a:r>
                        <a:rPr lang="en-US" baseline="0" dirty="0" smtClean="0"/>
                        <a:t> </a:t>
                      </a:r>
                      <a:r>
                        <a:rPr lang="en-US" baseline="0" dirty="0" err="1" smtClean="0"/>
                        <a:t>lượng</a:t>
                      </a:r>
                      <a:r>
                        <a:rPr lang="en-US" baseline="0" dirty="0" smtClean="0"/>
                        <a:t> </a:t>
                      </a:r>
                      <a:r>
                        <a:rPr lang="en-US" baseline="0" dirty="0" err="1" smtClean="0"/>
                        <a:t>nước</a:t>
                      </a:r>
                      <a:r>
                        <a:rPr lang="en-US" baseline="0" dirty="0" smtClean="0"/>
                        <a:t> </a:t>
                      </a:r>
                      <a:r>
                        <a:rPr lang="en-US" baseline="0" dirty="0" err="1" smtClean="0"/>
                        <a:t>vào</a:t>
                      </a:r>
                      <a:r>
                        <a:rPr lang="en-US" baseline="0" dirty="0" smtClean="0"/>
                        <a:t> </a:t>
                      </a:r>
                      <a:r>
                        <a:rPr lang="en-US" baseline="0" dirty="0" err="1" smtClean="0"/>
                        <a:t>và</a:t>
                      </a:r>
                      <a:r>
                        <a:rPr lang="en-US" baseline="0" dirty="0" smtClean="0"/>
                        <a:t> </a:t>
                      </a:r>
                      <a:r>
                        <a:rPr lang="en-US" baseline="0" dirty="0" err="1" smtClean="0"/>
                        <a:t>nước</a:t>
                      </a:r>
                      <a:r>
                        <a:rPr lang="en-US" baseline="0" dirty="0" smtClean="0"/>
                        <a:t> </a:t>
                      </a:r>
                      <a:r>
                        <a:rPr lang="en-US" baseline="0" dirty="0" err="1" smtClean="0"/>
                        <a:t>ra</a:t>
                      </a:r>
                      <a:endParaRPr lang="en-US" baseline="0" dirty="0" smtClean="0"/>
                    </a:p>
                    <a:p>
                      <a:r>
                        <a:rPr lang="en-US" baseline="0" dirty="0" err="1" smtClean="0"/>
                        <a:t>Truyền</a:t>
                      </a:r>
                      <a:r>
                        <a:rPr lang="en-US" baseline="0" dirty="0" smtClean="0"/>
                        <a:t> </a:t>
                      </a:r>
                      <a:r>
                        <a:rPr lang="en-US" baseline="0" dirty="0" err="1" smtClean="0"/>
                        <a:t>dịch</a:t>
                      </a:r>
                      <a:r>
                        <a:rPr lang="en-US" baseline="0" dirty="0" smtClean="0"/>
                        <a:t> </a:t>
                      </a:r>
                      <a:r>
                        <a:rPr lang="en-US" baseline="0" dirty="0" err="1" smtClean="0"/>
                        <a:t>nếu</a:t>
                      </a:r>
                      <a:r>
                        <a:rPr lang="en-US" baseline="0" dirty="0" smtClean="0"/>
                        <a:t> </a:t>
                      </a:r>
                      <a:r>
                        <a:rPr lang="en-US" baseline="0" dirty="0" err="1" smtClean="0"/>
                        <a:t>có</a:t>
                      </a:r>
                      <a:r>
                        <a:rPr lang="en-US" baseline="0" dirty="0" smtClean="0"/>
                        <a:t> y </a:t>
                      </a:r>
                      <a:r>
                        <a:rPr lang="en-US" baseline="0" dirty="0" err="1" smtClean="0"/>
                        <a:t>lệnh</a:t>
                      </a:r>
                      <a:endParaRPr lang="en-US" dirty="0"/>
                    </a:p>
                  </a:txBody>
                  <a:tcPr/>
                </a:tc>
                <a:tc>
                  <a:txBody>
                    <a:bodyPr/>
                    <a:lstStyle/>
                    <a:p>
                      <a:r>
                        <a:rPr lang="en-US" dirty="0" err="1" smtClean="0"/>
                        <a:t>Dinh</a:t>
                      </a:r>
                      <a:r>
                        <a:rPr lang="en-US" dirty="0" smtClean="0"/>
                        <a:t> </a:t>
                      </a:r>
                      <a:r>
                        <a:rPr lang="en-US" dirty="0" err="1" smtClean="0"/>
                        <a:t>dưỡng</a:t>
                      </a:r>
                      <a:r>
                        <a:rPr lang="en-US" baseline="0" dirty="0" smtClean="0"/>
                        <a:t> </a:t>
                      </a:r>
                      <a:r>
                        <a:rPr lang="en-US" baseline="0" dirty="0" err="1" smtClean="0"/>
                        <a:t>bệnh</a:t>
                      </a:r>
                      <a:r>
                        <a:rPr lang="en-US" baseline="0" dirty="0" smtClean="0"/>
                        <a:t> </a:t>
                      </a:r>
                      <a:r>
                        <a:rPr lang="en-US" baseline="0" dirty="0" err="1" smtClean="0"/>
                        <a:t>nhân</a:t>
                      </a:r>
                      <a:r>
                        <a:rPr lang="en-US" baseline="0" dirty="0" smtClean="0"/>
                        <a:t> </a:t>
                      </a:r>
                      <a:r>
                        <a:rPr lang="en-US" baseline="0" dirty="0" err="1" smtClean="0"/>
                        <a:t>ổn</a:t>
                      </a:r>
                      <a:r>
                        <a:rPr lang="en-US" baseline="0" dirty="0" smtClean="0"/>
                        <a:t> </a:t>
                      </a:r>
                      <a:r>
                        <a:rPr lang="en-US" baseline="0" dirty="0" err="1" smtClean="0"/>
                        <a:t>định</a:t>
                      </a:r>
                      <a:endParaRPr lang="en-US" dirty="0"/>
                    </a:p>
                  </a:txBody>
                  <a:tcPr/>
                </a:tc>
                <a:tc>
                  <a:txBody>
                    <a:bodyPr/>
                    <a:lstStyle/>
                    <a:p>
                      <a:r>
                        <a:rPr lang="en-US" dirty="0" smtClean="0"/>
                        <a:t>Đ</a:t>
                      </a:r>
                      <a:r>
                        <a:rPr lang="en-US" baseline="0" dirty="0" smtClean="0"/>
                        <a:t>Đ </a:t>
                      </a:r>
                      <a:r>
                        <a:rPr lang="en-US" baseline="0" dirty="0" err="1" smtClean="0"/>
                        <a:t>Hòa</a:t>
                      </a:r>
                      <a:endParaRPr lang="en-US" dirty="0"/>
                    </a:p>
                  </a:txBody>
                  <a:tcPr/>
                </a:tc>
              </a:tr>
              <a:tr h="3669792">
                <a:tc>
                  <a:txBody>
                    <a:bodyPr/>
                    <a:lstStyle/>
                    <a:p>
                      <a:r>
                        <a:rPr lang="en-US" dirty="0" smtClean="0"/>
                        <a:t>10 </a:t>
                      </a:r>
                      <a:r>
                        <a:rPr lang="en-US" dirty="0" err="1" smtClean="0"/>
                        <a:t>giờ</a:t>
                      </a:r>
                      <a:r>
                        <a:rPr lang="en-US" baseline="0" dirty="0" smtClean="0"/>
                        <a:t> 25 </a:t>
                      </a:r>
                      <a:r>
                        <a:rPr lang="en-US" baseline="0" dirty="0" err="1" smtClean="0"/>
                        <a:t>phút</a:t>
                      </a:r>
                      <a:endParaRPr lang="en-US" dirty="0"/>
                    </a:p>
                  </a:txBody>
                  <a:tcPr/>
                </a:tc>
                <a:tc>
                  <a:txBody>
                    <a:bodyPr/>
                    <a:lstStyle/>
                    <a:p>
                      <a:r>
                        <a:rPr lang="en-US" dirty="0" err="1" smtClean="0"/>
                        <a:t>Bệnh</a:t>
                      </a:r>
                      <a:r>
                        <a:rPr lang="en-US" baseline="0" dirty="0" smtClean="0"/>
                        <a:t> </a:t>
                      </a:r>
                      <a:r>
                        <a:rPr lang="en-US" baseline="0" dirty="0" err="1" smtClean="0"/>
                        <a:t>nhân</a:t>
                      </a:r>
                      <a:r>
                        <a:rPr lang="en-US" baseline="0" dirty="0" smtClean="0"/>
                        <a:t> </a:t>
                      </a:r>
                      <a:r>
                        <a:rPr lang="en-US" baseline="0" dirty="0" err="1" smtClean="0"/>
                        <a:t>thiếu</a:t>
                      </a:r>
                      <a:r>
                        <a:rPr lang="en-US" baseline="0" dirty="0" smtClean="0"/>
                        <a:t> </a:t>
                      </a:r>
                      <a:r>
                        <a:rPr lang="en-US" baseline="0" dirty="0" err="1" smtClean="0"/>
                        <a:t>kiến</a:t>
                      </a:r>
                      <a:r>
                        <a:rPr lang="en-US" baseline="0" dirty="0" smtClean="0"/>
                        <a:t> </a:t>
                      </a:r>
                      <a:r>
                        <a:rPr lang="en-US" baseline="0" dirty="0" err="1" smtClean="0"/>
                        <a:t>thức</a:t>
                      </a:r>
                      <a:r>
                        <a:rPr lang="en-US" baseline="0" dirty="0" smtClean="0"/>
                        <a:t>, </a:t>
                      </a:r>
                      <a:r>
                        <a:rPr lang="en-US" baseline="0" dirty="0" err="1" smtClean="0"/>
                        <a:t>hiểu</a:t>
                      </a:r>
                      <a:r>
                        <a:rPr lang="en-US" baseline="0" dirty="0" smtClean="0"/>
                        <a:t> </a:t>
                      </a:r>
                      <a:r>
                        <a:rPr lang="en-US" baseline="0" dirty="0" err="1" smtClean="0"/>
                        <a:t>biết</a:t>
                      </a:r>
                      <a:r>
                        <a:rPr lang="en-US" baseline="0" dirty="0" smtClean="0"/>
                        <a:t> </a:t>
                      </a:r>
                      <a:r>
                        <a:rPr lang="en-US" baseline="0" dirty="0" err="1" smtClean="0"/>
                        <a:t>về</a:t>
                      </a:r>
                      <a:r>
                        <a:rPr lang="en-US" baseline="0" dirty="0" smtClean="0"/>
                        <a:t> </a:t>
                      </a:r>
                      <a:r>
                        <a:rPr lang="en-US" baseline="0" dirty="0" err="1" smtClean="0"/>
                        <a:t>bệnh</a:t>
                      </a:r>
                      <a:endParaRPr lang="en-US" dirty="0"/>
                    </a:p>
                  </a:txBody>
                  <a:tcPr/>
                </a:tc>
                <a:tc>
                  <a:txBody>
                    <a:bodyPr/>
                    <a:lstStyle/>
                    <a:p>
                      <a:r>
                        <a:rPr lang="en-US" dirty="0" err="1" smtClean="0"/>
                        <a:t>Giáo</a:t>
                      </a:r>
                      <a:r>
                        <a:rPr lang="en-US" baseline="0" dirty="0" smtClean="0"/>
                        <a:t> </a:t>
                      </a:r>
                      <a:r>
                        <a:rPr lang="en-US" baseline="0" dirty="0" err="1" smtClean="0"/>
                        <a:t>dục</a:t>
                      </a:r>
                      <a:r>
                        <a:rPr lang="en-US" baseline="0" dirty="0" smtClean="0"/>
                        <a:t> </a:t>
                      </a:r>
                      <a:r>
                        <a:rPr lang="en-US" baseline="0" dirty="0" err="1" smtClean="0"/>
                        <a:t>sức</a:t>
                      </a:r>
                      <a:r>
                        <a:rPr lang="en-US" baseline="0" dirty="0" smtClean="0"/>
                        <a:t> </a:t>
                      </a:r>
                      <a:r>
                        <a:rPr lang="en-US" baseline="0" dirty="0" err="1" smtClean="0"/>
                        <a:t>khỏe</a:t>
                      </a:r>
                      <a:r>
                        <a:rPr lang="en-US" baseline="0" dirty="0" smtClean="0"/>
                        <a:t> </a:t>
                      </a:r>
                      <a:r>
                        <a:rPr lang="en-US" baseline="0" dirty="0" err="1" smtClean="0"/>
                        <a:t>cho</a:t>
                      </a:r>
                      <a:r>
                        <a:rPr lang="en-US" baseline="0" dirty="0" smtClean="0"/>
                        <a:t> </a:t>
                      </a:r>
                      <a:r>
                        <a:rPr lang="en-US" baseline="0" dirty="0" err="1" smtClean="0"/>
                        <a:t>bệnh</a:t>
                      </a:r>
                      <a:r>
                        <a:rPr lang="en-US" baseline="0" dirty="0" smtClean="0"/>
                        <a:t> </a:t>
                      </a:r>
                      <a:r>
                        <a:rPr lang="en-US" baseline="0" dirty="0" err="1" smtClean="0"/>
                        <a:t>nhân</a:t>
                      </a:r>
                      <a:endParaRPr lang="en-US" dirty="0"/>
                    </a:p>
                  </a:txBody>
                  <a:tcPr/>
                </a:tc>
                <a:tc>
                  <a:txBody>
                    <a:bodyPr/>
                    <a:lstStyle/>
                    <a:p>
                      <a:r>
                        <a:rPr lang="en-US" dirty="0" smtClean="0"/>
                        <a:t>-</a:t>
                      </a:r>
                      <a:r>
                        <a:rPr lang="en-US" dirty="0" err="1" smtClean="0"/>
                        <a:t>Hd</a:t>
                      </a:r>
                      <a:r>
                        <a:rPr lang="en-US" baseline="0" dirty="0" smtClean="0"/>
                        <a:t> </a:t>
                      </a:r>
                      <a:r>
                        <a:rPr lang="en-US" dirty="0" err="1" smtClean="0"/>
                        <a:t>bn</a:t>
                      </a:r>
                      <a:r>
                        <a:rPr lang="en-US" dirty="0" smtClean="0"/>
                        <a:t> </a:t>
                      </a:r>
                      <a:r>
                        <a:rPr lang="en-US" dirty="0" err="1" smtClean="0"/>
                        <a:t>tuân</a:t>
                      </a:r>
                      <a:r>
                        <a:rPr lang="en-US" baseline="0" dirty="0" smtClean="0"/>
                        <a:t> </a:t>
                      </a:r>
                      <a:r>
                        <a:rPr lang="en-US" baseline="0" dirty="0" err="1" smtClean="0"/>
                        <a:t>thủ</a:t>
                      </a:r>
                      <a:r>
                        <a:rPr lang="en-US" baseline="0" dirty="0" smtClean="0"/>
                        <a:t> </a:t>
                      </a:r>
                      <a:r>
                        <a:rPr lang="en-US" baseline="0" dirty="0" err="1" smtClean="0"/>
                        <a:t>theo</a:t>
                      </a:r>
                      <a:r>
                        <a:rPr lang="en-US" baseline="0" dirty="0" smtClean="0"/>
                        <a:t> </a:t>
                      </a:r>
                      <a:r>
                        <a:rPr lang="en-US" baseline="0" dirty="0" err="1" smtClean="0"/>
                        <a:t>nguyên</a:t>
                      </a:r>
                      <a:r>
                        <a:rPr lang="en-US" baseline="0" dirty="0" smtClean="0"/>
                        <a:t> </a:t>
                      </a:r>
                      <a:r>
                        <a:rPr lang="en-US" baseline="0" dirty="0" err="1" smtClean="0"/>
                        <a:t>tắc</a:t>
                      </a:r>
                      <a:r>
                        <a:rPr lang="en-US" baseline="0" dirty="0" smtClean="0"/>
                        <a:t> </a:t>
                      </a:r>
                      <a:r>
                        <a:rPr lang="en-US" baseline="0" dirty="0" err="1" smtClean="0"/>
                        <a:t>điều</a:t>
                      </a:r>
                      <a:r>
                        <a:rPr lang="en-US" baseline="0" dirty="0" smtClean="0"/>
                        <a:t> </a:t>
                      </a:r>
                      <a:r>
                        <a:rPr lang="en-US" baseline="0" dirty="0" err="1" smtClean="0"/>
                        <a:t>trị</a:t>
                      </a:r>
                      <a:endParaRPr lang="en-US" baseline="0" dirty="0" smtClean="0"/>
                    </a:p>
                    <a:p>
                      <a:r>
                        <a:rPr lang="en-US" baseline="0" dirty="0" smtClean="0"/>
                        <a:t>-</a:t>
                      </a:r>
                      <a:r>
                        <a:rPr lang="en-US" baseline="0" dirty="0" err="1" smtClean="0"/>
                        <a:t>Hd</a:t>
                      </a:r>
                      <a:r>
                        <a:rPr lang="en-US" baseline="0" dirty="0" smtClean="0"/>
                        <a:t> </a:t>
                      </a:r>
                      <a:r>
                        <a:rPr lang="en-US" baseline="0" dirty="0" err="1" smtClean="0"/>
                        <a:t>người</a:t>
                      </a:r>
                      <a:r>
                        <a:rPr lang="en-US" baseline="0" dirty="0" smtClean="0"/>
                        <a:t> </a:t>
                      </a:r>
                      <a:r>
                        <a:rPr lang="en-US" baseline="0" dirty="0" err="1" smtClean="0"/>
                        <a:t>nhà</a:t>
                      </a:r>
                      <a:r>
                        <a:rPr lang="en-US" baseline="0" dirty="0" smtClean="0"/>
                        <a:t> </a:t>
                      </a:r>
                      <a:r>
                        <a:rPr lang="en-US" baseline="0" dirty="0" err="1" smtClean="0"/>
                        <a:t>về</a:t>
                      </a:r>
                      <a:r>
                        <a:rPr lang="en-US" baseline="0" dirty="0" smtClean="0"/>
                        <a:t> </a:t>
                      </a:r>
                      <a:r>
                        <a:rPr lang="en-US" baseline="0" dirty="0" err="1" smtClean="0"/>
                        <a:t>chế</a:t>
                      </a:r>
                      <a:r>
                        <a:rPr lang="en-US" baseline="0" dirty="0" smtClean="0"/>
                        <a:t> </a:t>
                      </a:r>
                      <a:r>
                        <a:rPr lang="en-US" baseline="0" dirty="0" err="1" smtClean="0"/>
                        <a:t>độ</a:t>
                      </a:r>
                      <a:r>
                        <a:rPr lang="en-US" baseline="0" dirty="0" smtClean="0"/>
                        <a:t> </a:t>
                      </a:r>
                      <a:r>
                        <a:rPr lang="en-US" baseline="0" dirty="0" err="1" smtClean="0"/>
                        <a:t>ăn</a:t>
                      </a:r>
                      <a:r>
                        <a:rPr lang="en-US" baseline="0" dirty="0" smtClean="0"/>
                        <a:t> </a:t>
                      </a:r>
                      <a:r>
                        <a:rPr lang="en-US" baseline="0" dirty="0" err="1" smtClean="0"/>
                        <a:t>đủ</a:t>
                      </a:r>
                      <a:r>
                        <a:rPr lang="en-US" baseline="0" dirty="0" smtClean="0"/>
                        <a:t> </a:t>
                      </a:r>
                      <a:r>
                        <a:rPr lang="en-US" baseline="0" dirty="0" err="1" smtClean="0"/>
                        <a:t>chất</a:t>
                      </a:r>
                      <a:r>
                        <a:rPr lang="en-US" baseline="0" dirty="0" smtClean="0"/>
                        <a:t> </a:t>
                      </a:r>
                      <a:r>
                        <a:rPr lang="en-US" baseline="0" dirty="0" err="1" smtClean="0"/>
                        <a:t>dinh</a:t>
                      </a:r>
                      <a:r>
                        <a:rPr lang="en-US" baseline="0" dirty="0" smtClean="0"/>
                        <a:t> </a:t>
                      </a:r>
                      <a:r>
                        <a:rPr lang="en-US" baseline="0" dirty="0" err="1" smtClean="0"/>
                        <a:t>dưỡng</a:t>
                      </a:r>
                      <a:r>
                        <a:rPr lang="en-US" baseline="0" dirty="0" smtClean="0"/>
                        <a:t> </a:t>
                      </a:r>
                      <a:r>
                        <a:rPr lang="en-US" baseline="0" dirty="0" err="1" smtClean="0"/>
                        <a:t>để</a:t>
                      </a:r>
                      <a:r>
                        <a:rPr lang="en-US" baseline="0" dirty="0" smtClean="0"/>
                        <a:t> </a:t>
                      </a:r>
                      <a:r>
                        <a:rPr lang="en-US" baseline="0" dirty="0" err="1" smtClean="0"/>
                        <a:t>bn</a:t>
                      </a:r>
                      <a:r>
                        <a:rPr lang="en-US" baseline="0" dirty="0" smtClean="0"/>
                        <a:t> </a:t>
                      </a:r>
                      <a:r>
                        <a:rPr lang="en-US" baseline="0" dirty="0" err="1" smtClean="0"/>
                        <a:t>sớm</a:t>
                      </a:r>
                      <a:r>
                        <a:rPr lang="en-US" baseline="0" dirty="0" smtClean="0"/>
                        <a:t> </a:t>
                      </a:r>
                      <a:r>
                        <a:rPr lang="en-US" baseline="0" dirty="0" err="1" smtClean="0"/>
                        <a:t>phục</a:t>
                      </a:r>
                      <a:r>
                        <a:rPr lang="en-US" baseline="0" dirty="0" smtClean="0"/>
                        <a:t> </a:t>
                      </a:r>
                      <a:r>
                        <a:rPr lang="en-US" baseline="0" dirty="0" err="1" smtClean="0"/>
                        <a:t>hồi</a:t>
                      </a:r>
                      <a:endParaRPr lang="en-US" baseline="0" dirty="0" smtClean="0"/>
                    </a:p>
                    <a:p>
                      <a:r>
                        <a:rPr lang="en-US" baseline="0" dirty="0" smtClean="0"/>
                        <a:t>-</a:t>
                      </a:r>
                      <a:r>
                        <a:rPr lang="en-US" baseline="0" dirty="0" err="1" smtClean="0"/>
                        <a:t>Hd</a:t>
                      </a:r>
                      <a:r>
                        <a:rPr lang="en-US" baseline="0" dirty="0" smtClean="0"/>
                        <a:t> </a:t>
                      </a:r>
                      <a:r>
                        <a:rPr lang="en-US" baseline="0" dirty="0" err="1" smtClean="0"/>
                        <a:t>bn</a:t>
                      </a:r>
                      <a:r>
                        <a:rPr lang="en-US" baseline="0" dirty="0" smtClean="0"/>
                        <a:t> </a:t>
                      </a:r>
                      <a:r>
                        <a:rPr lang="en-US" baseline="0" dirty="0" err="1" smtClean="0"/>
                        <a:t>nên</a:t>
                      </a:r>
                      <a:r>
                        <a:rPr lang="en-US" baseline="0" dirty="0" smtClean="0"/>
                        <a:t> </a:t>
                      </a:r>
                      <a:r>
                        <a:rPr lang="en-US" baseline="0" dirty="0" err="1" smtClean="0"/>
                        <a:t>ăn</a:t>
                      </a:r>
                      <a:r>
                        <a:rPr lang="en-US" baseline="0" dirty="0" smtClean="0"/>
                        <a:t> </a:t>
                      </a:r>
                      <a:r>
                        <a:rPr lang="en-US" baseline="0" dirty="0" err="1" smtClean="0"/>
                        <a:t>chín</a:t>
                      </a:r>
                      <a:r>
                        <a:rPr lang="en-US" baseline="0" dirty="0" smtClean="0"/>
                        <a:t> </a:t>
                      </a:r>
                      <a:r>
                        <a:rPr lang="en-US" baseline="0" dirty="0" err="1" smtClean="0"/>
                        <a:t>uống</a:t>
                      </a:r>
                      <a:r>
                        <a:rPr lang="en-US" baseline="0" dirty="0" smtClean="0"/>
                        <a:t> </a:t>
                      </a:r>
                      <a:r>
                        <a:rPr lang="en-US" baseline="0" dirty="0" err="1" smtClean="0"/>
                        <a:t>sôi</a:t>
                      </a:r>
                      <a:endParaRPr lang="en-US" baseline="0" dirty="0" smtClean="0"/>
                    </a:p>
                    <a:p>
                      <a:r>
                        <a:rPr lang="en-US" baseline="0" dirty="0" smtClean="0"/>
                        <a:t>-</a:t>
                      </a:r>
                      <a:r>
                        <a:rPr lang="en-US" baseline="0" dirty="0" err="1" smtClean="0"/>
                        <a:t>Hd</a:t>
                      </a:r>
                      <a:r>
                        <a:rPr lang="en-US" baseline="0" dirty="0" smtClean="0"/>
                        <a:t> </a:t>
                      </a:r>
                      <a:r>
                        <a:rPr lang="en-US" baseline="0" dirty="0" err="1" smtClean="0"/>
                        <a:t>cách</a:t>
                      </a:r>
                      <a:r>
                        <a:rPr lang="en-US" baseline="0" dirty="0" smtClean="0"/>
                        <a:t> </a:t>
                      </a:r>
                      <a:r>
                        <a:rPr lang="en-US" baseline="0" dirty="0" err="1" smtClean="0"/>
                        <a:t>xử</a:t>
                      </a:r>
                      <a:r>
                        <a:rPr lang="en-US" baseline="0" dirty="0" smtClean="0"/>
                        <a:t> </a:t>
                      </a:r>
                      <a:r>
                        <a:rPr lang="en-US" baseline="0" dirty="0" err="1" smtClean="0"/>
                        <a:t>lý</a:t>
                      </a:r>
                      <a:r>
                        <a:rPr lang="en-US" baseline="0" dirty="0" smtClean="0"/>
                        <a:t> </a:t>
                      </a:r>
                      <a:r>
                        <a:rPr lang="en-US" baseline="0" dirty="0" err="1" smtClean="0"/>
                        <a:t>chất</a:t>
                      </a:r>
                      <a:r>
                        <a:rPr lang="en-US" baseline="0" dirty="0" smtClean="0"/>
                        <a:t> </a:t>
                      </a:r>
                      <a:r>
                        <a:rPr lang="en-US" baseline="0" dirty="0" err="1" smtClean="0"/>
                        <a:t>nôn</a:t>
                      </a:r>
                      <a:r>
                        <a:rPr lang="en-US" baseline="0" dirty="0" smtClean="0"/>
                        <a:t> </a:t>
                      </a:r>
                      <a:r>
                        <a:rPr lang="en-US" baseline="0" dirty="0" err="1" smtClean="0"/>
                        <a:t>và</a:t>
                      </a:r>
                      <a:r>
                        <a:rPr lang="en-US" baseline="0" dirty="0" smtClean="0"/>
                        <a:t> </a:t>
                      </a:r>
                      <a:r>
                        <a:rPr lang="en-US" baseline="0" dirty="0" err="1" smtClean="0"/>
                        <a:t>phân</a:t>
                      </a:r>
                      <a:r>
                        <a:rPr lang="en-US" baseline="0" dirty="0" smtClean="0"/>
                        <a:t> </a:t>
                      </a:r>
                      <a:r>
                        <a:rPr lang="en-US" baseline="0" dirty="0" err="1" smtClean="0"/>
                        <a:t>tránh</a:t>
                      </a:r>
                      <a:r>
                        <a:rPr lang="en-US" baseline="0" dirty="0" smtClean="0"/>
                        <a:t> </a:t>
                      </a:r>
                      <a:r>
                        <a:rPr lang="en-US" baseline="0" dirty="0" err="1" smtClean="0"/>
                        <a:t>lây</a:t>
                      </a:r>
                      <a:r>
                        <a:rPr lang="en-US" baseline="0" dirty="0" smtClean="0"/>
                        <a:t> </a:t>
                      </a:r>
                      <a:r>
                        <a:rPr lang="en-US" baseline="0" dirty="0" err="1" smtClean="0"/>
                        <a:t>chéo</a:t>
                      </a:r>
                      <a:endParaRPr lang="en-US" baseline="0" dirty="0" smtClean="0"/>
                    </a:p>
                    <a:p>
                      <a:r>
                        <a:rPr lang="en-US" baseline="0" dirty="0" smtClean="0"/>
                        <a:t>-</a:t>
                      </a:r>
                      <a:r>
                        <a:rPr lang="en-US" baseline="0" dirty="0" err="1" smtClean="0"/>
                        <a:t>Hd</a:t>
                      </a:r>
                      <a:r>
                        <a:rPr lang="en-US" baseline="0" dirty="0" smtClean="0"/>
                        <a:t> </a:t>
                      </a:r>
                      <a:r>
                        <a:rPr lang="en-US" baseline="0" dirty="0" err="1" smtClean="0"/>
                        <a:t>rửa</a:t>
                      </a:r>
                      <a:r>
                        <a:rPr lang="en-US" baseline="0" dirty="0" smtClean="0"/>
                        <a:t> </a:t>
                      </a:r>
                      <a:r>
                        <a:rPr lang="en-US" baseline="0" dirty="0" err="1" smtClean="0"/>
                        <a:t>tay</a:t>
                      </a:r>
                      <a:r>
                        <a:rPr lang="en-US" baseline="0" dirty="0" smtClean="0"/>
                        <a:t> </a:t>
                      </a:r>
                      <a:r>
                        <a:rPr lang="en-US" baseline="0" dirty="0" err="1" smtClean="0"/>
                        <a:t>bằng</a:t>
                      </a:r>
                      <a:r>
                        <a:rPr lang="en-US" baseline="0" dirty="0" smtClean="0"/>
                        <a:t> </a:t>
                      </a:r>
                      <a:r>
                        <a:rPr lang="en-US" baseline="0" dirty="0" err="1" smtClean="0"/>
                        <a:t>xà</a:t>
                      </a:r>
                      <a:r>
                        <a:rPr lang="en-US" baseline="0" dirty="0" smtClean="0"/>
                        <a:t> </a:t>
                      </a:r>
                      <a:r>
                        <a:rPr lang="en-US" baseline="0" dirty="0" err="1" smtClean="0"/>
                        <a:t>phòng</a:t>
                      </a:r>
                      <a:r>
                        <a:rPr lang="en-US" baseline="0" dirty="0" smtClean="0"/>
                        <a:t> </a:t>
                      </a:r>
                      <a:r>
                        <a:rPr lang="en-US" baseline="0" dirty="0" err="1" smtClean="0"/>
                        <a:t>sau</a:t>
                      </a:r>
                      <a:r>
                        <a:rPr lang="en-US" baseline="0" dirty="0" smtClean="0"/>
                        <a:t> </a:t>
                      </a:r>
                      <a:r>
                        <a:rPr lang="en-US" baseline="0" dirty="0" err="1" smtClean="0"/>
                        <a:t>khi</a:t>
                      </a:r>
                      <a:r>
                        <a:rPr lang="en-US" baseline="0" dirty="0" smtClean="0"/>
                        <a:t> </a:t>
                      </a:r>
                      <a:r>
                        <a:rPr lang="en-US" baseline="0" dirty="0" err="1" smtClean="0"/>
                        <a:t>nôn</a:t>
                      </a:r>
                      <a:r>
                        <a:rPr lang="en-US" baseline="0" dirty="0" smtClean="0"/>
                        <a:t> </a:t>
                      </a:r>
                      <a:r>
                        <a:rPr lang="en-US" baseline="0" dirty="0" err="1" smtClean="0"/>
                        <a:t>và</a:t>
                      </a:r>
                      <a:r>
                        <a:rPr lang="en-US" baseline="0" dirty="0" smtClean="0"/>
                        <a:t> </a:t>
                      </a:r>
                      <a:r>
                        <a:rPr lang="en-US" baseline="0" dirty="0" err="1" smtClean="0"/>
                        <a:t>đi</a:t>
                      </a:r>
                      <a:r>
                        <a:rPr lang="en-US" baseline="0" dirty="0" smtClean="0"/>
                        <a:t> </a:t>
                      </a:r>
                      <a:r>
                        <a:rPr lang="en-US" baseline="0" dirty="0" err="1" smtClean="0"/>
                        <a:t>đại</a:t>
                      </a:r>
                      <a:r>
                        <a:rPr lang="en-US" baseline="0" dirty="0" smtClean="0"/>
                        <a:t> </a:t>
                      </a:r>
                      <a:r>
                        <a:rPr lang="en-US" baseline="0" dirty="0" err="1" smtClean="0"/>
                        <a:t>tiện</a:t>
                      </a:r>
                      <a:r>
                        <a:rPr lang="en-US" baseline="0" dirty="0" smtClean="0"/>
                        <a:t> </a:t>
                      </a:r>
                      <a:r>
                        <a:rPr lang="en-US" baseline="0" dirty="0" err="1" smtClean="0"/>
                        <a:t>và</a:t>
                      </a:r>
                      <a:r>
                        <a:rPr lang="en-US" baseline="0" dirty="0" smtClean="0"/>
                        <a:t> </a:t>
                      </a:r>
                      <a:r>
                        <a:rPr lang="en-US" baseline="0" dirty="0" err="1" smtClean="0"/>
                        <a:t>trước</a:t>
                      </a:r>
                      <a:r>
                        <a:rPr lang="en-US" baseline="0" dirty="0" smtClean="0"/>
                        <a:t> </a:t>
                      </a:r>
                      <a:r>
                        <a:rPr lang="en-US" baseline="0" dirty="0" err="1" smtClean="0"/>
                        <a:t>khi</a:t>
                      </a:r>
                      <a:r>
                        <a:rPr lang="en-US" baseline="0" dirty="0" smtClean="0"/>
                        <a:t> </a:t>
                      </a:r>
                      <a:r>
                        <a:rPr lang="en-US" baseline="0" dirty="0" err="1" smtClean="0"/>
                        <a:t>ăn</a:t>
                      </a:r>
                      <a:endParaRPr lang="en-US" baseline="0" dirty="0" smtClean="0"/>
                    </a:p>
                    <a:p>
                      <a:endParaRPr lang="en-US" baseline="0" dirty="0" smtClean="0"/>
                    </a:p>
                    <a:p>
                      <a:endParaRPr lang="en-US" dirty="0"/>
                    </a:p>
                  </a:txBody>
                  <a:tcPr/>
                </a:tc>
                <a:tc>
                  <a:txBody>
                    <a:bodyPr/>
                    <a:lstStyle/>
                    <a:p>
                      <a:r>
                        <a:rPr lang="en-US" dirty="0" err="1" smtClean="0"/>
                        <a:t>Người</a:t>
                      </a:r>
                      <a:r>
                        <a:rPr lang="en-US" dirty="0" smtClean="0"/>
                        <a:t> </a:t>
                      </a:r>
                      <a:r>
                        <a:rPr lang="en-US" dirty="0" err="1" smtClean="0"/>
                        <a:t>nhà</a:t>
                      </a:r>
                      <a:r>
                        <a:rPr lang="en-US" baseline="0" dirty="0" smtClean="0"/>
                        <a:t> </a:t>
                      </a:r>
                      <a:r>
                        <a:rPr lang="en-US" baseline="0" dirty="0" err="1" smtClean="0"/>
                        <a:t>và</a:t>
                      </a:r>
                      <a:r>
                        <a:rPr lang="en-US" baseline="0" dirty="0" smtClean="0"/>
                        <a:t> </a:t>
                      </a:r>
                      <a:r>
                        <a:rPr lang="en-US" baseline="0" dirty="0" err="1" smtClean="0"/>
                        <a:t>bệnh</a:t>
                      </a:r>
                      <a:r>
                        <a:rPr lang="en-US" baseline="0" dirty="0" smtClean="0"/>
                        <a:t> </a:t>
                      </a:r>
                      <a:r>
                        <a:rPr lang="en-US" baseline="0" dirty="0" err="1" smtClean="0"/>
                        <a:t>nhân</a:t>
                      </a:r>
                      <a:r>
                        <a:rPr lang="en-US" baseline="0" dirty="0" smtClean="0"/>
                        <a:t> an </a:t>
                      </a:r>
                      <a:r>
                        <a:rPr lang="en-US" baseline="0" dirty="0" err="1" smtClean="0"/>
                        <a:t>tâm</a:t>
                      </a:r>
                      <a:r>
                        <a:rPr lang="en-US" baseline="0" dirty="0" smtClean="0"/>
                        <a:t> </a:t>
                      </a:r>
                      <a:r>
                        <a:rPr lang="en-US" baseline="0" dirty="0" err="1" smtClean="0"/>
                        <a:t>hơn</a:t>
                      </a:r>
                      <a:endParaRPr lang="en-US" dirty="0"/>
                    </a:p>
                  </a:txBody>
                  <a:tcPr/>
                </a:tc>
                <a:tc>
                  <a:txBody>
                    <a:bodyPr/>
                    <a:lstStyle/>
                    <a:p>
                      <a:r>
                        <a:rPr lang="en-US" dirty="0" smtClean="0"/>
                        <a:t>Đ</a:t>
                      </a:r>
                      <a:r>
                        <a:rPr lang="en-US" baseline="0" dirty="0" smtClean="0"/>
                        <a:t>Đ </a:t>
                      </a:r>
                      <a:r>
                        <a:rPr lang="en-US" baseline="0" dirty="0" err="1" smtClean="0"/>
                        <a:t>Hòa</a:t>
                      </a:r>
                      <a:endParaRPr lang="en-US" dirty="0"/>
                    </a:p>
                  </a:txBody>
                  <a:tcPr/>
                </a:tc>
              </a:tr>
            </a:tbl>
          </a:graphicData>
        </a:graphic>
      </p:graphicFrame>
    </p:spTree>
    <p:extLst>
      <p:ext uri="{BB962C8B-B14F-4D97-AF65-F5344CB8AC3E}">
        <p14:creationId xmlns:p14="http://schemas.microsoft.com/office/powerpoint/2010/main" val="26062902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467600" cy="1143000"/>
          </a:xfrm>
        </p:spPr>
        <p:txBody>
          <a:bodyPr>
            <a:normAutofit/>
          </a:bodyPr>
          <a:lstStyle/>
          <a:p>
            <a:r>
              <a:rPr lang="en-US" sz="3200" b="1" dirty="0" err="1" smtClean="0">
                <a:solidFill>
                  <a:schemeClr val="tx1">
                    <a:lumMod val="85000"/>
                    <a:lumOff val="15000"/>
                  </a:schemeClr>
                </a:solidFill>
                <a:latin typeface="Calibri" pitchFamily="34" charset="0"/>
                <a:cs typeface="Calibri" pitchFamily="34" charset="0"/>
              </a:rPr>
              <a:t>Tài</a:t>
            </a:r>
            <a:r>
              <a:rPr lang="en-US" sz="3200" b="1" dirty="0" smtClean="0">
                <a:solidFill>
                  <a:schemeClr val="tx1">
                    <a:lumMod val="85000"/>
                    <a:lumOff val="15000"/>
                  </a:schemeClr>
                </a:solidFill>
                <a:latin typeface="Calibri" pitchFamily="34" charset="0"/>
                <a:cs typeface="Calibri" pitchFamily="34" charset="0"/>
              </a:rPr>
              <a:t> </a:t>
            </a:r>
            <a:r>
              <a:rPr lang="en-US" sz="3200" b="1" dirty="0" err="1" smtClean="0">
                <a:solidFill>
                  <a:schemeClr val="tx1">
                    <a:lumMod val="85000"/>
                    <a:lumOff val="15000"/>
                  </a:schemeClr>
                </a:solidFill>
                <a:latin typeface="Calibri" pitchFamily="34" charset="0"/>
                <a:cs typeface="Calibri" pitchFamily="34" charset="0"/>
              </a:rPr>
              <a:t>liệu</a:t>
            </a:r>
            <a:r>
              <a:rPr lang="en-US" sz="3200" b="1" dirty="0" smtClean="0">
                <a:solidFill>
                  <a:schemeClr val="tx1">
                    <a:lumMod val="85000"/>
                    <a:lumOff val="15000"/>
                  </a:schemeClr>
                </a:solidFill>
                <a:latin typeface="Calibri" pitchFamily="34" charset="0"/>
                <a:cs typeface="Calibri" pitchFamily="34" charset="0"/>
              </a:rPr>
              <a:t> </a:t>
            </a:r>
            <a:r>
              <a:rPr lang="en-US" sz="3200" b="1" dirty="0" err="1" smtClean="0">
                <a:solidFill>
                  <a:schemeClr val="tx1">
                    <a:lumMod val="85000"/>
                    <a:lumOff val="15000"/>
                  </a:schemeClr>
                </a:solidFill>
                <a:latin typeface="Calibri" pitchFamily="34" charset="0"/>
                <a:cs typeface="Calibri" pitchFamily="34" charset="0"/>
              </a:rPr>
              <a:t>tham</a:t>
            </a:r>
            <a:r>
              <a:rPr lang="en-US" sz="3200" b="1" dirty="0" smtClean="0">
                <a:solidFill>
                  <a:schemeClr val="tx1">
                    <a:lumMod val="85000"/>
                    <a:lumOff val="15000"/>
                  </a:schemeClr>
                </a:solidFill>
                <a:latin typeface="Calibri" pitchFamily="34" charset="0"/>
                <a:cs typeface="Calibri" pitchFamily="34" charset="0"/>
              </a:rPr>
              <a:t> </a:t>
            </a:r>
            <a:r>
              <a:rPr lang="en-US" sz="3200" b="1" dirty="0" err="1" smtClean="0">
                <a:solidFill>
                  <a:schemeClr val="tx1">
                    <a:lumMod val="85000"/>
                    <a:lumOff val="15000"/>
                  </a:schemeClr>
                </a:solidFill>
                <a:latin typeface="Calibri" pitchFamily="34" charset="0"/>
                <a:cs typeface="Calibri" pitchFamily="34" charset="0"/>
              </a:rPr>
              <a:t>khảo</a:t>
            </a:r>
            <a:r>
              <a:rPr lang="en-US" sz="3200" b="1" dirty="0" smtClean="0">
                <a:solidFill>
                  <a:schemeClr val="tx1">
                    <a:lumMod val="85000"/>
                    <a:lumOff val="15000"/>
                  </a:schemeClr>
                </a:solidFill>
                <a:latin typeface="Calibri" pitchFamily="34" charset="0"/>
                <a:cs typeface="Calibri" pitchFamily="34" charset="0"/>
              </a:rPr>
              <a:t> </a:t>
            </a:r>
            <a:r>
              <a:rPr lang="en-US" sz="3200" b="1" dirty="0" err="1" smtClean="0">
                <a:solidFill>
                  <a:schemeClr val="tx1">
                    <a:lumMod val="85000"/>
                    <a:lumOff val="15000"/>
                  </a:schemeClr>
                </a:solidFill>
                <a:latin typeface="Calibri" pitchFamily="34" charset="0"/>
                <a:cs typeface="Calibri" pitchFamily="34" charset="0"/>
              </a:rPr>
              <a:t>chính</a:t>
            </a:r>
            <a:endParaRPr lang="en-US" sz="3200" b="1" dirty="0">
              <a:solidFill>
                <a:schemeClr val="tx1">
                  <a:lumMod val="85000"/>
                  <a:lumOff val="15000"/>
                </a:schemeClr>
              </a:solidFill>
              <a:latin typeface="Calibri" pitchFamily="34" charset="0"/>
              <a:cs typeface="Calibri" pitchFamily="34" charset="0"/>
            </a:endParaRPr>
          </a:p>
        </p:txBody>
      </p:sp>
      <p:sp>
        <p:nvSpPr>
          <p:cNvPr id="3" name="Content Placeholder 2"/>
          <p:cNvSpPr>
            <a:spLocks noGrp="1"/>
          </p:cNvSpPr>
          <p:nvPr>
            <p:ph sz="quarter" idx="1"/>
          </p:nvPr>
        </p:nvSpPr>
        <p:spPr>
          <a:xfrm>
            <a:off x="457200" y="1981200"/>
            <a:ext cx="7467600" cy="4492752"/>
          </a:xfrm>
        </p:spPr>
        <p:txBody>
          <a:bodyPr/>
          <a:lstStyle/>
          <a:p>
            <a:r>
              <a:rPr lang="en-US" dirty="0" smtClean="0"/>
              <a:t>1.Quyết </a:t>
            </a:r>
            <a:r>
              <a:rPr lang="en-US" dirty="0" err="1" smtClean="0"/>
              <a:t>định</a:t>
            </a:r>
            <a:r>
              <a:rPr lang="en-US" dirty="0" smtClean="0"/>
              <a:t> </a:t>
            </a:r>
            <a:r>
              <a:rPr lang="en-US" dirty="0" err="1" smtClean="0"/>
              <a:t>số</a:t>
            </a:r>
            <a:r>
              <a:rPr lang="en-US" dirty="0" smtClean="0"/>
              <a:t> 3610/QĐ-BYT </a:t>
            </a:r>
            <a:r>
              <a:rPr lang="en-US" dirty="0" err="1" smtClean="0"/>
              <a:t>ngày</a:t>
            </a:r>
            <a:r>
              <a:rPr lang="en-US" dirty="0" smtClean="0"/>
              <a:t> 31/8/2015  </a:t>
            </a:r>
            <a:r>
              <a:rPr lang="en-US" dirty="0" err="1" smtClean="0"/>
              <a:t>của</a:t>
            </a:r>
            <a:r>
              <a:rPr lang="en-US" dirty="0" smtClean="0"/>
              <a:t> </a:t>
            </a:r>
            <a:r>
              <a:rPr lang="en-US" dirty="0" err="1"/>
              <a:t>B</a:t>
            </a:r>
            <a:r>
              <a:rPr lang="en-US" dirty="0" err="1" smtClean="0"/>
              <a:t>ộ</a:t>
            </a:r>
            <a:r>
              <a:rPr lang="en-US" dirty="0" smtClean="0"/>
              <a:t> </a:t>
            </a:r>
            <a:r>
              <a:rPr lang="en-US" dirty="0" err="1" smtClean="0"/>
              <a:t>trưởng</a:t>
            </a:r>
            <a:r>
              <a:rPr lang="en-US" dirty="0" smtClean="0"/>
              <a:t> </a:t>
            </a:r>
            <a:r>
              <a:rPr lang="en-US" dirty="0" err="1" smtClean="0"/>
              <a:t>Bộ</a:t>
            </a:r>
            <a:r>
              <a:rPr lang="en-US" dirty="0" smtClean="0"/>
              <a:t> y </a:t>
            </a:r>
            <a:r>
              <a:rPr lang="en-US" dirty="0" err="1" smtClean="0"/>
              <a:t>tế</a:t>
            </a:r>
            <a:endParaRPr lang="en-US" dirty="0"/>
          </a:p>
          <a:p>
            <a:r>
              <a:rPr lang="en-US" dirty="0" smtClean="0"/>
              <a:t>02. </a:t>
            </a:r>
            <a:r>
              <a:rPr lang="en-US" dirty="0"/>
              <a:t>H199 software </a:t>
            </a:r>
            <a:r>
              <a:rPr lang="en-US" dirty="0">
                <a:hlinkClick r:id="rId2"/>
              </a:rPr>
              <a:t>http://</a:t>
            </a:r>
            <a:r>
              <a:rPr lang="en-US" dirty="0" smtClean="0">
                <a:hlinkClick r:id="rId2"/>
              </a:rPr>
              <a:t>www.nguyenphuchoc199.com/uploads/7/2/6/7/72679/h199.exe</a:t>
            </a:r>
            <a:endParaRPr lang="en-US" dirty="0" smtClean="0"/>
          </a:p>
          <a:p>
            <a:endParaRPr lang="en-US" dirty="0"/>
          </a:p>
        </p:txBody>
      </p:sp>
    </p:spTree>
    <p:extLst>
      <p:ext uri="{BB962C8B-B14F-4D97-AF65-F5344CB8AC3E}">
        <p14:creationId xmlns:p14="http://schemas.microsoft.com/office/powerpoint/2010/main" val="2056705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endParaRPr lang="en-US" dirty="0"/>
          </a:p>
        </p:txBody>
      </p:sp>
      <p:sp>
        <p:nvSpPr>
          <p:cNvPr id="3" name="Content Placeholder 2"/>
          <p:cNvSpPr>
            <a:spLocks noGrp="1"/>
          </p:cNvSpPr>
          <p:nvPr>
            <p:ph sz="quarter" idx="1"/>
          </p:nvPr>
        </p:nvSpPr>
        <p:spPr>
          <a:xfrm>
            <a:off x="457200" y="1143000"/>
            <a:ext cx="7467600" cy="5330952"/>
          </a:xfrm>
        </p:spPr>
        <p:txBody>
          <a:bodyPr/>
          <a:lstStyle/>
          <a:p>
            <a:r>
              <a:rPr lang="vi-VN" dirty="0" smtClean="0"/>
              <a:t> </a:t>
            </a:r>
            <a:r>
              <a:rPr lang="vi-VN" dirty="0"/>
              <a:t>Khái niệm ngộ </a:t>
            </a:r>
            <a:r>
              <a:rPr lang="vi-VN" dirty="0" smtClean="0"/>
              <a:t>độc</a:t>
            </a:r>
            <a:r>
              <a:rPr lang="en-US" smtClean="0"/>
              <a:t>:</a:t>
            </a:r>
            <a:endParaRPr lang="en-US" dirty="0" smtClean="0"/>
          </a:p>
          <a:p>
            <a:pPr marL="0" indent="0">
              <a:buNone/>
            </a:pPr>
            <a:r>
              <a:rPr lang="en-US" dirty="0" smtClean="0"/>
              <a:t>     -</a:t>
            </a:r>
            <a:r>
              <a:rPr lang="vi-VN" dirty="0" smtClean="0"/>
              <a:t> </a:t>
            </a:r>
            <a:r>
              <a:rPr lang="vi-VN" dirty="0"/>
              <a:t>Ngộ độc là trạng thái rối loạn những hoạt động sinh lý </a:t>
            </a:r>
            <a:r>
              <a:rPr lang="en-US" dirty="0" smtClean="0"/>
              <a:t>   </a:t>
            </a:r>
            <a:r>
              <a:rPr lang="vi-VN" dirty="0" smtClean="0"/>
              <a:t>bình </a:t>
            </a:r>
            <a:r>
              <a:rPr lang="vi-VN" dirty="0"/>
              <a:t>thường của cơ thể do chất độc gây ra</a:t>
            </a:r>
            <a:r>
              <a:rPr lang="vi-VN" dirty="0" smtClean="0"/>
              <a:t>.</a:t>
            </a:r>
            <a:endParaRPr lang="en-US" dirty="0" smtClean="0"/>
          </a:p>
          <a:p>
            <a:pPr marL="0" indent="0">
              <a:buNone/>
            </a:pPr>
            <a:r>
              <a:rPr lang="vi-VN" dirty="0" smtClean="0"/>
              <a:t> </a:t>
            </a:r>
            <a:r>
              <a:rPr lang="vi-VN" dirty="0"/>
              <a:t>Chất độc ức chế một số phản ứng sinh hoá học, ức chế chức năng của enzym</a:t>
            </a:r>
            <a:r>
              <a:rPr lang="vi-VN" dirty="0" smtClean="0"/>
              <a:t>.</a:t>
            </a:r>
            <a:endParaRPr lang="en-US" dirty="0" smtClean="0"/>
          </a:p>
          <a:p>
            <a:pPr marL="0" indent="0">
              <a:buNone/>
            </a:pPr>
            <a:r>
              <a:rPr lang="vi-VN" dirty="0" smtClean="0"/>
              <a:t> </a:t>
            </a:r>
            <a:r>
              <a:rPr lang="vi-VN" dirty="0"/>
              <a:t>Từ đó chất độc có thể ức chế hoặc kích thích quá độ lượng các hormon, hệ thần kinh hoặc các chức phận khác của tế bào làm cho cơ thể có những triệu chứng, phản ứng khác thường</a:t>
            </a:r>
            <a:r>
              <a:rPr lang="vi-VN" dirty="0" smtClean="0"/>
              <a:t>.</a:t>
            </a:r>
            <a:endParaRPr lang="en-US" dirty="0" smtClean="0"/>
          </a:p>
          <a:p>
            <a:pPr marL="0" indent="0">
              <a:buNone/>
            </a:pPr>
            <a:r>
              <a:rPr lang="vi-VN" dirty="0" smtClean="0"/>
              <a:t> </a:t>
            </a:r>
            <a:r>
              <a:rPr lang="en-US" dirty="0" smtClean="0"/>
              <a:t>   </a:t>
            </a:r>
            <a:r>
              <a:rPr lang="vi-VN" dirty="0" smtClean="0"/>
              <a:t>- </a:t>
            </a:r>
            <a:r>
              <a:rPr lang="vi-VN" dirty="0"/>
              <a:t>Phân loại ngộ độc: Có nhiều cách phân loại ngộ độc, chủ yếu phân loại theo thời gian xảy ra ngộ độc.</a:t>
            </a:r>
            <a:endParaRPr lang="en-US" dirty="0"/>
          </a:p>
        </p:txBody>
      </p:sp>
    </p:spTree>
    <p:extLst>
      <p:ext uri="{BB962C8B-B14F-4D97-AF65-F5344CB8AC3E}">
        <p14:creationId xmlns:p14="http://schemas.microsoft.com/office/powerpoint/2010/main" val="16054897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70751"/>
          </a:xfrm>
        </p:spPr>
        <p:txBody>
          <a:bodyPr>
            <a:normAutofit fontScale="90000"/>
          </a:bodyPr>
          <a:lstStyle/>
          <a:p>
            <a:pPr algn="ctr"/>
            <a:r>
              <a:rPr lang="en-US" sz="3200" b="1" dirty="0" smtClean="0">
                <a:solidFill>
                  <a:schemeClr val="tx1">
                    <a:lumMod val="95000"/>
                    <a:lumOff val="5000"/>
                  </a:schemeClr>
                </a:solidFill>
                <a:latin typeface="Calibri" pitchFamily="34" charset="0"/>
                <a:cs typeface="Calibri" pitchFamily="34" charset="0"/>
              </a:rPr>
              <a:t>NỘI DUNG</a:t>
            </a:r>
            <a:endParaRPr lang="en-US" sz="3200" b="1" dirty="0">
              <a:solidFill>
                <a:schemeClr val="tx1">
                  <a:lumMod val="95000"/>
                  <a:lumOff val="5000"/>
                </a:schemeClr>
              </a:solidFill>
              <a:latin typeface="Calibri" pitchFamily="34" charset="0"/>
              <a:cs typeface="Calibri" pitchFamily="34" charset="0"/>
            </a:endParaRPr>
          </a:p>
        </p:txBody>
      </p:sp>
      <p:sp>
        <p:nvSpPr>
          <p:cNvPr id="4" name="Right Arrow 3"/>
          <p:cNvSpPr/>
          <p:nvPr/>
        </p:nvSpPr>
        <p:spPr>
          <a:xfrm>
            <a:off x="152400" y="1524000"/>
            <a:ext cx="1600200" cy="5181600"/>
          </a:xfrm>
          <a:prstGeom prst="rightArrow">
            <a:avLst>
              <a:gd name="adj1" fmla="val 50000"/>
              <a:gd name="adj2" fmla="val 49009"/>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710788386"/>
              </p:ext>
            </p:extLst>
          </p:nvPr>
        </p:nvGraphicFramePr>
        <p:xfrm>
          <a:off x="2133600" y="1752602"/>
          <a:ext cx="6019800" cy="4443361"/>
        </p:xfrm>
        <a:graphic>
          <a:graphicData uri="http://schemas.openxmlformats.org/drawingml/2006/table">
            <a:tbl>
              <a:tblPr firstRow="1" bandRow="1">
                <a:tableStyleId>{21E4AEA4-8DFA-4A89-87EB-49C32662AFE0}</a:tableStyleId>
              </a:tblPr>
              <a:tblGrid>
                <a:gridCol w="6019800"/>
              </a:tblGrid>
              <a:tr h="650758">
                <a:tc>
                  <a:txBody>
                    <a:bodyPr/>
                    <a:lstStyle/>
                    <a:p>
                      <a:pPr algn="ctr"/>
                      <a:r>
                        <a:rPr lang="en-US" sz="2000" baseline="0" dirty="0" smtClean="0">
                          <a:latin typeface="Calibri" pitchFamily="34" charset="0"/>
                          <a:cs typeface="Calibri" pitchFamily="34" charset="0"/>
                        </a:rPr>
                        <a:t> </a:t>
                      </a:r>
                      <a:r>
                        <a:rPr lang="en-US" sz="2000" baseline="0" dirty="0" err="1" smtClean="0">
                          <a:latin typeface="Calibri" pitchFamily="34" charset="0"/>
                          <a:cs typeface="Calibri" pitchFamily="34" charset="0"/>
                        </a:rPr>
                        <a:t>Tổng</a:t>
                      </a:r>
                      <a:r>
                        <a:rPr lang="en-US" sz="2000" baseline="0" dirty="0" smtClean="0">
                          <a:latin typeface="Calibri" pitchFamily="34" charset="0"/>
                          <a:cs typeface="Calibri" pitchFamily="34" charset="0"/>
                        </a:rPr>
                        <a:t> </a:t>
                      </a:r>
                      <a:r>
                        <a:rPr lang="en-US" sz="2000" baseline="0" dirty="0" err="1" smtClean="0">
                          <a:latin typeface="Calibri" pitchFamily="34" charset="0"/>
                          <a:cs typeface="Calibri" pitchFamily="34" charset="0"/>
                        </a:rPr>
                        <a:t>quan</a:t>
                      </a:r>
                      <a:r>
                        <a:rPr lang="en-US" sz="2000" baseline="0" dirty="0" smtClean="0">
                          <a:latin typeface="Calibri" pitchFamily="34" charset="0"/>
                          <a:cs typeface="Calibri" pitchFamily="34" charset="0"/>
                        </a:rPr>
                        <a:t> </a:t>
                      </a:r>
                      <a:r>
                        <a:rPr lang="en-US" sz="2000" baseline="0" dirty="0" err="1" smtClean="0">
                          <a:latin typeface="Calibri" pitchFamily="34" charset="0"/>
                          <a:cs typeface="Calibri" pitchFamily="34" charset="0"/>
                        </a:rPr>
                        <a:t>về</a:t>
                      </a:r>
                      <a:r>
                        <a:rPr lang="en-US" sz="2000" baseline="0" dirty="0" smtClean="0">
                          <a:latin typeface="Calibri" pitchFamily="34" charset="0"/>
                          <a:cs typeface="Calibri" pitchFamily="34" charset="0"/>
                        </a:rPr>
                        <a:t> </a:t>
                      </a:r>
                      <a:r>
                        <a:rPr lang="en-US" sz="2000" baseline="0" dirty="0" err="1" smtClean="0">
                          <a:latin typeface="Calibri" pitchFamily="34" charset="0"/>
                          <a:cs typeface="Calibri" pitchFamily="34" charset="0"/>
                        </a:rPr>
                        <a:t>ngộ</a:t>
                      </a:r>
                      <a:r>
                        <a:rPr lang="en-US" sz="2000" baseline="0" dirty="0" smtClean="0">
                          <a:latin typeface="Calibri" pitchFamily="34" charset="0"/>
                          <a:cs typeface="Calibri" pitchFamily="34" charset="0"/>
                        </a:rPr>
                        <a:t> </a:t>
                      </a:r>
                      <a:r>
                        <a:rPr lang="en-US" sz="2000" baseline="0" dirty="0" err="1" smtClean="0">
                          <a:latin typeface="Calibri" pitchFamily="34" charset="0"/>
                          <a:cs typeface="Calibri" pitchFamily="34" charset="0"/>
                        </a:rPr>
                        <a:t>độc</a:t>
                      </a:r>
                      <a:endParaRPr lang="en-US" sz="2000" dirty="0">
                        <a:latin typeface="Calibri" pitchFamily="34" charset="0"/>
                        <a:cs typeface="Calibri" pitchFamily="34" charset="0"/>
                      </a:endParaRPr>
                    </a:p>
                  </a:txBody>
                  <a:tcPr/>
                </a:tc>
              </a:tr>
              <a:tr h="623498">
                <a:tc>
                  <a:txBody>
                    <a:bodyPr/>
                    <a:lstStyle/>
                    <a:p>
                      <a:r>
                        <a:rPr lang="en-US" dirty="0" err="1" smtClean="0"/>
                        <a:t>I.Đường</a:t>
                      </a:r>
                      <a:r>
                        <a:rPr lang="en-US" baseline="0" dirty="0" smtClean="0"/>
                        <a:t> </a:t>
                      </a:r>
                      <a:r>
                        <a:rPr lang="en-US" baseline="0" dirty="0" err="1" smtClean="0"/>
                        <a:t>vào</a:t>
                      </a:r>
                      <a:r>
                        <a:rPr lang="en-US" baseline="0" dirty="0" smtClean="0"/>
                        <a:t> </a:t>
                      </a:r>
                      <a:r>
                        <a:rPr lang="en-US" baseline="0" dirty="0" err="1" smtClean="0"/>
                        <a:t>của</a:t>
                      </a:r>
                      <a:r>
                        <a:rPr lang="en-US" baseline="0" dirty="0" smtClean="0"/>
                        <a:t> </a:t>
                      </a:r>
                      <a:r>
                        <a:rPr lang="en-US" baseline="0" dirty="0" err="1" smtClean="0"/>
                        <a:t>chất</a:t>
                      </a:r>
                      <a:r>
                        <a:rPr lang="en-US" baseline="0" dirty="0" smtClean="0"/>
                        <a:t> </a:t>
                      </a:r>
                      <a:r>
                        <a:rPr lang="en-US" baseline="0" dirty="0" err="1" smtClean="0"/>
                        <a:t>độc</a:t>
                      </a:r>
                      <a:endParaRPr lang="en-US" dirty="0"/>
                    </a:p>
                  </a:txBody>
                  <a:tcPr/>
                </a:tc>
              </a:tr>
              <a:tr h="633821">
                <a:tc>
                  <a:txBody>
                    <a:bodyPr/>
                    <a:lstStyle/>
                    <a:p>
                      <a:r>
                        <a:rPr lang="en-US" dirty="0" err="1" smtClean="0"/>
                        <a:t>II.Đặc</a:t>
                      </a:r>
                      <a:r>
                        <a:rPr lang="en-US" baseline="0" dirty="0" smtClean="0"/>
                        <a:t> </a:t>
                      </a:r>
                      <a:r>
                        <a:rPr lang="en-US" baseline="0" dirty="0" err="1" smtClean="0"/>
                        <a:t>điểm</a:t>
                      </a:r>
                      <a:r>
                        <a:rPr lang="en-US" baseline="0" dirty="0" smtClean="0"/>
                        <a:t> </a:t>
                      </a:r>
                      <a:r>
                        <a:rPr lang="en-US" baseline="0" dirty="0" err="1" smtClean="0"/>
                        <a:t>dịch</a:t>
                      </a:r>
                      <a:r>
                        <a:rPr lang="en-US" baseline="0" dirty="0" smtClean="0"/>
                        <a:t> </a:t>
                      </a:r>
                      <a:r>
                        <a:rPr lang="en-US" baseline="0" dirty="0" err="1" smtClean="0"/>
                        <a:t>tể</a:t>
                      </a:r>
                      <a:r>
                        <a:rPr lang="en-US" baseline="0" dirty="0" smtClean="0"/>
                        <a:t> </a:t>
                      </a:r>
                      <a:r>
                        <a:rPr lang="en-US" baseline="0" dirty="0" err="1" smtClean="0"/>
                        <a:t>học</a:t>
                      </a:r>
                      <a:endParaRPr lang="en-US" dirty="0"/>
                    </a:p>
                  </a:txBody>
                  <a:tcPr/>
                </a:tc>
              </a:tr>
              <a:tr h="633821">
                <a:tc>
                  <a:txBody>
                    <a:bodyPr/>
                    <a:lstStyle/>
                    <a:p>
                      <a:r>
                        <a:rPr lang="en-US" dirty="0" err="1" smtClean="0"/>
                        <a:t>III.Nguyên</a:t>
                      </a:r>
                      <a:r>
                        <a:rPr lang="en-US" baseline="0" dirty="0" smtClean="0"/>
                        <a:t> </a:t>
                      </a:r>
                      <a:r>
                        <a:rPr lang="en-US" baseline="0" dirty="0" err="1" smtClean="0"/>
                        <a:t>nhân</a:t>
                      </a:r>
                      <a:r>
                        <a:rPr lang="en-US" baseline="0" dirty="0" smtClean="0"/>
                        <a:t> </a:t>
                      </a:r>
                      <a:r>
                        <a:rPr lang="en-US" baseline="0" dirty="0" err="1" smtClean="0"/>
                        <a:t>gây</a:t>
                      </a:r>
                      <a:r>
                        <a:rPr lang="en-US" baseline="0" dirty="0" smtClean="0"/>
                        <a:t> </a:t>
                      </a:r>
                      <a:r>
                        <a:rPr lang="en-US" baseline="0" dirty="0" err="1" smtClean="0"/>
                        <a:t>ngộ</a:t>
                      </a:r>
                      <a:r>
                        <a:rPr lang="en-US" baseline="0" dirty="0" smtClean="0"/>
                        <a:t> </a:t>
                      </a:r>
                      <a:r>
                        <a:rPr lang="en-US" baseline="0" dirty="0" err="1" smtClean="0"/>
                        <a:t>độc</a:t>
                      </a:r>
                      <a:endParaRPr lang="en-US" dirty="0"/>
                    </a:p>
                  </a:txBody>
                  <a:tcPr/>
                </a:tc>
              </a:tr>
              <a:tr h="633821">
                <a:tc>
                  <a:txBody>
                    <a:bodyPr/>
                    <a:lstStyle/>
                    <a:p>
                      <a:r>
                        <a:rPr lang="en-US" dirty="0" err="1" smtClean="0"/>
                        <a:t>IV.Triệu</a:t>
                      </a:r>
                      <a:r>
                        <a:rPr lang="en-US" baseline="0" dirty="0" smtClean="0"/>
                        <a:t> </a:t>
                      </a:r>
                      <a:r>
                        <a:rPr lang="en-US" baseline="0" dirty="0" err="1" smtClean="0"/>
                        <a:t>chứng</a:t>
                      </a:r>
                      <a:r>
                        <a:rPr lang="en-US" baseline="0" dirty="0" smtClean="0"/>
                        <a:t> </a:t>
                      </a:r>
                      <a:r>
                        <a:rPr lang="en-US" baseline="0" dirty="0" err="1" smtClean="0"/>
                        <a:t>của</a:t>
                      </a:r>
                      <a:r>
                        <a:rPr lang="en-US" baseline="0" dirty="0" smtClean="0"/>
                        <a:t> </a:t>
                      </a:r>
                      <a:r>
                        <a:rPr lang="en-US" baseline="0" dirty="0" err="1" smtClean="0"/>
                        <a:t>ngộ</a:t>
                      </a:r>
                      <a:r>
                        <a:rPr lang="en-US" baseline="0" dirty="0" smtClean="0"/>
                        <a:t> </a:t>
                      </a:r>
                      <a:r>
                        <a:rPr lang="en-US" baseline="0" dirty="0" err="1" smtClean="0"/>
                        <a:t>độc</a:t>
                      </a:r>
                      <a:endParaRPr lang="en-US" dirty="0"/>
                    </a:p>
                  </a:txBody>
                  <a:tcPr/>
                </a:tc>
              </a:tr>
              <a:tr h="633821">
                <a:tc>
                  <a:txBody>
                    <a:bodyPr/>
                    <a:lstStyle/>
                    <a:p>
                      <a:r>
                        <a:rPr lang="en-US" dirty="0" err="1" smtClean="0"/>
                        <a:t>V.X</a:t>
                      </a:r>
                      <a:r>
                        <a:rPr lang="en-US" baseline="0" dirty="0" err="1" smtClean="0"/>
                        <a:t>ử</a:t>
                      </a:r>
                      <a:r>
                        <a:rPr lang="en-US" baseline="0" dirty="0" smtClean="0"/>
                        <a:t> </a:t>
                      </a:r>
                      <a:r>
                        <a:rPr lang="en-US" baseline="0" dirty="0" err="1" smtClean="0"/>
                        <a:t>trí</a:t>
                      </a:r>
                      <a:r>
                        <a:rPr lang="en-US" baseline="0" dirty="0" smtClean="0"/>
                        <a:t> </a:t>
                      </a:r>
                      <a:r>
                        <a:rPr lang="en-US" baseline="0" dirty="0" err="1" smtClean="0"/>
                        <a:t>bệnh</a:t>
                      </a:r>
                      <a:r>
                        <a:rPr lang="en-US" baseline="0" dirty="0" smtClean="0"/>
                        <a:t> </a:t>
                      </a:r>
                      <a:r>
                        <a:rPr lang="en-US" baseline="0" dirty="0" err="1" smtClean="0"/>
                        <a:t>nhân</a:t>
                      </a:r>
                      <a:r>
                        <a:rPr lang="en-US" baseline="0" dirty="0" smtClean="0"/>
                        <a:t> </a:t>
                      </a:r>
                      <a:r>
                        <a:rPr lang="en-US" baseline="0" dirty="0" err="1" smtClean="0"/>
                        <a:t>ngộ</a:t>
                      </a:r>
                      <a:r>
                        <a:rPr lang="en-US" baseline="0" dirty="0" smtClean="0"/>
                        <a:t> </a:t>
                      </a:r>
                      <a:r>
                        <a:rPr lang="en-US" baseline="0" dirty="0" err="1" smtClean="0"/>
                        <a:t>độc</a:t>
                      </a:r>
                      <a:endParaRPr lang="en-US" dirty="0"/>
                    </a:p>
                  </a:txBody>
                  <a:tcPr/>
                </a:tc>
              </a:tr>
              <a:tr h="633821">
                <a:tc>
                  <a:txBody>
                    <a:bodyPr/>
                    <a:lstStyle/>
                    <a:p>
                      <a:r>
                        <a:rPr lang="en-US" dirty="0" err="1" smtClean="0"/>
                        <a:t>VI.</a:t>
                      </a:r>
                      <a:r>
                        <a:rPr lang="en-US" baseline="0" dirty="0" err="1" smtClean="0"/>
                        <a:t>Chăm</a:t>
                      </a:r>
                      <a:r>
                        <a:rPr lang="en-US" baseline="0" dirty="0" smtClean="0"/>
                        <a:t> </a:t>
                      </a:r>
                      <a:r>
                        <a:rPr lang="en-US" baseline="0" dirty="0" err="1" smtClean="0"/>
                        <a:t>sóc</a:t>
                      </a:r>
                      <a:r>
                        <a:rPr lang="en-US" baseline="0" dirty="0" smtClean="0"/>
                        <a:t> </a:t>
                      </a:r>
                      <a:r>
                        <a:rPr lang="en-US" baseline="0" dirty="0" err="1" smtClean="0"/>
                        <a:t>bệnh</a:t>
                      </a:r>
                      <a:r>
                        <a:rPr lang="en-US" baseline="0" dirty="0" smtClean="0"/>
                        <a:t> </a:t>
                      </a:r>
                      <a:r>
                        <a:rPr lang="en-US" baseline="0" dirty="0" err="1" smtClean="0"/>
                        <a:t>nhân</a:t>
                      </a:r>
                      <a:r>
                        <a:rPr lang="en-US" baseline="0" dirty="0" smtClean="0"/>
                        <a:t> </a:t>
                      </a:r>
                      <a:r>
                        <a:rPr lang="en-US" baseline="0" dirty="0" err="1" smtClean="0"/>
                        <a:t>ngộ</a:t>
                      </a:r>
                      <a:r>
                        <a:rPr lang="en-US" baseline="0" dirty="0" smtClean="0"/>
                        <a:t> </a:t>
                      </a:r>
                      <a:r>
                        <a:rPr lang="en-US" baseline="0" dirty="0" err="1" smtClean="0"/>
                        <a:t>độc</a:t>
                      </a:r>
                      <a:endParaRPr lang="en-US" dirty="0"/>
                    </a:p>
                  </a:txBody>
                  <a:tcPr/>
                </a:tc>
              </a:tr>
            </a:tbl>
          </a:graphicData>
        </a:graphic>
      </p:graphicFrame>
    </p:spTree>
    <p:extLst>
      <p:ext uri="{BB962C8B-B14F-4D97-AF65-F5344CB8AC3E}">
        <p14:creationId xmlns:p14="http://schemas.microsoft.com/office/powerpoint/2010/main" val="27905927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I.ĐƯỜNG VÀO CỦA CHẤT ĐỘC</a:t>
            </a:r>
            <a:endParaRPr lang="en-US" dirty="0"/>
          </a:p>
        </p:txBody>
      </p:sp>
      <p:sp>
        <p:nvSpPr>
          <p:cNvPr id="3" name="Content Placeholder 2"/>
          <p:cNvSpPr>
            <a:spLocks noGrp="1"/>
          </p:cNvSpPr>
          <p:nvPr>
            <p:ph sz="quarter" idx="1"/>
          </p:nvPr>
        </p:nvSpPr>
        <p:spPr>
          <a:xfrm>
            <a:off x="914400" y="2667000"/>
            <a:ext cx="6400800" cy="2743200"/>
          </a:xfrm>
        </p:spPr>
        <p:txBody>
          <a:bodyPr>
            <a:normAutofit/>
          </a:bodyPr>
          <a:lstStyle/>
          <a:p>
            <a:r>
              <a:rPr lang="en-US" sz="2000" dirty="0" err="1" smtClean="0"/>
              <a:t>Ăn</a:t>
            </a:r>
            <a:r>
              <a:rPr lang="en-US" sz="2000" dirty="0" smtClean="0"/>
              <a:t> </a:t>
            </a:r>
            <a:r>
              <a:rPr lang="en-US" sz="2000" dirty="0" err="1" smtClean="0"/>
              <a:t>uống:Thức</a:t>
            </a:r>
            <a:r>
              <a:rPr lang="en-US" sz="2000" dirty="0" smtClean="0"/>
              <a:t> </a:t>
            </a:r>
            <a:r>
              <a:rPr lang="en-US" sz="2000" dirty="0" err="1" smtClean="0"/>
              <a:t>ăn</a:t>
            </a:r>
            <a:r>
              <a:rPr lang="en-US" sz="2000" dirty="0" err="1"/>
              <a:t>,</a:t>
            </a:r>
            <a:r>
              <a:rPr lang="en-US" sz="2000" dirty="0" err="1" smtClean="0"/>
              <a:t>đồ</a:t>
            </a:r>
            <a:r>
              <a:rPr lang="en-US" sz="2000" dirty="0" smtClean="0"/>
              <a:t> </a:t>
            </a:r>
            <a:r>
              <a:rPr lang="en-US" sz="2000" dirty="0" err="1" smtClean="0"/>
              <a:t>uống,hóa</a:t>
            </a:r>
            <a:r>
              <a:rPr lang="en-US" sz="2000" dirty="0" smtClean="0"/>
              <a:t> </a:t>
            </a:r>
            <a:r>
              <a:rPr lang="en-US" sz="2000" dirty="0" err="1" smtClean="0"/>
              <a:t>chất,thuốc</a:t>
            </a:r>
            <a:r>
              <a:rPr lang="en-US" sz="2000" dirty="0" smtClean="0"/>
              <a:t> </a:t>
            </a:r>
            <a:r>
              <a:rPr lang="en-US" sz="2000" dirty="0" err="1" smtClean="0"/>
              <a:t>uống</a:t>
            </a:r>
            <a:r>
              <a:rPr lang="en-US" sz="2000" dirty="0" smtClean="0"/>
              <a:t>…..</a:t>
            </a:r>
          </a:p>
          <a:p>
            <a:r>
              <a:rPr lang="en-US" sz="2000" dirty="0" err="1" smtClean="0"/>
              <a:t>Hít</a:t>
            </a:r>
            <a:r>
              <a:rPr lang="en-US" sz="2000" dirty="0" smtClean="0"/>
              <a:t> </a:t>
            </a:r>
            <a:r>
              <a:rPr lang="en-US" sz="2000" dirty="0" err="1" smtClean="0"/>
              <a:t>thở:Khí</a:t>
            </a:r>
            <a:r>
              <a:rPr lang="en-US" sz="2000" dirty="0" smtClean="0"/>
              <a:t> </a:t>
            </a:r>
            <a:r>
              <a:rPr lang="en-US" sz="2000" dirty="0" err="1" smtClean="0"/>
              <a:t>độc,thuốc</a:t>
            </a:r>
            <a:r>
              <a:rPr lang="en-US" sz="2000" dirty="0" smtClean="0"/>
              <a:t> </a:t>
            </a:r>
            <a:r>
              <a:rPr lang="en-US" sz="2000" dirty="0" err="1" smtClean="0"/>
              <a:t>trừ</a:t>
            </a:r>
            <a:r>
              <a:rPr lang="en-US" sz="2000" dirty="0" smtClean="0"/>
              <a:t> </a:t>
            </a:r>
            <a:r>
              <a:rPr lang="en-US" sz="2000" dirty="0" err="1" smtClean="0"/>
              <a:t>sâu</a:t>
            </a:r>
            <a:r>
              <a:rPr lang="en-US" sz="2000" dirty="0" smtClean="0"/>
              <a:t>….</a:t>
            </a:r>
          </a:p>
          <a:p>
            <a:r>
              <a:rPr lang="en-US" sz="2000" dirty="0" smtClean="0"/>
              <a:t>Da </a:t>
            </a:r>
            <a:r>
              <a:rPr lang="en-US" sz="2000" dirty="0" err="1" smtClean="0"/>
              <a:t>niêm</a:t>
            </a:r>
            <a:r>
              <a:rPr lang="en-US" sz="2000" dirty="0" smtClean="0"/>
              <a:t> </a:t>
            </a:r>
            <a:r>
              <a:rPr lang="en-US" sz="2000" dirty="0" err="1" smtClean="0"/>
              <a:t>mạc:Một</a:t>
            </a:r>
            <a:r>
              <a:rPr lang="en-US" sz="2000" dirty="0" smtClean="0"/>
              <a:t> </a:t>
            </a:r>
            <a:r>
              <a:rPr lang="en-US" sz="2000" dirty="0" err="1" smtClean="0"/>
              <a:t>số</a:t>
            </a:r>
            <a:r>
              <a:rPr lang="en-US" sz="2000" dirty="0" smtClean="0"/>
              <a:t> </a:t>
            </a:r>
            <a:r>
              <a:rPr lang="en-US" sz="2000" dirty="0" err="1" smtClean="0"/>
              <a:t>thuốc</a:t>
            </a:r>
            <a:r>
              <a:rPr lang="en-US" sz="2000" dirty="0" smtClean="0"/>
              <a:t> </a:t>
            </a:r>
            <a:r>
              <a:rPr lang="en-US" sz="2000" dirty="0" err="1" smtClean="0"/>
              <a:t>bôi,nhỏ,xịt</a:t>
            </a:r>
            <a:r>
              <a:rPr lang="en-US" sz="2000" dirty="0" smtClean="0"/>
              <a:t>..</a:t>
            </a:r>
          </a:p>
          <a:p>
            <a:r>
              <a:rPr lang="en-US" sz="2000" dirty="0" err="1" smtClean="0"/>
              <a:t>Tiêm</a:t>
            </a:r>
            <a:r>
              <a:rPr lang="en-US" sz="2000" dirty="0" smtClean="0"/>
              <a:t> </a:t>
            </a:r>
            <a:r>
              <a:rPr lang="en-US" sz="2000" dirty="0" err="1" smtClean="0"/>
              <a:t>truyền</a:t>
            </a:r>
            <a:endParaRPr lang="en-US" sz="2000" dirty="0" smtClean="0"/>
          </a:p>
          <a:p>
            <a:endParaRPr lang="en-US" sz="2000" dirty="0"/>
          </a:p>
        </p:txBody>
      </p:sp>
    </p:spTree>
    <p:extLst>
      <p:ext uri="{BB962C8B-B14F-4D97-AF65-F5344CB8AC3E}">
        <p14:creationId xmlns:p14="http://schemas.microsoft.com/office/powerpoint/2010/main" val="20376118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II:đặc</a:t>
            </a:r>
            <a:r>
              <a:rPr lang="en-US" dirty="0" smtClean="0"/>
              <a:t> </a:t>
            </a:r>
            <a:r>
              <a:rPr lang="en-US" dirty="0" err="1" smtClean="0"/>
              <a:t>điểm</a:t>
            </a:r>
            <a:r>
              <a:rPr lang="en-US" dirty="0" smtClean="0"/>
              <a:t> </a:t>
            </a:r>
            <a:r>
              <a:rPr lang="en-US" dirty="0" err="1" smtClean="0"/>
              <a:t>dịch</a:t>
            </a:r>
            <a:r>
              <a:rPr lang="en-US" dirty="0" smtClean="0"/>
              <a:t> </a:t>
            </a:r>
            <a:r>
              <a:rPr lang="en-US" dirty="0" err="1" smtClean="0"/>
              <a:t>tể</a:t>
            </a:r>
            <a:r>
              <a:rPr lang="en-US" dirty="0" smtClean="0"/>
              <a:t> </a:t>
            </a:r>
            <a:r>
              <a:rPr lang="en-US" dirty="0" err="1" smtClean="0"/>
              <a:t>học</a:t>
            </a:r>
            <a:endParaRPr lang="en-US" dirty="0"/>
          </a:p>
        </p:txBody>
      </p:sp>
      <p:sp>
        <p:nvSpPr>
          <p:cNvPr id="3" name="Content Placeholder 2"/>
          <p:cNvSpPr>
            <a:spLocks noGrp="1"/>
          </p:cNvSpPr>
          <p:nvPr>
            <p:ph sz="quarter" idx="1"/>
          </p:nvPr>
        </p:nvSpPr>
        <p:spPr>
          <a:xfrm>
            <a:off x="304800" y="2362200"/>
            <a:ext cx="8458200" cy="3124200"/>
          </a:xfrm>
        </p:spPr>
        <p:txBody>
          <a:bodyPr>
            <a:normAutofit/>
          </a:bodyPr>
          <a:lstStyle/>
          <a:p>
            <a:pPr marL="0" indent="0">
              <a:buNone/>
            </a:pPr>
            <a:r>
              <a:rPr lang="en-US" sz="2000" dirty="0" smtClean="0"/>
              <a:t>+Ở </a:t>
            </a:r>
            <a:r>
              <a:rPr lang="en-US" sz="2000" dirty="0" err="1" smtClean="0"/>
              <a:t>Việt</a:t>
            </a:r>
            <a:r>
              <a:rPr lang="en-US" sz="2000" dirty="0" smtClean="0"/>
              <a:t> </a:t>
            </a:r>
            <a:r>
              <a:rPr lang="en-US" sz="2000" dirty="0" err="1" smtClean="0"/>
              <a:t>Nam,từ</a:t>
            </a:r>
            <a:r>
              <a:rPr lang="en-US" sz="2000" dirty="0" smtClean="0"/>
              <a:t> 25-30% </a:t>
            </a:r>
            <a:r>
              <a:rPr lang="en-US" sz="2000" dirty="0" err="1" smtClean="0"/>
              <a:t>số</a:t>
            </a:r>
            <a:r>
              <a:rPr lang="en-US" sz="2000" dirty="0" smtClean="0"/>
              <a:t> </a:t>
            </a:r>
            <a:r>
              <a:rPr lang="en-US" sz="2000" dirty="0" err="1" smtClean="0"/>
              <a:t>bệnh</a:t>
            </a:r>
            <a:r>
              <a:rPr lang="en-US" sz="2000" dirty="0" smtClean="0"/>
              <a:t> </a:t>
            </a:r>
            <a:r>
              <a:rPr lang="en-US" sz="2000" dirty="0" err="1" smtClean="0"/>
              <a:t>nhân</a:t>
            </a:r>
            <a:r>
              <a:rPr lang="en-US" sz="2000" dirty="0" smtClean="0"/>
              <a:t> </a:t>
            </a:r>
            <a:r>
              <a:rPr lang="en-US" sz="2000" dirty="0" err="1" smtClean="0"/>
              <a:t>đến</a:t>
            </a:r>
            <a:r>
              <a:rPr lang="en-US" sz="2000" dirty="0" smtClean="0"/>
              <a:t> </a:t>
            </a:r>
            <a:r>
              <a:rPr lang="en-US" sz="2000" dirty="0" err="1" smtClean="0"/>
              <a:t>bệnh</a:t>
            </a:r>
            <a:r>
              <a:rPr lang="en-US" sz="2000" dirty="0" smtClean="0"/>
              <a:t> </a:t>
            </a:r>
            <a:r>
              <a:rPr lang="en-US" sz="2000" dirty="0" err="1" smtClean="0"/>
              <a:t>viện</a:t>
            </a:r>
            <a:r>
              <a:rPr lang="en-US" sz="2000" dirty="0" smtClean="0"/>
              <a:t> </a:t>
            </a:r>
            <a:r>
              <a:rPr lang="en-US" sz="2000" dirty="0" err="1" smtClean="0"/>
              <a:t>cấp</a:t>
            </a:r>
            <a:r>
              <a:rPr lang="en-US" sz="2000" dirty="0" smtClean="0"/>
              <a:t> </a:t>
            </a:r>
            <a:r>
              <a:rPr lang="en-US" sz="2000" dirty="0" err="1" smtClean="0"/>
              <a:t>cứu</a:t>
            </a:r>
            <a:r>
              <a:rPr lang="en-US" sz="2000" dirty="0" smtClean="0"/>
              <a:t> do </a:t>
            </a:r>
            <a:r>
              <a:rPr lang="en-US" sz="2000" dirty="0" err="1" smtClean="0"/>
              <a:t>ngộ</a:t>
            </a:r>
            <a:r>
              <a:rPr lang="en-US" sz="2000" dirty="0" smtClean="0"/>
              <a:t> </a:t>
            </a:r>
            <a:r>
              <a:rPr lang="en-US" sz="2000" dirty="0" err="1" smtClean="0"/>
              <a:t>độc</a:t>
            </a:r>
            <a:r>
              <a:rPr lang="en-US" sz="2000" dirty="0" smtClean="0"/>
              <a:t> </a:t>
            </a:r>
            <a:r>
              <a:rPr lang="en-US" sz="2000" dirty="0" err="1" smtClean="0"/>
              <a:t>cấp</a:t>
            </a:r>
            <a:r>
              <a:rPr lang="en-US" sz="2000" dirty="0" smtClean="0"/>
              <a:t> </a:t>
            </a:r>
            <a:r>
              <a:rPr lang="en-US" sz="2000" dirty="0" err="1" smtClean="0"/>
              <a:t>và</a:t>
            </a:r>
            <a:r>
              <a:rPr lang="en-US" sz="2000" dirty="0" smtClean="0"/>
              <a:t> </a:t>
            </a:r>
            <a:r>
              <a:rPr lang="en-US" sz="2000" dirty="0" err="1" smtClean="0"/>
              <a:t>số</a:t>
            </a:r>
            <a:r>
              <a:rPr lang="en-US" sz="2000" dirty="0" smtClean="0"/>
              <a:t> </a:t>
            </a:r>
            <a:r>
              <a:rPr lang="en-US" sz="2000" dirty="0" err="1" smtClean="0"/>
              <a:t>tử</a:t>
            </a:r>
            <a:r>
              <a:rPr lang="en-US" sz="2000" dirty="0" smtClean="0"/>
              <a:t> </a:t>
            </a:r>
            <a:r>
              <a:rPr lang="en-US" sz="2000" dirty="0" err="1" smtClean="0"/>
              <a:t>vong</a:t>
            </a:r>
            <a:r>
              <a:rPr lang="en-US" sz="2000" dirty="0" smtClean="0"/>
              <a:t> </a:t>
            </a:r>
            <a:r>
              <a:rPr lang="en-US" sz="2000" dirty="0" err="1" smtClean="0"/>
              <a:t>khoảng</a:t>
            </a:r>
            <a:r>
              <a:rPr lang="en-US" sz="2000" dirty="0" smtClean="0"/>
              <a:t> 10-12% ( </a:t>
            </a:r>
            <a:r>
              <a:rPr lang="en-US" sz="2000" dirty="0" err="1" smtClean="0"/>
              <a:t>Vụ</a:t>
            </a:r>
            <a:r>
              <a:rPr lang="en-US" sz="2000" dirty="0" smtClean="0"/>
              <a:t> </a:t>
            </a:r>
            <a:r>
              <a:rPr lang="en-US" sz="2000" dirty="0" err="1" smtClean="0"/>
              <a:t>điều</a:t>
            </a:r>
            <a:r>
              <a:rPr lang="en-US" sz="2000" dirty="0" smtClean="0"/>
              <a:t> </a:t>
            </a:r>
            <a:r>
              <a:rPr lang="en-US" sz="2000" dirty="0" err="1" smtClean="0"/>
              <a:t>trị-Bộ</a:t>
            </a:r>
            <a:r>
              <a:rPr lang="en-US" sz="2000" dirty="0" smtClean="0"/>
              <a:t> y </a:t>
            </a:r>
            <a:r>
              <a:rPr lang="en-US" sz="2000" dirty="0" err="1" smtClean="0"/>
              <a:t>tế</a:t>
            </a:r>
            <a:r>
              <a:rPr lang="en-US" sz="2000" dirty="0" smtClean="0"/>
              <a:t> 1998) </a:t>
            </a:r>
            <a:r>
              <a:rPr lang="en-US" sz="2000" dirty="0" err="1" smtClean="0"/>
              <a:t>trong</a:t>
            </a:r>
            <a:r>
              <a:rPr lang="en-US" sz="2000" dirty="0" smtClean="0"/>
              <a:t> </a:t>
            </a:r>
            <a:r>
              <a:rPr lang="en-US" sz="2000" dirty="0" err="1" smtClean="0"/>
              <a:t>số</a:t>
            </a:r>
            <a:r>
              <a:rPr lang="en-US" sz="2000" dirty="0" smtClean="0"/>
              <a:t> </a:t>
            </a:r>
            <a:r>
              <a:rPr lang="en-US" sz="2000" dirty="0" err="1" smtClean="0"/>
              <a:t>đó</a:t>
            </a:r>
            <a:r>
              <a:rPr lang="en-US" sz="2000" dirty="0" smtClean="0"/>
              <a:t> </a:t>
            </a:r>
            <a:r>
              <a:rPr lang="en-US" sz="2000" dirty="0" err="1" smtClean="0"/>
              <a:t>không</a:t>
            </a:r>
            <a:r>
              <a:rPr lang="en-US" sz="2000" dirty="0" smtClean="0"/>
              <a:t> </a:t>
            </a:r>
            <a:r>
              <a:rPr lang="en-US" sz="2000" dirty="0" err="1" smtClean="0"/>
              <a:t>ít</a:t>
            </a:r>
            <a:r>
              <a:rPr lang="en-US" sz="2000" dirty="0" smtClean="0"/>
              <a:t> </a:t>
            </a:r>
            <a:r>
              <a:rPr lang="en-US" sz="2000" dirty="0" err="1" smtClean="0"/>
              <a:t>người</a:t>
            </a:r>
            <a:r>
              <a:rPr lang="en-US" sz="2000" dirty="0" smtClean="0"/>
              <a:t> </a:t>
            </a:r>
            <a:r>
              <a:rPr lang="en-US" sz="2000" dirty="0" err="1" smtClean="0"/>
              <a:t>bị</a:t>
            </a:r>
            <a:r>
              <a:rPr lang="en-US" sz="2000" dirty="0" smtClean="0"/>
              <a:t> </a:t>
            </a:r>
            <a:r>
              <a:rPr lang="en-US" sz="2000" dirty="0" err="1" smtClean="0"/>
              <a:t>ngộ</a:t>
            </a:r>
            <a:r>
              <a:rPr lang="en-US" sz="2000" dirty="0" smtClean="0"/>
              <a:t> </a:t>
            </a:r>
            <a:r>
              <a:rPr lang="en-US" sz="2000" dirty="0" err="1" smtClean="0"/>
              <a:t>độc</a:t>
            </a:r>
            <a:r>
              <a:rPr lang="en-US" sz="2000" dirty="0" smtClean="0"/>
              <a:t> </a:t>
            </a:r>
            <a:r>
              <a:rPr lang="en-US" sz="2000" dirty="0" err="1" smtClean="0"/>
              <a:t>thuốc</a:t>
            </a:r>
            <a:endParaRPr lang="en-US" sz="2000" dirty="0" smtClean="0"/>
          </a:p>
          <a:p>
            <a:pPr marL="0" indent="0">
              <a:buNone/>
            </a:pPr>
            <a:r>
              <a:rPr lang="en-US" sz="2000" dirty="0" smtClean="0"/>
              <a:t>+</a:t>
            </a:r>
            <a:r>
              <a:rPr lang="en-US" sz="2000" dirty="0" err="1" smtClean="0"/>
              <a:t>Tần</a:t>
            </a:r>
            <a:r>
              <a:rPr lang="en-US" sz="2000" dirty="0" smtClean="0"/>
              <a:t> </a:t>
            </a:r>
            <a:r>
              <a:rPr lang="en-US" sz="2000" dirty="0" err="1" smtClean="0"/>
              <a:t>suất</a:t>
            </a:r>
            <a:r>
              <a:rPr lang="en-US" sz="2000" dirty="0" smtClean="0"/>
              <a:t>:</a:t>
            </a:r>
          </a:p>
          <a:p>
            <a:pPr marL="0" indent="0">
              <a:buNone/>
            </a:pPr>
            <a:r>
              <a:rPr lang="en-US" sz="2000" dirty="0"/>
              <a:t> </a:t>
            </a:r>
            <a:r>
              <a:rPr lang="en-US" sz="2000" dirty="0" smtClean="0"/>
              <a:t>-</a:t>
            </a:r>
            <a:r>
              <a:rPr lang="en-US" sz="2000" dirty="0" err="1" smtClean="0"/>
              <a:t>Chiếm</a:t>
            </a:r>
            <a:r>
              <a:rPr lang="en-US" sz="2000" dirty="0" smtClean="0"/>
              <a:t> 5-10% </a:t>
            </a:r>
            <a:r>
              <a:rPr lang="en-US" sz="2000" dirty="0" err="1" smtClean="0"/>
              <a:t>của</a:t>
            </a:r>
            <a:r>
              <a:rPr lang="en-US" sz="2000" dirty="0" smtClean="0"/>
              <a:t> </a:t>
            </a:r>
            <a:r>
              <a:rPr lang="en-US" sz="2000" dirty="0" err="1" smtClean="0"/>
              <a:t>tổng</a:t>
            </a:r>
            <a:r>
              <a:rPr lang="en-US" sz="2000" dirty="0" smtClean="0"/>
              <a:t> </a:t>
            </a:r>
            <a:r>
              <a:rPr lang="en-US" sz="2000" dirty="0" err="1" smtClean="0"/>
              <a:t>số</a:t>
            </a:r>
            <a:r>
              <a:rPr lang="en-US" sz="2000" dirty="0" smtClean="0"/>
              <a:t> </a:t>
            </a:r>
            <a:r>
              <a:rPr lang="en-US" sz="2000" dirty="0" err="1" smtClean="0"/>
              <a:t>bệnh</a:t>
            </a:r>
            <a:r>
              <a:rPr lang="en-US" sz="2000" dirty="0" smtClean="0"/>
              <a:t> </a:t>
            </a:r>
            <a:r>
              <a:rPr lang="en-US" sz="2000" dirty="0" err="1" smtClean="0"/>
              <a:t>nhân</a:t>
            </a:r>
            <a:r>
              <a:rPr lang="en-US" sz="2000" dirty="0" smtClean="0"/>
              <a:t> </a:t>
            </a:r>
            <a:r>
              <a:rPr lang="en-US" sz="2000" dirty="0" err="1" smtClean="0"/>
              <a:t>nhập</a:t>
            </a:r>
            <a:r>
              <a:rPr lang="en-US" sz="2000" dirty="0" smtClean="0"/>
              <a:t> </a:t>
            </a:r>
            <a:r>
              <a:rPr lang="en-US" sz="2000" dirty="0" err="1" smtClean="0"/>
              <a:t>viện</a:t>
            </a:r>
            <a:endParaRPr lang="en-US" sz="2000" dirty="0" smtClean="0"/>
          </a:p>
          <a:p>
            <a:pPr marL="0" indent="0">
              <a:buNone/>
            </a:pPr>
            <a:r>
              <a:rPr lang="en-US" sz="2000" dirty="0"/>
              <a:t> </a:t>
            </a:r>
            <a:r>
              <a:rPr lang="en-US" sz="2000" dirty="0" smtClean="0"/>
              <a:t>-15-20% </a:t>
            </a:r>
            <a:r>
              <a:rPr lang="en-US" sz="2000" dirty="0" err="1" smtClean="0"/>
              <a:t>các</a:t>
            </a:r>
            <a:r>
              <a:rPr lang="en-US" sz="2000" dirty="0" smtClean="0"/>
              <a:t> </a:t>
            </a:r>
            <a:r>
              <a:rPr lang="en-US" sz="2000" dirty="0" err="1" smtClean="0"/>
              <a:t>trường</a:t>
            </a:r>
            <a:r>
              <a:rPr lang="en-US" sz="2000" dirty="0" smtClean="0"/>
              <a:t> </a:t>
            </a:r>
            <a:r>
              <a:rPr lang="en-US" sz="2000" dirty="0" err="1" smtClean="0"/>
              <a:t>hợp</a:t>
            </a:r>
            <a:r>
              <a:rPr lang="en-US" sz="2000" dirty="0" smtClean="0"/>
              <a:t> </a:t>
            </a:r>
            <a:r>
              <a:rPr lang="en-US" sz="2000" dirty="0" err="1" smtClean="0"/>
              <a:t>gọi</a:t>
            </a:r>
            <a:r>
              <a:rPr lang="en-US" sz="2000" dirty="0" smtClean="0"/>
              <a:t> </a:t>
            </a:r>
            <a:r>
              <a:rPr lang="en-US" sz="2000" dirty="0" err="1" smtClean="0"/>
              <a:t>cấp</a:t>
            </a:r>
            <a:r>
              <a:rPr lang="en-US" sz="2000" dirty="0" smtClean="0"/>
              <a:t> </a:t>
            </a:r>
            <a:r>
              <a:rPr lang="en-US" sz="2000" dirty="0" err="1" smtClean="0"/>
              <a:t>cứu</a:t>
            </a:r>
            <a:r>
              <a:rPr lang="en-US" sz="2000" dirty="0" smtClean="0"/>
              <a:t> </a:t>
            </a:r>
            <a:r>
              <a:rPr lang="en-US" sz="2000" dirty="0" err="1" smtClean="0"/>
              <a:t>để</a:t>
            </a:r>
            <a:r>
              <a:rPr lang="en-US" sz="2000" dirty="0" smtClean="0"/>
              <a:t> </a:t>
            </a:r>
            <a:r>
              <a:rPr lang="en-US" sz="2000" dirty="0" err="1" smtClean="0"/>
              <a:t>vận</a:t>
            </a:r>
            <a:r>
              <a:rPr lang="en-US" sz="2000" dirty="0" smtClean="0"/>
              <a:t> </a:t>
            </a:r>
            <a:r>
              <a:rPr lang="en-US" sz="2000" dirty="0" err="1" smtClean="0"/>
              <a:t>chuyển</a:t>
            </a:r>
            <a:r>
              <a:rPr lang="en-US" sz="2000" dirty="0" smtClean="0"/>
              <a:t> </a:t>
            </a:r>
            <a:r>
              <a:rPr lang="en-US" sz="2000" dirty="0" err="1" smtClean="0"/>
              <a:t>đến</a:t>
            </a:r>
            <a:r>
              <a:rPr lang="en-US" sz="2000" dirty="0" smtClean="0"/>
              <a:t> </a:t>
            </a:r>
            <a:r>
              <a:rPr lang="en-US" sz="2000" dirty="0" err="1" smtClean="0"/>
              <a:t>bệnh</a:t>
            </a:r>
            <a:r>
              <a:rPr lang="en-US" sz="2000" dirty="0"/>
              <a:t> </a:t>
            </a:r>
            <a:r>
              <a:rPr lang="en-US" sz="2000" dirty="0" err="1" smtClean="0"/>
              <a:t>viện</a:t>
            </a:r>
            <a:endParaRPr lang="en-US" sz="2000" dirty="0" smtClean="0"/>
          </a:p>
          <a:p>
            <a:pPr marL="0" indent="0">
              <a:buNone/>
            </a:pPr>
            <a:r>
              <a:rPr lang="en-US" sz="2000" dirty="0"/>
              <a:t> </a:t>
            </a:r>
            <a:r>
              <a:rPr lang="en-US" sz="2000" dirty="0" smtClean="0"/>
              <a:t>-20-40% </a:t>
            </a:r>
            <a:r>
              <a:rPr lang="en-US" sz="2000" dirty="0" err="1" smtClean="0"/>
              <a:t>các</a:t>
            </a:r>
            <a:r>
              <a:rPr lang="en-US" sz="2000" dirty="0" smtClean="0"/>
              <a:t> </a:t>
            </a:r>
            <a:r>
              <a:rPr lang="en-US" sz="2000" dirty="0" err="1" smtClean="0"/>
              <a:t>bệnh</a:t>
            </a:r>
            <a:r>
              <a:rPr lang="en-US" sz="2000" dirty="0" smtClean="0"/>
              <a:t> </a:t>
            </a:r>
            <a:r>
              <a:rPr lang="en-US" sz="2000" dirty="0" err="1" smtClean="0"/>
              <a:t>nhân</a:t>
            </a:r>
            <a:r>
              <a:rPr lang="en-US" sz="2000" dirty="0" smtClean="0"/>
              <a:t> </a:t>
            </a:r>
            <a:r>
              <a:rPr lang="en-US" sz="2000" dirty="0" err="1" smtClean="0"/>
              <a:t>điều</a:t>
            </a:r>
            <a:r>
              <a:rPr lang="en-US" sz="2000" dirty="0" smtClean="0"/>
              <a:t> </a:t>
            </a:r>
            <a:r>
              <a:rPr lang="en-US" sz="2000" dirty="0" err="1" smtClean="0"/>
              <a:t>trị</a:t>
            </a:r>
            <a:r>
              <a:rPr lang="en-US" sz="2000" dirty="0" smtClean="0"/>
              <a:t> </a:t>
            </a:r>
            <a:r>
              <a:rPr lang="en-US" sz="2000" dirty="0" err="1" smtClean="0"/>
              <a:t>tại</a:t>
            </a:r>
            <a:r>
              <a:rPr lang="en-US" sz="2000" dirty="0" smtClean="0"/>
              <a:t> </a:t>
            </a:r>
            <a:r>
              <a:rPr lang="en-US" sz="2000" dirty="0" err="1" smtClean="0"/>
              <a:t>khoa</a:t>
            </a:r>
            <a:r>
              <a:rPr lang="en-US" sz="2000" dirty="0" smtClean="0"/>
              <a:t> </a:t>
            </a:r>
            <a:r>
              <a:rPr lang="en-US" sz="2000" dirty="0" err="1" smtClean="0"/>
              <a:t>săn</a:t>
            </a:r>
            <a:r>
              <a:rPr lang="en-US" sz="2000" dirty="0" smtClean="0"/>
              <a:t> </a:t>
            </a:r>
            <a:r>
              <a:rPr lang="en-US" sz="2000" dirty="0" err="1" smtClean="0"/>
              <a:t>sóc</a:t>
            </a:r>
            <a:r>
              <a:rPr lang="en-US" sz="2000" dirty="0" smtClean="0"/>
              <a:t> </a:t>
            </a:r>
            <a:r>
              <a:rPr lang="en-US" sz="2000" dirty="0" err="1" smtClean="0"/>
              <a:t>đặc</a:t>
            </a:r>
            <a:r>
              <a:rPr lang="en-US" sz="2000" dirty="0" smtClean="0"/>
              <a:t> </a:t>
            </a:r>
            <a:r>
              <a:rPr lang="en-US" sz="2000" dirty="0" err="1" smtClean="0"/>
              <a:t>biệt</a:t>
            </a:r>
            <a:r>
              <a:rPr lang="en-US" sz="2000" dirty="0" smtClean="0"/>
              <a:t> </a:t>
            </a:r>
            <a:r>
              <a:rPr lang="en-US" sz="2000" dirty="0" err="1" smtClean="0"/>
              <a:t>tại</a:t>
            </a:r>
            <a:r>
              <a:rPr lang="en-US" sz="2000" dirty="0" smtClean="0"/>
              <a:t> </a:t>
            </a:r>
            <a:r>
              <a:rPr lang="en-US" sz="2000" dirty="0" err="1" smtClean="0"/>
              <a:t>khoa</a:t>
            </a:r>
            <a:endParaRPr lang="en-US" sz="2000" dirty="0" smtClean="0"/>
          </a:p>
          <a:p>
            <a:pPr marL="0" indent="0">
              <a:buNone/>
            </a:pPr>
            <a:r>
              <a:rPr lang="en-US" sz="2000" dirty="0"/>
              <a:t> </a:t>
            </a:r>
            <a:r>
              <a:rPr lang="en-US" sz="2000" dirty="0" smtClean="0"/>
              <a:t>-35-40% </a:t>
            </a:r>
            <a:r>
              <a:rPr lang="en-US" sz="2000" dirty="0" err="1" smtClean="0"/>
              <a:t>các</a:t>
            </a:r>
            <a:r>
              <a:rPr lang="en-US" sz="2000" dirty="0" smtClean="0"/>
              <a:t> </a:t>
            </a:r>
            <a:r>
              <a:rPr lang="en-US" sz="2000" dirty="0" err="1" smtClean="0"/>
              <a:t>bệnh</a:t>
            </a:r>
            <a:r>
              <a:rPr lang="en-US" sz="2000" dirty="0" smtClean="0"/>
              <a:t> </a:t>
            </a:r>
            <a:r>
              <a:rPr lang="en-US" sz="2000" dirty="0" err="1" smtClean="0"/>
              <a:t>hôn</a:t>
            </a:r>
            <a:r>
              <a:rPr lang="en-US" sz="2000" dirty="0" smtClean="0"/>
              <a:t> </a:t>
            </a:r>
            <a:r>
              <a:rPr lang="en-US" sz="2000" dirty="0" err="1" smtClean="0"/>
              <a:t>mê</a:t>
            </a:r>
            <a:r>
              <a:rPr lang="en-US" sz="2000" dirty="0" smtClean="0"/>
              <a:t> </a:t>
            </a:r>
            <a:r>
              <a:rPr lang="en-US" sz="2000" dirty="0" err="1" smtClean="0"/>
              <a:t>không</a:t>
            </a:r>
            <a:r>
              <a:rPr lang="en-US" sz="2000" dirty="0" smtClean="0"/>
              <a:t> </a:t>
            </a:r>
            <a:r>
              <a:rPr lang="en-US" sz="2000" dirty="0" err="1" smtClean="0"/>
              <a:t>phải</a:t>
            </a:r>
            <a:r>
              <a:rPr lang="en-US" sz="2000" dirty="0" smtClean="0"/>
              <a:t> </a:t>
            </a:r>
            <a:r>
              <a:rPr lang="en-US" sz="2000" dirty="0" err="1" smtClean="0"/>
              <a:t>chấn</a:t>
            </a:r>
            <a:r>
              <a:rPr lang="en-US" sz="2000" dirty="0" smtClean="0"/>
              <a:t> </a:t>
            </a:r>
            <a:r>
              <a:rPr lang="en-US" sz="2000" dirty="0" err="1" smtClean="0"/>
              <a:t>thương</a:t>
            </a:r>
            <a:endParaRPr lang="en-US" sz="2000" dirty="0" smtClean="0"/>
          </a:p>
          <a:p>
            <a:pPr marL="0" indent="0">
              <a:buNone/>
            </a:pPr>
            <a:endParaRPr lang="en-US" sz="2000" dirty="0" smtClean="0"/>
          </a:p>
        </p:txBody>
      </p:sp>
    </p:spTree>
    <p:extLst>
      <p:ext uri="{BB962C8B-B14F-4D97-AF65-F5344CB8AC3E}">
        <p14:creationId xmlns:p14="http://schemas.microsoft.com/office/powerpoint/2010/main" val="35142573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err="1" smtClean="0">
                <a:solidFill>
                  <a:srgbClr val="C00000"/>
                </a:solidFill>
                <a:latin typeface="Calibri" pitchFamily="34" charset="0"/>
                <a:cs typeface="Calibri" pitchFamily="34" charset="0"/>
              </a:rPr>
              <a:t>iii.NGUYÊN</a:t>
            </a:r>
            <a:r>
              <a:rPr lang="en-US" sz="4000" b="1" dirty="0" smtClean="0">
                <a:solidFill>
                  <a:srgbClr val="C00000"/>
                </a:solidFill>
                <a:latin typeface="Calibri" pitchFamily="34" charset="0"/>
                <a:cs typeface="Calibri" pitchFamily="34" charset="0"/>
              </a:rPr>
              <a:t> NHÂN</a:t>
            </a:r>
            <a:endParaRPr lang="en-US" sz="4000" b="1" dirty="0">
              <a:solidFill>
                <a:srgbClr val="C00000"/>
              </a:solidFill>
              <a:latin typeface="Calibri" pitchFamily="34" charset="0"/>
              <a:cs typeface="Calibri" pitchFamily="34" charset="0"/>
            </a:endParaRPr>
          </a:p>
        </p:txBody>
      </p:sp>
      <p:sp>
        <p:nvSpPr>
          <p:cNvPr id="3" name="Content Placeholder 2"/>
          <p:cNvSpPr>
            <a:spLocks noGrp="1"/>
          </p:cNvSpPr>
          <p:nvPr>
            <p:ph sz="quarter" idx="1"/>
          </p:nvPr>
        </p:nvSpPr>
        <p:spPr>
          <a:xfrm>
            <a:off x="457200" y="2514600"/>
            <a:ext cx="7467600" cy="3959352"/>
          </a:xfrm>
        </p:spPr>
        <p:txBody>
          <a:bodyPr/>
          <a:lstStyle/>
          <a:p>
            <a:r>
              <a:rPr lang="en-US" dirty="0" smtClean="0"/>
              <a:t>Do </a:t>
            </a:r>
            <a:r>
              <a:rPr lang="en-US" dirty="0" err="1" smtClean="0"/>
              <a:t>sơ</a:t>
            </a:r>
            <a:r>
              <a:rPr lang="en-US" dirty="0" smtClean="0"/>
              <a:t> </a:t>
            </a:r>
            <a:r>
              <a:rPr lang="en-US" dirty="0" err="1" smtClean="0"/>
              <a:t>xuất</a:t>
            </a:r>
            <a:r>
              <a:rPr lang="en-US" dirty="0" smtClean="0"/>
              <a:t> </a:t>
            </a:r>
            <a:r>
              <a:rPr lang="en-US" dirty="0" err="1" smtClean="0"/>
              <a:t>trong</a:t>
            </a:r>
            <a:r>
              <a:rPr lang="en-US" dirty="0" smtClean="0"/>
              <a:t> </a:t>
            </a:r>
            <a:r>
              <a:rPr lang="en-US" dirty="0" err="1" smtClean="0"/>
              <a:t>bảo</a:t>
            </a:r>
            <a:r>
              <a:rPr lang="en-US" dirty="0" smtClean="0"/>
              <a:t> </a:t>
            </a:r>
            <a:r>
              <a:rPr lang="en-US" dirty="0" err="1" smtClean="0"/>
              <a:t>quản</a:t>
            </a:r>
            <a:r>
              <a:rPr lang="en-US" dirty="0" smtClean="0"/>
              <a:t> </a:t>
            </a:r>
            <a:r>
              <a:rPr lang="en-US" dirty="0" err="1" smtClean="0"/>
              <a:t>chất</a:t>
            </a:r>
            <a:r>
              <a:rPr lang="en-US" dirty="0" smtClean="0"/>
              <a:t> </a:t>
            </a:r>
            <a:r>
              <a:rPr lang="en-US" dirty="0" err="1" smtClean="0"/>
              <a:t>độc</a:t>
            </a:r>
            <a:r>
              <a:rPr lang="en-US" dirty="0" smtClean="0"/>
              <a:t> </a:t>
            </a:r>
            <a:r>
              <a:rPr lang="en-US" dirty="0" err="1" smtClean="0"/>
              <a:t>hoặc</a:t>
            </a:r>
            <a:r>
              <a:rPr lang="en-US" dirty="0" smtClean="0"/>
              <a:t> do </a:t>
            </a:r>
            <a:r>
              <a:rPr lang="en-US" dirty="0" err="1" smtClean="0"/>
              <a:t>dùng</a:t>
            </a:r>
            <a:r>
              <a:rPr lang="en-US" dirty="0" smtClean="0"/>
              <a:t> </a:t>
            </a:r>
            <a:r>
              <a:rPr lang="en-US" dirty="0" err="1" smtClean="0"/>
              <a:t>quá</a:t>
            </a:r>
            <a:r>
              <a:rPr lang="en-US" dirty="0" smtClean="0"/>
              <a:t> </a:t>
            </a:r>
            <a:r>
              <a:rPr lang="en-US" dirty="0" err="1" smtClean="0"/>
              <a:t>liều</a:t>
            </a:r>
            <a:r>
              <a:rPr lang="en-US" dirty="0" smtClean="0"/>
              <a:t> </a:t>
            </a:r>
            <a:r>
              <a:rPr lang="en-US" dirty="0" err="1" smtClean="0"/>
              <a:t>quy</a:t>
            </a:r>
            <a:r>
              <a:rPr lang="en-US" dirty="0" smtClean="0"/>
              <a:t> </a:t>
            </a:r>
            <a:r>
              <a:rPr lang="en-US" dirty="0" err="1" smtClean="0"/>
              <a:t>định</a:t>
            </a:r>
            <a:r>
              <a:rPr lang="en-US" dirty="0"/>
              <a:t> </a:t>
            </a:r>
            <a:r>
              <a:rPr lang="en-US" dirty="0" smtClean="0"/>
              <a:t>(10-15% do tai </a:t>
            </a:r>
            <a:r>
              <a:rPr lang="en-US" dirty="0" err="1" smtClean="0"/>
              <a:t>nạn</a:t>
            </a:r>
            <a:r>
              <a:rPr lang="en-US" dirty="0" smtClean="0"/>
              <a:t>)</a:t>
            </a:r>
          </a:p>
          <a:p>
            <a:r>
              <a:rPr lang="en-US" dirty="0" smtClean="0"/>
              <a:t>Do </a:t>
            </a:r>
            <a:r>
              <a:rPr lang="en-US" dirty="0" err="1" smtClean="0"/>
              <a:t>nghề</a:t>
            </a:r>
            <a:r>
              <a:rPr lang="en-US" dirty="0" smtClean="0"/>
              <a:t> </a:t>
            </a:r>
            <a:r>
              <a:rPr lang="en-US" dirty="0" err="1" smtClean="0"/>
              <a:t>nghiệp</a:t>
            </a:r>
            <a:r>
              <a:rPr lang="en-US" dirty="0" smtClean="0"/>
              <a:t> </a:t>
            </a:r>
            <a:r>
              <a:rPr lang="en-US" dirty="0" err="1" smtClean="0"/>
              <a:t>tiếp</a:t>
            </a:r>
            <a:r>
              <a:rPr lang="en-US" dirty="0" smtClean="0"/>
              <a:t> </a:t>
            </a:r>
            <a:r>
              <a:rPr lang="en-US" dirty="0" err="1" smtClean="0"/>
              <a:t>xúc</a:t>
            </a:r>
            <a:r>
              <a:rPr lang="en-US" dirty="0" smtClean="0"/>
              <a:t> </a:t>
            </a:r>
            <a:r>
              <a:rPr lang="en-US" dirty="0" err="1" smtClean="0"/>
              <a:t>với</a:t>
            </a:r>
            <a:r>
              <a:rPr lang="en-US" dirty="0" smtClean="0"/>
              <a:t> </a:t>
            </a:r>
            <a:r>
              <a:rPr lang="en-US" dirty="0" err="1" smtClean="0"/>
              <a:t>hóa</a:t>
            </a:r>
            <a:r>
              <a:rPr lang="en-US" dirty="0" smtClean="0"/>
              <a:t> </a:t>
            </a:r>
            <a:r>
              <a:rPr lang="en-US" dirty="0" err="1" smtClean="0"/>
              <a:t>chất</a:t>
            </a:r>
            <a:r>
              <a:rPr lang="en-US" dirty="0" smtClean="0"/>
              <a:t> </a:t>
            </a:r>
            <a:r>
              <a:rPr lang="en-US" dirty="0" err="1" smtClean="0"/>
              <a:t>độc</a:t>
            </a:r>
            <a:r>
              <a:rPr lang="en-US" dirty="0" smtClean="0"/>
              <a:t>(5% do </a:t>
            </a:r>
            <a:r>
              <a:rPr lang="en-US" dirty="0" err="1" smtClean="0"/>
              <a:t>nghề</a:t>
            </a:r>
            <a:r>
              <a:rPr lang="en-US" dirty="0" smtClean="0"/>
              <a:t> </a:t>
            </a:r>
            <a:r>
              <a:rPr lang="en-US" dirty="0" err="1" smtClean="0"/>
              <a:t>nghiệp</a:t>
            </a:r>
            <a:r>
              <a:rPr lang="en-US" dirty="0" smtClean="0"/>
              <a:t>)</a:t>
            </a:r>
          </a:p>
          <a:p>
            <a:r>
              <a:rPr lang="en-US" dirty="0" smtClean="0"/>
              <a:t>Do </a:t>
            </a:r>
            <a:r>
              <a:rPr lang="en-US" dirty="0" err="1" smtClean="0"/>
              <a:t>uống</a:t>
            </a:r>
            <a:r>
              <a:rPr lang="en-US" dirty="0" smtClean="0"/>
              <a:t> </a:t>
            </a:r>
            <a:r>
              <a:rPr lang="en-US" dirty="0" err="1" smtClean="0"/>
              <a:t>chất</a:t>
            </a:r>
            <a:r>
              <a:rPr lang="en-US" dirty="0" smtClean="0"/>
              <a:t> </a:t>
            </a:r>
            <a:r>
              <a:rPr lang="en-US" dirty="0" err="1" smtClean="0"/>
              <a:t>độc</a:t>
            </a:r>
            <a:r>
              <a:rPr lang="en-US" dirty="0" smtClean="0"/>
              <a:t> </a:t>
            </a:r>
            <a:r>
              <a:rPr lang="en-US" dirty="0" err="1" smtClean="0"/>
              <a:t>tự</a:t>
            </a:r>
            <a:r>
              <a:rPr lang="en-US" dirty="0" smtClean="0"/>
              <a:t> </a:t>
            </a:r>
            <a:r>
              <a:rPr lang="en-US" dirty="0" err="1" smtClean="0"/>
              <a:t>tử</a:t>
            </a:r>
            <a:r>
              <a:rPr lang="en-US" dirty="0" smtClean="0"/>
              <a:t>(80-90%)</a:t>
            </a:r>
          </a:p>
          <a:p>
            <a:r>
              <a:rPr lang="en-US" dirty="0" smtClean="0"/>
              <a:t>Do </a:t>
            </a:r>
            <a:r>
              <a:rPr lang="en-US" dirty="0" err="1" smtClean="0"/>
              <a:t>bị</a:t>
            </a:r>
            <a:r>
              <a:rPr lang="en-US" dirty="0" smtClean="0"/>
              <a:t> </a:t>
            </a:r>
            <a:r>
              <a:rPr lang="en-US" dirty="0" err="1" smtClean="0"/>
              <a:t>đầu</a:t>
            </a:r>
            <a:r>
              <a:rPr lang="en-US" dirty="0" smtClean="0"/>
              <a:t> </a:t>
            </a:r>
            <a:r>
              <a:rPr lang="en-US" dirty="0" err="1" smtClean="0"/>
              <a:t>độc</a:t>
            </a:r>
            <a:endParaRPr lang="en-US" dirty="0" smtClean="0"/>
          </a:p>
          <a:p>
            <a:r>
              <a:rPr lang="en-US" dirty="0" err="1" smtClean="0"/>
              <a:t>Chiến</a:t>
            </a:r>
            <a:r>
              <a:rPr lang="en-US" dirty="0" smtClean="0"/>
              <a:t> </a:t>
            </a:r>
            <a:r>
              <a:rPr lang="en-US" dirty="0" err="1" smtClean="0"/>
              <a:t>tranh</a:t>
            </a:r>
            <a:r>
              <a:rPr lang="en-US" dirty="0" smtClean="0"/>
              <a:t> </a:t>
            </a:r>
            <a:r>
              <a:rPr lang="en-US" dirty="0" err="1" smtClean="0"/>
              <a:t>chất</a:t>
            </a:r>
            <a:r>
              <a:rPr lang="en-US" dirty="0" smtClean="0"/>
              <a:t> </a:t>
            </a:r>
            <a:r>
              <a:rPr lang="en-US" dirty="0" err="1" smtClean="0"/>
              <a:t>độc</a:t>
            </a:r>
            <a:r>
              <a:rPr lang="en-US" dirty="0" smtClean="0"/>
              <a:t>..</a:t>
            </a:r>
            <a:endParaRPr lang="en-US" dirty="0"/>
          </a:p>
        </p:txBody>
      </p:sp>
    </p:spTree>
    <p:extLst>
      <p:ext uri="{BB962C8B-B14F-4D97-AF65-F5344CB8AC3E}">
        <p14:creationId xmlns:p14="http://schemas.microsoft.com/office/powerpoint/2010/main" val="33991037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717550"/>
          </a:xfrm>
        </p:spPr>
        <p:txBody>
          <a:bodyPr>
            <a:normAutofit/>
          </a:bodyPr>
          <a:lstStyle/>
          <a:p>
            <a:pPr algn="ctr"/>
            <a:r>
              <a:rPr lang="en-US" sz="3200" dirty="0" smtClean="0">
                <a:solidFill>
                  <a:schemeClr val="tx1">
                    <a:lumMod val="75000"/>
                    <a:lumOff val="25000"/>
                  </a:schemeClr>
                </a:solidFill>
                <a:latin typeface="Calibri" pitchFamily="34" charset="0"/>
                <a:cs typeface="Calibri" pitchFamily="34" charset="0"/>
              </a:rPr>
              <a:t>IV:TRIỆU CHỨNG</a:t>
            </a:r>
            <a:endParaRPr lang="en-US" sz="3200" dirty="0">
              <a:solidFill>
                <a:schemeClr val="tx1">
                  <a:lumMod val="75000"/>
                  <a:lumOff val="25000"/>
                </a:schemeClr>
              </a:solidFill>
              <a:latin typeface="Calibri" pitchFamily="34" charset="0"/>
              <a:cs typeface="Calibri" pitchFamily="34" charset="0"/>
            </a:endParaRPr>
          </a:p>
        </p:txBody>
      </p:sp>
      <p:sp>
        <p:nvSpPr>
          <p:cNvPr id="3" name="Content Placeholder 2"/>
          <p:cNvSpPr>
            <a:spLocks noGrp="1"/>
          </p:cNvSpPr>
          <p:nvPr>
            <p:ph sz="quarter" idx="2"/>
          </p:nvPr>
        </p:nvSpPr>
        <p:spPr>
          <a:xfrm>
            <a:off x="457200" y="2895600"/>
            <a:ext cx="3657600" cy="2362200"/>
          </a:xfrm>
        </p:spPr>
        <p:txBody>
          <a:bodyPr>
            <a:normAutofit/>
          </a:bodyPr>
          <a:lstStyle/>
          <a:p>
            <a:pPr>
              <a:buFont typeface="Arial" pitchFamily="34" charset="0"/>
              <a:buChar char="•"/>
            </a:pPr>
            <a:r>
              <a:rPr lang="en-US" sz="2000" dirty="0" err="1" smtClean="0">
                <a:latin typeface="Times New Roman" pitchFamily="18" charset="0"/>
                <a:cs typeface="Times New Roman" pitchFamily="18" charset="0"/>
              </a:rPr>
              <a:t>Bệnh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mê,co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bụng,nôn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mửa,ỉa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chảy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cấp</a:t>
            </a:r>
            <a:endParaRPr lang="en-US" sz="2000" dirty="0" smtClean="0">
              <a:latin typeface="Times New Roman" pitchFamily="18" charset="0"/>
              <a:cs typeface="Times New Roman" pitchFamily="18" charset="0"/>
            </a:endParaRPr>
          </a:p>
          <a:p>
            <a:pPr>
              <a:buFont typeface="Arial" pitchFamily="34" charset="0"/>
              <a:buChar char="•"/>
            </a:pP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suy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hấp,suy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hoàn,suy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thận,suy</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cấp,rối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loạn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thân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nhiệt,đái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ít,vô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niệu</a:t>
            </a:r>
            <a:endParaRPr lang="en-US" sz="2000" dirty="0">
              <a:latin typeface="Times New Roman" pitchFamily="18" charset="0"/>
              <a:cs typeface="Times New Roman" pitchFamily="18" charset="0"/>
            </a:endParaRPr>
          </a:p>
        </p:txBody>
      </p:sp>
      <p:sp>
        <p:nvSpPr>
          <p:cNvPr id="4" name="Content Placeholder 3"/>
          <p:cNvSpPr>
            <a:spLocks noGrp="1"/>
          </p:cNvSpPr>
          <p:nvPr>
            <p:ph sz="quarter" idx="4"/>
          </p:nvPr>
        </p:nvSpPr>
        <p:spPr>
          <a:xfrm>
            <a:off x="4371975" y="2819400"/>
            <a:ext cx="3657600" cy="3429000"/>
          </a:xfrm>
        </p:spPr>
        <p:txBody>
          <a:bodyPr>
            <a:normAutofit/>
          </a:bodyPr>
          <a:lstStyle/>
          <a:p>
            <a:pPr>
              <a:buFont typeface="Arial" pitchFamily="34" charset="0"/>
              <a:buChar char="•"/>
            </a:pPr>
            <a:r>
              <a:rPr lang="en-US" sz="1800" dirty="0" err="1" smtClean="0">
                <a:latin typeface="Times New Roman" pitchFamily="18" charset="0"/>
                <a:cs typeface="Times New Roman" pitchFamily="18" charset="0"/>
              </a:rPr>
              <a:t>Rối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loạn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tiêu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hóa</a:t>
            </a:r>
            <a:endParaRPr lang="en-US" sz="1800" dirty="0" smtClean="0">
              <a:latin typeface="Times New Roman" pitchFamily="18" charset="0"/>
              <a:cs typeface="Times New Roman" pitchFamily="18" charset="0"/>
            </a:endParaRPr>
          </a:p>
          <a:p>
            <a:pPr>
              <a:buFont typeface="Arial" pitchFamily="34" charset="0"/>
              <a:buChar char="•"/>
            </a:pPr>
            <a:r>
              <a:rPr lang="en-US" sz="1800" dirty="0" err="1" smtClean="0">
                <a:latin typeface="Times New Roman" pitchFamily="18" charset="0"/>
                <a:cs typeface="Times New Roman" pitchFamily="18" charset="0"/>
              </a:rPr>
              <a:t>Triệu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chứng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nhiễm</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khuẩn</a:t>
            </a:r>
            <a:endParaRPr lang="en-US" sz="1800" dirty="0" smtClean="0">
              <a:latin typeface="Times New Roman" pitchFamily="18" charset="0"/>
              <a:cs typeface="Times New Roman" pitchFamily="18" charset="0"/>
            </a:endParaRPr>
          </a:p>
          <a:p>
            <a:pPr>
              <a:buFont typeface="Arial" pitchFamily="34" charset="0"/>
              <a:buChar char="•"/>
            </a:pPr>
            <a:r>
              <a:rPr lang="en-US" sz="1800" dirty="0" err="1" smtClean="0">
                <a:latin typeface="Times New Roman" pitchFamily="18" charset="0"/>
                <a:cs typeface="Times New Roman" pitchFamily="18" charset="0"/>
              </a:rPr>
              <a:t>Bệnh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nhân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có</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thể</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sốt</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cao,ớn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lạnh</a:t>
            </a:r>
            <a:endParaRPr lang="en-US" sz="1800" dirty="0" smtClean="0">
              <a:latin typeface="Times New Roman" pitchFamily="18" charset="0"/>
              <a:cs typeface="Times New Roman" pitchFamily="18" charset="0"/>
            </a:endParaRPr>
          </a:p>
          <a:p>
            <a:pPr>
              <a:buFont typeface="Arial" pitchFamily="34" charset="0"/>
              <a:buChar char="•"/>
            </a:pPr>
            <a:r>
              <a:rPr lang="en-US" sz="1800" dirty="0" err="1" smtClean="0">
                <a:latin typeface="Times New Roman" pitchFamily="18" charset="0"/>
                <a:cs typeface="Times New Roman" pitchFamily="18" charset="0"/>
              </a:rPr>
              <a:t>Triệu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chứng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của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mất</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nước</a:t>
            </a:r>
            <a:endParaRPr lang="en-US" sz="1800" dirty="0" smtClean="0">
              <a:latin typeface="Times New Roman" pitchFamily="18" charset="0"/>
              <a:cs typeface="Times New Roman" pitchFamily="18" charset="0"/>
            </a:endParaRPr>
          </a:p>
          <a:p>
            <a:pPr>
              <a:buFont typeface="Arial" pitchFamily="34" charset="0"/>
              <a:buChar char="•"/>
            </a:pPr>
            <a:r>
              <a:rPr lang="en-US" sz="1800" dirty="0" err="1" smtClean="0">
                <a:latin typeface="Times New Roman" pitchFamily="18" charset="0"/>
                <a:cs typeface="Times New Roman" pitchFamily="18" charset="0"/>
              </a:rPr>
              <a:t>Các</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dấu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hiệu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khác:tê</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bì</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đầu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chi,quanh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miệng</a:t>
            </a:r>
            <a:endParaRPr lang="en-US" sz="1800" dirty="0" smtClean="0">
              <a:latin typeface="Times New Roman" pitchFamily="18" charset="0"/>
              <a:cs typeface="Times New Roman" pitchFamily="18" charset="0"/>
            </a:endParaRPr>
          </a:p>
          <a:p>
            <a:pPr>
              <a:buFont typeface="Arial" pitchFamily="34" charset="0"/>
              <a:buChar char="•"/>
            </a:pPr>
            <a:endParaRPr lang="en-US" sz="1800" dirty="0">
              <a:latin typeface="Times New Roman" pitchFamily="18" charset="0"/>
              <a:cs typeface="Times New Roman" pitchFamily="18" charset="0"/>
            </a:endParaRPr>
          </a:p>
        </p:txBody>
      </p:sp>
      <p:sp>
        <p:nvSpPr>
          <p:cNvPr id="5" name="Text Placeholder 4"/>
          <p:cNvSpPr>
            <a:spLocks noGrp="1"/>
          </p:cNvSpPr>
          <p:nvPr>
            <p:ph type="body" sz="quarter" idx="1"/>
          </p:nvPr>
        </p:nvSpPr>
        <p:spPr/>
        <p:txBody>
          <a:bodyPr/>
          <a:lstStyle/>
          <a:p>
            <a:r>
              <a:rPr lang="en-US" sz="2400" dirty="0" err="1" smtClean="0">
                <a:latin typeface="Calibri" pitchFamily="34" charset="0"/>
                <a:cs typeface="Calibri" pitchFamily="34" charset="0"/>
              </a:rPr>
              <a:t>Triệu</a:t>
            </a:r>
            <a:r>
              <a:rPr lang="en-US" sz="2400" dirty="0" smtClean="0">
                <a:latin typeface="Calibri" pitchFamily="34" charset="0"/>
                <a:cs typeface="Calibri" pitchFamily="34" charset="0"/>
              </a:rPr>
              <a:t> </a:t>
            </a:r>
            <a:r>
              <a:rPr lang="en-US" sz="2400" dirty="0" err="1" smtClean="0">
                <a:latin typeface="Calibri" pitchFamily="34" charset="0"/>
                <a:cs typeface="Calibri" pitchFamily="34" charset="0"/>
              </a:rPr>
              <a:t>chứng</a:t>
            </a:r>
            <a:r>
              <a:rPr lang="en-US" sz="2400" dirty="0" smtClean="0">
                <a:latin typeface="Calibri" pitchFamily="34" charset="0"/>
                <a:cs typeface="Calibri" pitchFamily="34" charset="0"/>
              </a:rPr>
              <a:t> </a:t>
            </a:r>
            <a:r>
              <a:rPr lang="en-US" sz="2400" dirty="0" err="1" smtClean="0">
                <a:latin typeface="Calibri" pitchFamily="34" charset="0"/>
                <a:cs typeface="Calibri" pitchFamily="34" charset="0"/>
              </a:rPr>
              <a:t>cơ</a:t>
            </a:r>
            <a:r>
              <a:rPr lang="en-US" sz="2400" dirty="0" smtClean="0">
                <a:latin typeface="Calibri" pitchFamily="34" charset="0"/>
                <a:cs typeface="Calibri" pitchFamily="34" charset="0"/>
              </a:rPr>
              <a:t> </a:t>
            </a:r>
            <a:r>
              <a:rPr lang="en-US" sz="2400" dirty="0" err="1" smtClean="0">
                <a:latin typeface="Calibri" pitchFamily="34" charset="0"/>
                <a:cs typeface="Calibri" pitchFamily="34" charset="0"/>
              </a:rPr>
              <a:t>năng</a:t>
            </a:r>
            <a:endParaRPr lang="en-US" sz="2400" dirty="0">
              <a:latin typeface="Calibri" pitchFamily="34" charset="0"/>
              <a:cs typeface="Calibri" pitchFamily="34" charset="0"/>
            </a:endParaRPr>
          </a:p>
        </p:txBody>
      </p:sp>
      <p:sp>
        <p:nvSpPr>
          <p:cNvPr id="6" name="Text Placeholder 5"/>
          <p:cNvSpPr>
            <a:spLocks noGrp="1"/>
          </p:cNvSpPr>
          <p:nvPr>
            <p:ph type="body" sz="quarter" idx="3"/>
          </p:nvPr>
        </p:nvSpPr>
        <p:spPr/>
        <p:txBody>
          <a:bodyPr/>
          <a:lstStyle/>
          <a:p>
            <a:r>
              <a:rPr lang="en-US" sz="2400" dirty="0" err="1" smtClean="0">
                <a:latin typeface="Calibri" pitchFamily="34" charset="0"/>
                <a:cs typeface="Calibri" pitchFamily="34" charset="0"/>
              </a:rPr>
              <a:t>Triệu</a:t>
            </a:r>
            <a:r>
              <a:rPr lang="en-US" sz="2400" dirty="0" smtClean="0">
                <a:latin typeface="Calibri" pitchFamily="34" charset="0"/>
                <a:cs typeface="Calibri" pitchFamily="34" charset="0"/>
              </a:rPr>
              <a:t> </a:t>
            </a:r>
            <a:r>
              <a:rPr lang="en-US" sz="2400" dirty="0" err="1" smtClean="0">
                <a:latin typeface="Calibri" pitchFamily="34" charset="0"/>
                <a:cs typeface="Calibri" pitchFamily="34" charset="0"/>
              </a:rPr>
              <a:t>chứng</a:t>
            </a:r>
            <a:r>
              <a:rPr lang="en-US" sz="2400" dirty="0" smtClean="0">
                <a:latin typeface="Calibri" pitchFamily="34" charset="0"/>
                <a:cs typeface="Calibri" pitchFamily="34" charset="0"/>
              </a:rPr>
              <a:t> </a:t>
            </a:r>
            <a:r>
              <a:rPr lang="en-US" sz="2400" dirty="0" err="1" smtClean="0">
                <a:latin typeface="Calibri" pitchFamily="34" charset="0"/>
                <a:cs typeface="Calibri" pitchFamily="34" charset="0"/>
              </a:rPr>
              <a:t>thực</a:t>
            </a:r>
            <a:r>
              <a:rPr lang="en-US" sz="2400" dirty="0" smtClean="0">
                <a:latin typeface="Calibri" pitchFamily="34" charset="0"/>
                <a:cs typeface="Calibri" pitchFamily="34" charset="0"/>
              </a:rPr>
              <a:t> </a:t>
            </a:r>
            <a:r>
              <a:rPr lang="en-US" sz="2400" dirty="0" err="1" smtClean="0">
                <a:latin typeface="Calibri" pitchFamily="34" charset="0"/>
                <a:cs typeface="Calibri" pitchFamily="34" charset="0"/>
              </a:rPr>
              <a:t>thể</a:t>
            </a:r>
            <a:endParaRPr lang="en-US" sz="2400" dirty="0">
              <a:latin typeface="Calibri" pitchFamily="34" charset="0"/>
              <a:cs typeface="Calibri" pitchFamily="34" charset="0"/>
            </a:endParaRPr>
          </a:p>
        </p:txBody>
      </p:sp>
    </p:spTree>
    <p:extLst>
      <p:ext uri="{BB962C8B-B14F-4D97-AF65-F5344CB8AC3E}">
        <p14:creationId xmlns:p14="http://schemas.microsoft.com/office/powerpoint/2010/main" val="6950385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11162"/>
          </a:xfrm>
        </p:spPr>
        <p:txBody>
          <a:bodyPr>
            <a:normAutofit fontScale="90000"/>
          </a:bodyPr>
          <a:lstStyle/>
          <a:p>
            <a:pPr algn="ctr"/>
            <a:r>
              <a:rPr lang="en-US" dirty="0" smtClean="0">
                <a:solidFill>
                  <a:srgbClr val="FF0000"/>
                </a:solidFill>
              </a:rPr>
              <a:t>V.XỬ TRÍ BỆNH NHÂN NGỘ ĐỘC CẤP</a:t>
            </a:r>
            <a:endParaRPr lang="en-US" dirty="0">
              <a:solidFill>
                <a:srgbClr val="FF0000"/>
              </a:solidFill>
            </a:endParaRPr>
          </a:p>
        </p:txBody>
      </p:sp>
      <p:sp>
        <p:nvSpPr>
          <p:cNvPr id="3" name="Content Placeholder 2"/>
          <p:cNvSpPr>
            <a:spLocks noGrp="1"/>
          </p:cNvSpPr>
          <p:nvPr>
            <p:ph sz="quarter" idx="1"/>
          </p:nvPr>
        </p:nvSpPr>
        <p:spPr>
          <a:xfrm>
            <a:off x="457200" y="1219200"/>
            <a:ext cx="7467600" cy="5410200"/>
          </a:xfrm>
        </p:spPr>
        <p:txBody>
          <a:bodyPr>
            <a:normAutofit fontScale="92500"/>
          </a:bodyPr>
          <a:lstStyle/>
          <a:p>
            <a:r>
              <a:rPr lang="vi-VN" dirty="0"/>
              <a:t>Xử trí bệnh nhân ngộ độc cấp bao gồm 2 nhóm công việc: </a:t>
            </a:r>
            <a:endParaRPr lang="en-US" dirty="0" smtClean="0"/>
          </a:p>
          <a:p>
            <a:r>
              <a:rPr lang="en-US" dirty="0">
                <a:solidFill>
                  <a:schemeClr val="tx1">
                    <a:lumMod val="95000"/>
                    <a:lumOff val="5000"/>
                  </a:schemeClr>
                </a:solidFill>
              </a:rPr>
              <a:t>A</a:t>
            </a:r>
            <a:r>
              <a:rPr lang="vi-VN" dirty="0" smtClean="0">
                <a:solidFill>
                  <a:schemeClr val="tx1">
                    <a:lumMod val="95000"/>
                    <a:lumOff val="5000"/>
                  </a:schemeClr>
                </a:solidFill>
              </a:rPr>
              <a:t>. </a:t>
            </a:r>
            <a:r>
              <a:rPr lang="vi-VN" dirty="0">
                <a:solidFill>
                  <a:schemeClr val="tx1">
                    <a:lumMod val="95000"/>
                    <a:lumOff val="5000"/>
                  </a:schemeClr>
                </a:solidFill>
              </a:rPr>
              <a:t>Nhóm 1</a:t>
            </a:r>
            <a:r>
              <a:rPr lang="vi-VN" dirty="0"/>
              <a:t>: Các biện pháp hồi sức và điều trị các triệu chứng, bao gồm</a:t>
            </a:r>
            <a:r>
              <a:rPr lang="vi-VN" dirty="0" smtClean="0"/>
              <a:t>:</a:t>
            </a:r>
            <a:endParaRPr lang="en-US" dirty="0" smtClean="0"/>
          </a:p>
          <a:p>
            <a:r>
              <a:rPr lang="en-US" dirty="0" smtClean="0"/>
              <a:t>   </a:t>
            </a:r>
            <a:r>
              <a:rPr lang="vi-VN" dirty="0" smtClean="0"/>
              <a:t> </a:t>
            </a:r>
            <a:r>
              <a:rPr lang="vi-VN" dirty="0"/>
              <a:t>- Cấp cứu ban </a:t>
            </a:r>
            <a:r>
              <a:rPr lang="vi-VN" dirty="0" smtClean="0"/>
              <a:t>đầu</a:t>
            </a:r>
            <a:endParaRPr lang="en-US" dirty="0" smtClean="0"/>
          </a:p>
          <a:p>
            <a:r>
              <a:rPr lang="en-US" dirty="0" smtClean="0"/>
              <a:t>   </a:t>
            </a:r>
            <a:r>
              <a:rPr lang="vi-VN" dirty="0" smtClean="0"/>
              <a:t> </a:t>
            </a:r>
            <a:r>
              <a:rPr lang="vi-VN" dirty="0"/>
              <a:t>- Hỏi bệnh, khám, định </a:t>
            </a:r>
            <a:r>
              <a:rPr lang="vi-VN" dirty="0" smtClean="0"/>
              <a:t>h</a:t>
            </a:r>
            <a:r>
              <a:rPr lang="en-US" dirty="0" smtClean="0"/>
              <a:t>ư</a:t>
            </a:r>
            <a:r>
              <a:rPr lang="vi-VN" dirty="0" smtClean="0"/>
              <a:t>ớng </a:t>
            </a:r>
            <a:r>
              <a:rPr lang="vi-VN" dirty="0"/>
              <a:t>chẩn đoán</a:t>
            </a:r>
            <a:r>
              <a:rPr lang="vi-VN" dirty="0" smtClean="0"/>
              <a:t>.</a:t>
            </a:r>
            <a:endParaRPr lang="en-US" dirty="0" smtClean="0"/>
          </a:p>
          <a:p>
            <a:r>
              <a:rPr lang="en-US" dirty="0" smtClean="0"/>
              <a:t>   </a:t>
            </a:r>
            <a:r>
              <a:rPr lang="vi-VN" dirty="0" smtClean="0"/>
              <a:t> </a:t>
            </a:r>
            <a:r>
              <a:rPr lang="vi-VN" dirty="0"/>
              <a:t>- Các biện pháp điều trị hỗ trợ toàn </a:t>
            </a:r>
            <a:r>
              <a:rPr lang="vi-VN" dirty="0" smtClean="0"/>
              <a:t>diện</a:t>
            </a:r>
            <a:endParaRPr lang="en-US" dirty="0" smtClean="0"/>
          </a:p>
          <a:p>
            <a:r>
              <a:rPr lang="vi-VN" dirty="0" smtClean="0"/>
              <a:t> </a:t>
            </a:r>
            <a:r>
              <a:rPr lang="en-US" dirty="0" smtClean="0"/>
              <a:t>B</a:t>
            </a:r>
            <a:r>
              <a:rPr lang="vi-VN" dirty="0" smtClean="0"/>
              <a:t>. </a:t>
            </a:r>
            <a:r>
              <a:rPr lang="vi-VN" dirty="0"/>
              <a:t>Nhóm 2: Các biện pháp chống độc đặc hiệu, bao </a:t>
            </a:r>
            <a:r>
              <a:rPr lang="vi-VN" dirty="0" smtClean="0"/>
              <a:t>gồm</a:t>
            </a:r>
            <a:r>
              <a:rPr lang="en-US" dirty="0" smtClean="0"/>
              <a:t>:</a:t>
            </a:r>
          </a:p>
          <a:p>
            <a:r>
              <a:rPr lang="en-US" dirty="0"/>
              <a:t> </a:t>
            </a:r>
            <a:r>
              <a:rPr lang="en-US" dirty="0" smtClean="0"/>
              <a:t>  </a:t>
            </a:r>
            <a:r>
              <a:rPr lang="vi-VN" dirty="0" smtClean="0"/>
              <a:t> </a:t>
            </a:r>
            <a:r>
              <a:rPr lang="vi-VN" dirty="0"/>
              <a:t>- Hạn chế hấp thu </a:t>
            </a:r>
            <a:endParaRPr lang="en-US" dirty="0" smtClean="0"/>
          </a:p>
          <a:p>
            <a:r>
              <a:rPr lang="en-US" dirty="0" smtClean="0"/>
              <a:t>    </a:t>
            </a:r>
            <a:r>
              <a:rPr lang="vi-VN" dirty="0" smtClean="0"/>
              <a:t>- </a:t>
            </a:r>
            <a:r>
              <a:rPr lang="vi-VN" dirty="0"/>
              <a:t>Tăng đào thải độc </a:t>
            </a:r>
            <a:r>
              <a:rPr lang="vi-VN" dirty="0" smtClean="0"/>
              <a:t>chất</a:t>
            </a:r>
            <a:endParaRPr lang="en-US" dirty="0" smtClean="0"/>
          </a:p>
          <a:p>
            <a:r>
              <a:rPr lang="en-US" dirty="0" smtClean="0"/>
              <a:t>   </a:t>
            </a:r>
            <a:r>
              <a:rPr lang="vi-VN" dirty="0" smtClean="0"/>
              <a:t> </a:t>
            </a:r>
            <a:r>
              <a:rPr lang="vi-VN" dirty="0"/>
              <a:t>- Thuốc giải độc đặc hiệu. </a:t>
            </a:r>
            <a:endParaRPr lang="en-US" dirty="0" smtClean="0"/>
          </a:p>
          <a:p>
            <a:r>
              <a:rPr lang="vi-VN" dirty="0" smtClean="0"/>
              <a:t>Làm </a:t>
            </a:r>
            <a:r>
              <a:rPr lang="vi-VN" dirty="0"/>
              <a:t>gì </a:t>
            </a:r>
            <a:r>
              <a:rPr lang="vi-VN" dirty="0" smtClean="0"/>
              <a:t>tr</a:t>
            </a:r>
            <a:r>
              <a:rPr lang="en-US" dirty="0"/>
              <a:t>ư</a:t>
            </a:r>
            <a:r>
              <a:rPr lang="vi-VN" dirty="0" smtClean="0"/>
              <a:t>ớc</a:t>
            </a:r>
            <a:r>
              <a:rPr lang="vi-VN" dirty="0"/>
              <a:t>: Khi bệnh nhân đã có triệu chứng, </a:t>
            </a:r>
            <a:r>
              <a:rPr lang="en-US" dirty="0"/>
              <a:t>ư</a:t>
            </a:r>
            <a:r>
              <a:rPr lang="vi-VN" dirty="0" smtClean="0"/>
              <a:t>u </a:t>
            </a:r>
            <a:r>
              <a:rPr lang="vi-VN" dirty="0"/>
              <a:t>tiên các biện pháp nhóm 1 và thuốc giải độc (nếu có); khi bệnh nhân đến sớm </a:t>
            </a:r>
            <a:r>
              <a:rPr lang="vi-VN" dirty="0" smtClean="0"/>
              <a:t>ch</a:t>
            </a:r>
            <a:r>
              <a:rPr lang="en-US" dirty="0"/>
              <a:t>ư</a:t>
            </a:r>
            <a:r>
              <a:rPr lang="vi-VN" dirty="0" smtClean="0"/>
              <a:t>a </a:t>
            </a:r>
            <a:r>
              <a:rPr lang="vi-VN" dirty="0"/>
              <a:t>có triệu chứng, </a:t>
            </a:r>
            <a:r>
              <a:rPr lang="en-US" dirty="0"/>
              <a:t>ư</a:t>
            </a:r>
            <a:r>
              <a:rPr lang="vi-VN" dirty="0" smtClean="0"/>
              <a:t>u </a:t>
            </a:r>
            <a:r>
              <a:rPr lang="vi-VN" dirty="0"/>
              <a:t>tiên các biện pháp nhóm 2. </a:t>
            </a:r>
            <a:endParaRPr lang="en-US" dirty="0"/>
          </a:p>
        </p:txBody>
      </p:sp>
    </p:spTree>
    <p:extLst>
      <p:ext uri="{BB962C8B-B14F-4D97-AF65-F5344CB8AC3E}">
        <p14:creationId xmlns:p14="http://schemas.microsoft.com/office/powerpoint/2010/main" val="14391538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latin typeface="Calibri" pitchFamily="34" charset="0"/>
                <a:cs typeface="Calibri" pitchFamily="34" charset="0"/>
              </a:rPr>
              <a:t>VI.CHĂM SÓC BỆNH NHÂN NGỘ ĐỘC</a:t>
            </a:r>
            <a:endParaRPr lang="en-US" dirty="0">
              <a:solidFill>
                <a:srgbClr val="C00000"/>
              </a:solidFill>
              <a:latin typeface="Calibri" pitchFamily="34" charset="0"/>
              <a:cs typeface="Calibri" pitchFamily="34" charset="0"/>
            </a:endParaRPr>
          </a:p>
        </p:txBody>
      </p:sp>
      <p:sp>
        <p:nvSpPr>
          <p:cNvPr id="3" name="Content Placeholder 2"/>
          <p:cNvSpPr>
            <a:spLocks noGrp="1"/>
          </p:cNvSpPr>
          <p:nvPr>
            <p:ph sz="quarter" idx="1"/>
          </p:nvPr>
        </p:nvSpPr>
        <p:spPr>
          <a:xfrm>
            <a:off x="457200" y="2057400"/>
            <a:ext cx="7467600" cy="3048000"/>
          </a:xfrm>
        </p:spPr>
        <p:txBody>
          <a:bodyPr>
            <a:normAutofit/>
          </a:bodyPr>
          <a:lstStyle/>
          <a:p>
            <a:pPr marL="0" indent="0">
              <a:buNone/>
            </a:pPr>
            <a:r>
              <a:rPr lang="en-US" sz="3200" dirty="0" smtClean="0">
                <a:latin typeface="Calibri" pitchFamily="34" charset="0"/>
                <a:cs typeface="Calibri" pitchFamily="34" charset="0"/>
              </a:rPr>
              <a:t>1.MỤC TIÊU</a:t>
            </a:r>
          </a:p>
          <a:p>
            <a:pPr marL="0" indent="0">
              <a:buNone/>
            </a:pPr>
            <a:r>
              <a:rPr lang="en-US" dirty="0" smtClean="0">
                <a:latin typeface="Calibri" pitchFamily="34" charset="0"/>
                <a:cs typeface="Calibri" pitchFamily="34" charset="0"/>
              </a:rPr>
              <a:t>    -</a:t>
            </a:r>
            <a:r>
              <a:rPr lang="en-US" dirty="0" err="1" smtClean="0">
                <a:latin typeface="Calibri" pitchFamily="34" charset="0"/>
                <a:cs typeface="Calibri" pitchFamily="34" charset="0"/>
              </a:rPr>
              <a:t>Tăng</a:t>
            </a:r>
            <a:r>
              <a:rPr lang="en-US" dirty="0" smtClean="0">
                <a:latin typeface="Calibri" pitchFamily="34" charset="0"/>
                <a:cs typeface="Calibri" pitchFamily="34" charset="0"/>
              </a:rPr>
              <a:t> </a:t>
            </a:r>
            <a:r>
              <a:rPr lang="en-US" dirty="0" err="1" smtClean="0">
                <a:latin typeface="Calibri" pitchFamily="34" charset="0"/>
                <a:cs typeface="Calibri" pitchFamily="34" charset="0"/>
              </a:rPr>
              <a:t>cường</a:t>
            </a:r>
            <a:r>
              <a:rPr lang="en-US" dirty="0" smtClean="0">
                <a:latin typeface="Calibri" pitchFamily="34" charset="0"/>
                <a:cs typeface="Calibri" pitchFamily="34" charset="0"/>
              </a:rPr>
              <a:t> </a:t>
            </a:r>
            <a:r>
              <a:rPr lang="en-US" dirty="0" err="1" smtClean="0">
                <a:latin typeface="Calibri" pitchFamily="34" charset="0"/>
                <a:cs typeface="Calibri" pitchFamily="34" charset="0"/>
              </a:rPr>
              <a:t>đào</a:t>
            </a:r>
            <a:r>
              <a:rPr lang="en-US" dirty="0" smtClean="0">
                <a:latin typeface="Calibri" pitchFamily="34" charset="0"/>
                <a:cs typeface="Calibri" pitchFamily="34" charset="0"/>
              </a:rPr>
              <a:t> </a:t>
            </a:r>
            <a:r>
              <a:rPr lang="en-US" dirty="0" err="1" smtClean="0">
                <a:latin typeface="Calibri" pitchFamily="34" charset="0"/>
                <a:cs typeface="Calibri" pitchFamily="34" charset="0"/>
              </a:rPr>
              <a:t>thải</a:t>
            </a:r>
            <a:r>
              <a:rPr lang="en-US" dirty="0" smtClean="0">
                <a:latin typeface="Calibri" pitchFamily="34" charset="0"/>
                <a:cs typeface="Calibri" pitchFamily="34" charset="0"/>
              </a:rPr>
              <a:t> </a:t>
            </a:r>
            <a:r>
              <a:rPr lang="en-US" dirty="0" err="1" smtClean="0">
                <a:latin typeface="Calibri" pitchFamily="34" charset="0"/>
                <a:cs typeface="Calibri" pitchFamily="34" charset="0"/>
              </a:rPr>
              <a:t>chất</a:t>
            </a:r>
            <a:r>
              <a:rPr lang="en-US" dirty="0" smtClean="0">
                <a:latin typeface="Calibri" pitchFamily="34" charset="0"/>
                <a:cs typeface="Calibri" pitchFamily="34" charset="0"/>
              </a:rPr>
              <a:t> </a:t>
            </a:r>
            <a:r>
              <a:rPr lang="en-US" dirty="0" err="1" smtClean="0">
                <a:latin typeface="Calibri" pitchFamily="34" charset="0"/>
                <a:cs typeface="Calibri" pitchFamily="34" charset="0"/>
              </a:rPr>
              <a:t>độc</a:t>
            </a:r>
            <a:r>
              <a:rPr lang="en-US" dirty="0" smtClean="0">
                <a:latin typeface="Calibri" pitchFamily="34" charset="0"/>
                <a:cs typeface="Calibri" pitchFamily="34" charset="0"/>
              </a:rPr>
              <a:t> </a:t>
            </a:r>
            <a:r>
              <a:rPr lang="en-US" dirty="0" err="1" smtClean="0">
                <a:latin typeface="Calibri" pitchFamily="34" charset="0"/>
                <a:cs typeface="Calibri" pitchFamily="34" charset="0"/>
              </a:rPr>
              <a:t>ra</a:t>
            </a:r>
            <a:r>
              <a:rPr lang="en-US" dirty="0" smtClean="0">
                <a:latin typeface="Calibri" pitchFamily="34" charset="0"/>
                <a:cs typeface="Calibri" pitchFamily="34" charset="0"/>
              </a:rPr>
              <a:t> </a:t>
            </a:r>
            <a:r>
              <a:rPr lang="en-US" dirty="0" err="1" smtClean="0">
                <a:latin typeface="Calibri" pitchFamily="34" charset="0"/>
                <a:cs typeface="Calibri" pitchFamily="34" charset="0"/>
              </a:rPr>
              <a:t>ngoài</a:t>
            </a:r>
            <a:r>
              <a:rPr lang="en-US" dirty="0" smtClean="0">
                <a:latin typeface="Calibri" pitchFamily="34" charset="0"/>
                <a:cs typeface="Calibri" pitchFamily="34" charset="0"/>
              </a:rPr>
              <a:t> </a:t>
            </a:r>
            <a:r>
              <a:rPr lang="en-US" dirty="0" err="1" smtClean="0">
                <a:latin typeface="Calibri" pitchFamily="34" charset="0"/>
                <a:cs typeface="Calibri" pitchFamily="34" charset="0"/>
              </a:rPr>
              <a:t>cơ</a:t>
            </a:r>
            <a:r>
              <a:rPr lang="en-US" dirty="0" smtClean="0">
                <a:latin typeface="Calibri" pitchFamily="34" charset="0"/>
                <a:cs typeface="Calibri" pitchFamily="34" charset="0"/>
              </a:rPr>
              <a:t> </a:t>
            </a:r>
            <a:r>
              <a:rPr lang="en-US" dirty="0" err="1" smtClean="0">
                <a:latin typeface="Calibri" pitchFamily="34" charset="0"/>
                <a:cs typeface="Calibri" pitchFamily="34" charset="0"/>
              </a:rPr>
              <a:t>thể</a:t>
            </a:r>
            <a:endParaRPr lang="en-US" dirty="0" smtClean="0">
              <a:latin typeface="Calibri" pitchFamily="34" charset="0"/>
              <a:cs typeface="Calibri" pitchFamily="34" charset="0"/>
            </a:endParaRPr>
          </a:p>
          <a:p>
            <a:pPr marL="0" indent="0">
              <a:buNone/>
            </a:pPr>
            <a:r>
              <a:rPr lang="en-US" dirty="0">
                <a:latin typeface="Calibri" pitchFamily="34" charset="0"/>
                <a:cs typeface="Calibri" pitchFamily="34" charset="0"/>
              </a:rPr>
              <a:t> </a:t>
            </a:r>
            <a:r>
              <a:rPr lang="en-US" dirty="0" smtClean="0">
                <a:latin typeface="Calibri" pitchFamily="34" charset="0"/>
                <a:cs typeface="Calibri" pitchFamily="34" charset="0"/>
              </a:rPr>
              <a:t>   -</a:t>
            </a:r>
            <a:r>
              <a:rPr lang="en-US" dirty="0" err="1" smtClean="0">
                <a:latin typeface="Calibri" pitchFamily="34" charset="0"/>
                <a:cs typeface="Calibri" pitchFamily="34" charset="0"/>
              </a:rPr>
              <a:t>Đảm</a:t>
            </a:r>
            <a:r>
              <a:rPr lang="en-US" dirty="0" smtClean="0">
                <a:latin typeface="Calibri" pitchFamily="34" charset="0"/>
                <a:cs typeface="Calibri" pitchFamily="34" charset="0"/>
              </a:rPr>
              <a:t> </a:t>
            </a:r>
            <a:r>
              <a:rPr lang="en-US" dirty="0" err="1" smtClean="0">
                <a:latin typeface="Calibri" pitchFamily="34" charset="0"/>
                <a:cs typeface="Calibri" pitchFamily="34" charset="0"/>
              </a:rPr>
              <a:t>bảo</a:t>
            </a:r>
            <a:r>
              <a:rPr lang="en-US" dirty="0" smtClean="0">
                <a:latin typeface="Calibri" pitchFamily="34" charset="0"/>
                <a:cs typeface="Calibri" pitchFamily="34" charset="0"/>
              </a:rPr>
              <a:t> </a:t>
            </a:r>
            <a:r>
              <a:rPr lang="en-US" dirty="0" err="1" smtClean="0">
                <a:latin typeface="Calibri" pitchFamily="34" charset="0"/>
                <a:cs typeface="Calibri" pitchFamily="34" charset="0"/>
              </a:rPr>
              <a:t>hô</a:t>
            </a:r>
            <a:r>
              <a:rPr lang="en-US" dirty="0" smtClean="0">
                <a:latin typeface="Calibri" pitchFamily="34" charset="0"/>
                <a:cs typeface="Calibri" pitchFamily="34" charset="0"/>
              </a:rPr>
              <a:t> </a:t>
            </a:r>
            <a:r>
              <a:rPr lang="en-US" dirty="0" err="1" smtClean="0">
                <a:latin typeface="Calibri" pitchFamily="34" charset="0"/>
                <a:cs typeface="Calibri" pitchFamily="34" charset="0"/>
              </a:rPr>
              <a:t>hấp,tuần</a:t>
            </a:r>
            <a:r>
              <a:rPr lang="en-US" dirty="0" smtClean="0">
                <a:latin typeface="Calibri" pitchFamily="34" charset="0"/>
                <a:cs typeface="Calibri" pitchFamily="34" charset="0"/>
              </a:rPr>
              <a:t> </a:t>
            </a:r>
            <a:r>
              <a:rPr lang="en-US" dirty="0" err="1" smtClean="0">
                <a:latin typeface="Calibri" pitchFamily="34" charset="0"/>
                <a:cs typeface="Calibri" pitchFamily="34" charset="0"/>
              </a:rPr>
              <a:t>hoàn</a:t>
            </a:r>
            <a:endParaRPr lang="en-US" dirty="0" smtClean="0">
              <a:latin typeface="Calibri" pitchFamily="34" charset="0"/>
              <a:cs typeface="Calibri" pitchFamily="34" charset="0"/>
            </a:endParaRPr>
          </a:p>
          <a:p>
            <a:pPr marL="0" indent="0">
              <a:buNone/>
            </a:pPr>
            <a:r>
              <a:rPr lang="en-US" dirty="0">
                <a:latin typeface="Calibri" pitchFamily="34" charset="0"/>
                <a:cs typeface="Calibri" pitchFamily="34" charset="0"/>
              </a:rPr>
              <a:t> </a:t>
            </a:r>
            <a:r>
              <a:rPr lang="en-US" dirty="0" smtClean="0">
                <a:latin typeface="Calibri" pitchFamily="34" charset="0"/>
                <a:cs typeface="Calibri" pitchFamily="34" charset="0"/>
              </a:rPr>
              <a:t>   -</a:t>
            </a:r>
            <a:r>
              <a:rPr lang="en-US" dirty="0" err="1" smtClean="0">
                <a:latin typeface="Calibri" pitchFamily="34" charset="0"/>
                <a:cs typeface="Calibri" pitchFamily="34" charset="0"/>
              </a:rPr>
              <a:t>Đảm</a:t>
            </a:r>
            <a:r>
              <a:rPr lang="en-US" dirty="0" smtClean="0">
                <a:latin typeface="Calibri" pitchFamily="34" charset="0"/>
                <a:cs typeface="Calibri" pitchFamily="34" charset="0"/>
              </a:rPr>
              <a:t> </a:t>
            </a:r>
            <a:r>
              <a:rPr lang="en-US" dirty="0" err="1" smtClean="0">
                <a:latin typeface="Calibri" pitchFamily="34" charset="0"/>
                <a:cs typeface="Calibri" pitchFamily="34" charset="0"/>
              </a:rPr>
              <a:t>bảo</a:t>
            </a:r>
            <a:r>
              <a:rPr lang="en-US" dirty="0" smtClean="0">
                <a:latin typeface="Calibri" pitchFamily="34" charset="0"/>
                <a:cs typeface="Calibri" pitchFamily="34" charset="0"/>
              </a:rPr>
              <a:t> </a:t>
            </a:r>
            <a:r>
              <a:rPr lang="en-US" dirty="0" err="1" smtClean="0">
                <a:latin typeface="Calibri" pitchFamily="34" charset="0"/>
                <a:cs typeface="Calibri" pitchFamily="34" charset="0"/>
              </a:rPr>
              <a:t>dinh</a:t>
            </a:r>
            <a:r>
              <a:rPr lang="en-US" dirty="0" smtClean="0">
                <a:latin typeface="Calibri" pitchFamily="34" charset="0"/>
                <a:cs typeface="Calibri" pitchFamily="34" charset="0"/>
              </a:rPr>
              <a:t> </a:t>
            </a:r>
            <a:r>
              <a:rPr lang="en-US" dirty="0" err="1" smtClean="0">
                <a:latin typeface="Calibri" pitchFamily="34" charset="0"/>
                <a:cs typeface="Calibri" pitchFamily="34" charset="0"/>
              </a:rPr>
              <a:t>dưỡng</a:t>
            </a:r>
            <a:r>
              <a:rPr lang="en-US" dirty="0" smtClean="0">
                <a:latin typeface="Calibri" pitchFamily="34" charset="0"/>
                <a:cs typeface="Calibri" pitchFamily="34" charset="0"/>
              </a:rPr>
              <a:t> </a:t>
            </a:r>
            <a:r>
              <a:rPr lang="en-US" dirty="0" err="1" smtClean="0">
                <a:latin typeface="Calibri" pitchFamily="34" charset="0"/>
                <a:cs typeface="Calibri" pitchFamily="34" charset="0"/>
              </a:rPr>
              <a:t>và</a:t>
            </a:r>
            <a:r>
              <a:rPr lang="en-US" dirty="0" smtClean="0">
                <a:latin typeface="Calibri" pitchFamily="34" charset="0"/>
                <a:cs typeface="Calibri" pitchFamily="34" charset="0"/>
              </a:rPr>
              <a:t> </a:t>
            </a:r>
            <a:r>
              <a:rPr lang="en-US" dirty="0" err="1" smtClean="0">
                <a:latin typeface="Calibri" pitchFamily="34" charset="0"/>
                <a:cs typeface="Calibri" pitchFamily="34" charset="0"/>
              </a:rPr>
              <a:t>chống</a:t>
            </a:r>
            <a:r>
              <a:rPr lang="en-US" dirty="0" smtClean="0">
                <a:latin typeface="Calibri" pitchFamily="34" charset="0"/>
                <a:cs typeface="Calibri" pitchFamily="34" charset="0"/>
              </a:rPr>
              <a:t> </a:t>
            </a:r>
            <a:r>
              <a:rPr lang="en-US" dirty="0" err="1" smtClean="0">
                <a:latin typeface="Calibri" pitchFamily="34" charset="0"/>
                <a:cs typeface="Calibri" pitchFamily="34" charset="0"/>
              </a:rPr>
              <a:t>bội</a:t>
            </a:r>
            <a:r>
              <a:rPr lang="en-US" dirty="0" smtClean="0">
                <a:latin typeface="Calibri" pitchFamily="34" charset="0"/>
                <a:cs typeface="Calibri" pitchFamily="34" charset="0"/>
              </a:rPr>
              <a:t> </a:t>
            </a:r>
            <a:r>
              <a:rPr lang="en-US" dirty="0" err="1" smtClean="0">
                <a:latin typeface="Calibri" pitchFamily="34" charset="0"/>
                <a:cs typeface="Calibri" pitchFamily="34" charset="0"/>
              </a:rPr>
              <a:t>nhiễm</a:t>
            </a:r>
            <a:endParaRPr lang="en-US" dirty="0">
              <a:latin typeface="Calibri" pitchFamily="34" charset="0"/>
              <a:cs typeface="Calibri" pitchFamily="34" charset="0"/>
            </a:endParaRPr>
          </a:p>
        </p:txBody>
      </p:sp>
    </p:spTree>
    <p:extLst>
      <p:ext uri="{BB962C8B-B14F-4D97-AF65-F5344CB8AC3E}">
        <p14:creationId xmlns:p14="http://schemas.microsoft.com/office/powerpoint/2010/main" val="44647035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0.0&quot;&gt;&lt;object type=&quot;1&quot; unique_id=&quot;10001&quot;&gt;&lt;object type=&quot;2&quot; unique_id=&quot;10875&quot;&gt;&lt;object type=&quot;3&quot; unique_id=&quot;10876&quot;&gt;&lt;property id=&quot;20148&quot; value=&quot;5&quot;/&gt;&lt;property id=&quot;20300&quot; value=&quot;Slide 1 - &amp;quot;Đề tài: chăm sóc người bệnh  ngộ độc                                                                               &quot;/&gt;&lt;property id=&quot;20307&quot; value=&quot;256&quot;/&gt;&lt;/object&gt;&lt;object type=&quot;3&quot; unique_id=&quot;10877&quot;&gt;&lt;property id=&quot;20148&quot; value=&quot;5&quot;/&gt;&lt;property id=&quot;20300&quot; value=&quot;Slide 2&quot;/&gt;&lt;property id=&quot;20307&quot; value=&quot;280&quot;/&gt;&lt;/object&gt;&lt;object type=&quot;3&quot; unique_id=&quot;10878&quot;&gt;&lt;property id=&quot;20148&quot; value=&quot;5&quot;/&gt;&lt;property id=&quot;20300&quot; value=&quot;Slide 3 - &amp;quot;NỘI DUNG&amp;quot;&quot;/&gt;&lt;property id=&quot;20307&quot; value=&quot;257&quot;/&gt;&lt;/object&gt;&lt;object type=&quot;3&quot; unique_id=&quot;10879&quot;&gt;&lt;property id=&quot;20148&quot; value=&quot;5&quot;/&gt;&lt;property id=&quot;20300&quot; value=&quot;Slide 4 - &amp;quot;I.ĐƯỜNG VÀO CỦA CHẤT ĐỘC&amp;quot;&quot;/&gt;&lt;property id=&quot;20307&quot; value=&quot;273&quot;/&gt;&lt;/object&gt;&lt;object type=&quot;3&quot; unique_id=&quot;10880&quot;&gt;&lt;property id=&quot;20148&quot; value=&quot;5&quot;/&gt;&lt;property id=&quot;20300&quot; value=&quot;Slide 5 - &amp;quot;II:đặc điểm dịch tể học&amp;quot;&quot;/&gt;&lt;property id=&quot;20307&quot; value=&quot;259&quot;/&gt;&lt;/object&gt;&lt;object type=&quot;3&quot; unique_id=&quot;10881&quot;&gt;&lt;property id=&quot;20148&quot; value=&quot;5&quot;/&gt;&lt;property id=&quot;20300&quot; value=&quot;Slide 6 - &amp;quot;iii.NGUYÊN NHÂN&amp;quot;&quot;/&gt;&lt;property id=&quot;20307&quot; value=&quot;274&quot;/&gt;&lt;/object&gt;&lt;object type=&quot;3&quot; unique_id=&quot;10882&quot;&gt;&lt;property id=&quot;20148&quot; value=&quot;5&quot;/&gt;&lt;property id=&quot;20300&quot; value=&quot;Slide 7 - &amp;quot;IV:TRIỆU CHỨNG&amp;quot;&quot;/&gt;&lt;property id=&quot;20307&quot; value=&quot;261&quot;/&gt;&lt;/object&gt;&lt;object type=&quot;3&quot; unique_id=&quot;10883&quot;&gt;&lt;property id=&quot;20148&quot; value=&quot;5&quot;/&gt;&lt;property id=&quot;20300&quot; value=&quot;Slide 8 - &amp;quot;V.XỬ TRÍ BỆNH NHÂN NGỘ ĐỘC CẤP&amp;quot;&quot;/&gt;&lt;property id=&quot;20307&quot; value=&quot;275&quot;/&gt;&lt;/object&gt;&lt;object type=&quot;3&quot; unique_id=&quot;10884&quot;&gt;&lt;property id=&quot;20148&quot; value=&quot;5&quot;/&gt;&lt;property id=&quot;20300&quot; value=&quot;Slide 9 - &amp;quot;VI.CHĂM SÓC BỆNH NHÂN NGỘ ĐỘC&amp;quot;&quot;/&gt;&lt;property id=&quot;20307&quot; value=&quot;278&quot;/&gt;&lt;/object&gt;&lt;object type=&quot;3&quot; unique_id=&quot;10885&quot;&gt;&lt;property id=&quot;20148&quot; value=&quot;5&quot;/&gt;&lt;property id=&quot;20300&quot; value=&quot;Slide 10 - &amp;quot; 2.chăm sóc bệnh nhân ngộ độc thức ăn ngày thứ 1&amp;quot;&quot;/&gt;&lt;property id=&quot;20307&quot; value=&quot;277&quot;/&gt;&lt;/object&gt;&lt;object type=&quot;3&quot; unique_id=&quot;10886&quot;&gt;&lt;property id=&quot;20148&quot; value=&quot;5&quot;/&gt;&lt;property id=&quot;20300&quot; value=&quot;Slide 11&quot;/&gt;&lt;property id=&quot;20307&quot; value=&quot;276&quot;/&gt;&lt;/object&gt;&lt;object type=&quot;3&quot; unique_id=&quot;10887&quot;&gt;&lt;property id=&quot;20148&quot; value=&quot;5&quot;/&gt;&lt;property id=&quot;20300&quot; value=&quot;Slide 12&quot;/&gt;&lt;property id=&quot;20307&quot; value=&quot;279&quot;/&gt;&lt;/object&gt;&lt;object type=&quot;3&quot; unique_id=&quot;10888&quot;&gt;&lt;property id=&quot;20148&quot; value=&quot;5&quot;/&gt;&lt;property id=&quot;20300&quot; value=&quot;Slide 13&quot;/&gt;&lt;property id=&quot;20307&quot; value=&quot;281&quot;/&gt;&lt;/object&gt;&lt;object type=&quot;3&quot; unique_id=&quot;10889&quot;&gt;&lt;property id=&quot;20148&quot; value=&quot;5&quot;/&gt;&lt;property id=&quot;20300&quot; value=&quot;Slide 14 - &amp;quot;Tài liệu tham khảo chính&amp;quot;&quot;/&gt;&lt;property id=&quot;20307&quot; value=&quot;282&quot;/&gt;&lt;/object&gt;&lt;/object&gt;&lt;object type=&quot;8&quot; unique_id=&quot;10905&quot;&gt;&lt;/object&gt;&lt;/object&gt;&lt;/database&gt;"/>
  <p:tag name="MMPROD_NEXTUNIQUEID" val="10016"/>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1137</TotalTime>
  <Words>1097</Words>
  <Application>Microsoft Office PowerPoint</Application>
  <PresentationFormat>On-screen Show (4:3)</PresentationFormat>
  <Paragraphs>147</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Oriel</vt:lpstr>
      <vt:lpstr>Đề tài: chăm sóc người bệnh  ngộ độc                                                                                                                                gvhd:nguyễn phúc học                                                                              sv:lê thị thái hòa                                                                     lớp:t21ydda</vt:lpstr>
      <vt:lpstr>PowerPoint Presentation</vt:lpstr>
      <vt:lpstr>NỘI DUNG</vt:lpstr>
      <vt:lpstr>I.ĐƯỜNG VÀO CỦA CHẤT ĐỘC</vt:lpstr>
      <vt:lpstr>II:đặc điểm dịch tể học</vt:lpstr>
      <vt:lpstr>iii.NGUYÊN NHÂN</vt:lpstr>
      <vt:lpstr>IV:TRIỆU CHỨNG</vt:lpstr>
      <vt:lpstr>V.XỬ TRÍ BỆNH NHÂN NGỘ ĐỘC CẤP</vt:lpstr>
      <vt:lpstr>VI.CHĂM SÓC BỆNH NHÂN NGỘ ĐỘC</vt:lpstr>
      <vt:lpstr> 2.chăm sóc bệnh nhân ngộ độc thức ăn ngày thứ 1</vt:lpstr>
      <vt:lpstr>PowerPoint Presentation</vt:lpstr>
      <vt:lpstr>PowerPoint Presentation</vt:lpstr>
      <vt:lpstr>PowerPoint Presentation</vt:lpstr>
      <vt:lpstr>Tài liệu tham khảo chính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Đề t</dc:title>
  <dc:creator>Windows User</dc:creator>
  <cp:lastModifiedBy>DrHOC</cp:lastModifiedBy>
  <cp:revision>86</cp:revision>
  <dcterms:created xsi:type="dcterms:W3CDTF">2017-01-08T08:34:16Z</dcterms:created>
  <dcterms:modified xsi:type="dcterms:W3CDTF">2017-05-22T07:01:48Z</dcterms:modified>
</cp:coreProperties>
</file>