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6" r:id="rId2"/>
    <p:sldId id="321" r:id="rId3"/>
    <p:sldId id="322" r:id="rId4"/>
    <p:sldId id="324" r:id="rId5"/>
    <p:sldId id="325" r:id="rId6"/>
    <p:sldId id="326" r:id="rId7"/>
    <p:sldId id="327" r:id="rId8"/>
    <p:sldId id="336" r:id="rId9"/>
    <p:sldId id="329" r:id="rId10"/>
    <p:sldId id="337" r:id="rId11"/>
    <p:sldId id="330" r:id="rId12"/>
    <p:sldId id="338" r:id="rId13"/>
    <p:sldId id="331" r:id="rId14"/>
    <p:sldId id="339" r:id="rId15"/>
    <p:sldId id="332" r:id="rId16"/>
    <p:sldId id="340" r:id="rId17"/>
    <p:sldId id="333" r:id="rId18"/>
    <p:sldId id="341" r:id="rId19"/>
    <p:sldId id="334" r:id="rId20"/>
    <p:sldId id="342" r:id="rId21"/>
    <p:sldId id="335" r:id="rId22"/>
    <p:sldId id="343" r:id="rId23"/>
    <p:sldId id="344" r:id="rId24"/>
    <p:sldId id="304" r:id="rId25"/>
    <p:sldId id="305" r:id="rId26"/>
    <p:sldId id="306" r:id="rId27"/>
    <p:sldId id="307" r:id="rId28"/>
    <p:sldId id="308" r:id="rId29"/>
    <p:sldId id="309" r:id="rId30"/>
    <p:sldId id="310" r:id="rId31"/>
    <p:sldId id="311" r:id="rId32"/>
    <p:sldId id="345" r:id="rId33"/>
    <p:sldId id="320"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31" autoAdjust="0"/>
  </p:normalViewPr>
  <p:slideViewPr>
    <p:cSldViewPr>
      <p:cViewPr>
        <p:scale>
          <a:sx n="73" d="100"/>
          <a:sy n="73" d="100"/>
        </p:scale>
        <p:origin x="16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AA72E-DD01-4468-A0F4-69AD5F6D62C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A787DE7-E278-43DF-A217-1F5659DFFA07}">
      <dgm:prSet phldrT="[Text]" custT="1"/>
      <dgm:spPr/>
      <dgm:t>
        <a:bodyPr/>
        <a:lstStyle/>
        <a:p>
          <a:r>
            <a:rPr lang="en-US" sz="3500" dirty="0" smtClean="0"/>
            <a:t> </a:t>
          </a:r>
          <a:r>
            <a:rPr lang="en-US" sz="3200" dirty="0" err="1" smtClean="0">
              <a:latin typeface="Time new roman"/>
            </a:rPr>
            <a:t>Liên</a:t>
          </a:r>
          <a:r>
            <a:rPr lang="en-US" sz="3200" dirty="0" smtClean="0">
              <a:latin typeface="Time new roman"/>
            </a:rPr>
            <a:t> </a:t>
          </a:r>
          <a:r>
            <a:rPr lang="en-US" sz="3200" dirty="0" err="1" smtClean="0">
              <a:latin typeface="Time new roman"/>
            </a:rPr>
            <a:t>quan</a:t>
          </a:r>
          <a:r>
            <a:rPr lang="en-US" sz="3200" dirty="0" smtClean="0">
              <a:latin typeface="Time new roman"/>
            </a:rPr>
            <a:t> </a:t>
          </a:r>
          <a:r>
            <a:rPr lang="en-US" sz="3200" dirty="0" err="1" smtClean="0">
              <a:latin typeface="Time new roman"/>
            </a:rPr>
            <a:t>giải</a:t>
          </a:r>
          <a:r>
            <a:rPr lang="en-US" sz="3200" dirty="0" smtClean="0">
              <a:latin typeface="Time new roman"/>
            </a:rPr>
            <a:t> </a:t>
          </a:r>
          <a:r>
            <a:rPr lang="en-US" sz="3200" dirty="0" err="1" smtClean="0">
              <a:latin typeface="Time new roman"/>
            </a:rPr>
            <a:t>phẫu</a:t>
          </a:r>
          <a:r>
            <a:rPr lang="en-US" sz="3200" dirty="0" smtClean="0">
              <a:latin typeface="Time new roman"/>
            </a:rPr>
            <a:t> – </a:t>
          </a:r>
          <a:r>
            <a:rPr lang="en-US" sz="3200" dirty="0" err="1" smtClean="0">
              <a:latin typeface="Time new roman"/>
            </a:rPr>
            <a:t>chức</a:t>
          </a:r>
          <a:r>
            <a:rPr lang="en-US" sz="3200" dirty="0" smtClean="0">
              <a:latin typeface="Time new roman"/>
            </a:rPr>
            <a:t> </a:t>
          </a:r>
          <a:r>
            <a:rPr lang="en-US" sz="3200" dirty="0" err="1" smtClean="0">
              <a:latin typeface="Time new roman"/>
            </a:rPr>
            <a:t>năng</a:t>
          </a:r>
          <a:r>
            <a:rPr lang="en-US" sz="3200" dirty="0" smtClean="0">
              <a:latin typeface="Time new roman"/>
            </a:rPr>
            <a:t> </a:t>
          </a:r>
          <a:r>
            <a:rPr lang="en-US" sz="3200" dirty="0" err="1" smtClean="0">
              <a:latin typeface="Time new roman"/>
            </a:rPr>
            <a:t>và</a:t>
          </a:r>
          <a:r>
            <a:rPr lang="en-US" sz="3200" dirty="0" smtClean="0">
              <a:latin typeface="Time new roman"/>
            </a:rPr>
            <a:t> </a:t>
          </a:r>
          <a:r>
            <a:rPr lang="en-US" sz="3200" dirty="0" err="1" smtClean="0">
              <a:latin typeface="Time new roman"/>
            </a:rPr>
            <a:t>bệnh</a:t>
          </a:r>
          <a:r>
            <a:rPr lang="en-US" sz="3200" dirty="0" smtClean="0">
              <a:latin typeface="Time new roman"/>
            </a:rPr>
            <a:t> </a:t>
          </a:r>
          <a:r>
            <a:rPr lang="en-US" sz="3200" dirty="0" err="1" smtClean="0">
              <a:latin typeface="Time new roman"/>
            </a:rPr>
            <a:t>lý</a:t>
          </a:r>
          <a:r>
            <a:rPr lang="en-US" sz="3200" dirty="0" smtClean="0">
              <a:latin typeface="Time new roman"/>
            </a:rPr>
            <a:t> Tai </a:t>
          </a:r>
          <a:r>
            <a:rPr lang="en-US" sz="3200" dirty="0" err="1" smtClean="0">
              <a:latin typeface="Time new roman"/>
            </a:rPr>
            <a:t>Mũi</a:t>
          </a:r>
          <a:r>
            <a:rPr lang="en-US" sz="3200" dirty="0" smtClean="0">
              <a:latin typeface="Time new roman"/>
            </a:rPr>
            <a:t> </a:t>
          </a:r>
          <a:r>
            <a:rPr lang="en-US" sz="3200" dirty="0" err="1" smtClean="0">
              <a:latin typeface="Time new roman"/>
            </a:rPr>
            <a:t>Họng</a:t>
          </a:r>
          <a:endParaRPr lang="en-US" sz="3200" dirty="0">
            <a:latin typeface="Time new roman"/>
          </a:endParaRPr>
        </a:p>
      </dgm:t>
    </dgm:pt>
    <dgm:pt modelId="{427CACD7-5FF1-4125-8263-5167C611EFE8}" type="parTrans" cxnId="{526F0028-2ACF-4687-ADEB-F106728576DB}">
      <dgm:prSet/>
      <dgm:spPr/>
      <dgm:t>
        <a:bodyPr/>
        <a:lstStyle/>
        <a:p>
          <a:endParaRPr lang="en-US"/>
        </a:p>
      </dgm:t>
    </dgm:pt>
    <dgm:pt modelId="{28EDB3CD-C173-4803-8C3F-7FD53E85C199}" type="sibTrans" cxnId="{526F0028-2ACF-4687-ADEB-F106728576DB}">
      <dgm:prSet/>
      <dgm:spPr/>
      <dgm:t>
        <a:bodyPr/>
        <a:lstStyle/>
        <a:p>
          <a:endParaRPr lang="en-US"/>
        </a:p>
      </dgm:t>
    </dgm:pt>
    <dgm:pt modelId="{28A8BAFE-5728-4828-B5EF-4B8BC6A366E0}">
      <dgm:prSet phldrT="[Text]" custT="1"/>
      <dgm:spPr/>
      <dgm:t>
        <a:bodyPr/>
        <a:lstStyle/>
        <a:p>
          <a:r>
            <a:rPr lang="en-US" sz="3200" dirty="0" err="1" smtClean="0">
              <a:latin typeface="Time new roman"/>
            </a:rPr>
            <a:t>Những</a:t>
          </a:r>
          <a:r>
            <a:rPr lang="en-US" sz="3200" dirty="0" smtClean="0">
              <a:latin typeface="Time new roman"/>
            </a:rPr>
            <a:t> </a:t>
          </a:r>
          <a:r>
            <a:rPr lang="en-US" sz="3200" dirty="0" err="1" smtClean="0">
              <a:latin typeface="Time new roman"/>
            </a:rPr>
            <a:t>bệnh</a:t>
          </a:r>
          <a:r>
            <a:rPr lang="en-US" sz="3200" dirty="0" smtClean="0">
              <a:latin typeface="Time new roman"/>
            </a:rPr>
            <a:t> Tai - </a:t>
          </a:r>
          <a:r>
            <a:rPr lang="en-US" sz="3200" dirty="0" err="1" smtClean="0">
              <a:latin typeface="Time new roman"/>
            </a:rPr>
            <a:t>Mũi</a:t>
          </a:r>
          <a:r>
            <a:rPr lang="en-US" sz="3200" dirty="0" smtClean="0">
              <a:latin typeface="Time new roman"/>
            </a:rPr>
            <a:t> - </a:t>
          </a:r>
          <a:r>
            <a:rPr lang="en-US" sz="3200" dirty="0" err="1" smtClean="0">
              <a:latin typeface="Time new roman"/>
            </a:rPr>
            <a:t>Họng</a:t>
          </a:r>
          <a:endParaRPr lang="en-US" sz="3200" dirty="0">
            <a:latin typeface="Time new roman"/>
          </a:endParaRPr>
        </a:p>
      </dgm:t>
    </dgm:pt>
    <dgm:pt modelId="{A5377266-37E6-454F-B017-4C0A744182C7}" type="parTrans" cxnId="{546CDF5F-D331-469E-9C48-09B444FD3EE9}">
      <dgm:prSet/>
      <dgm:spPr/>
      <dgm:t>
        <a:bodyPr/>
        <a:lstStyle/>
        <a:p>
          <a:endParaRPr lang="en-US"/>
        </a:p>
      </dgm:t>
    </dgm:pt>
    <dgm:pt modelId="{46364E9A-3D9B-4F06-A3CD-132326DD2478}" type="sibTrans" cxnId="{546CDF5F-D331-469E-9C48-09B444FD3EE9}">
      <dgm:prSet/>
      <dgm:spPr/>
      <dgm:t>
        <a:bodyPr/>
        <a:lstStyle/>
        <a:p>
          <a:endParaRPr lang="en-US"/>
        </a:p>
      </dgm:t>
    </dgm:pt>
    <dgm:pt modelId="{92C86991-82DC-4B9B-9F96-5858E998D5CF}">
      <dgm:prSet phldrT="[Text]" custT="1"/>
      <dgm:spPr/>
      <dgm:t>
        <a:bodyPr/>
        <a:lstStyle/>
        <a:p>
          <a:r>
            <a:rPr lang="en-US" sz="3200" dirty="0" err="1" smtClean="0">
              <a:latin typeface="Time new roman"/>
            </a:rPr>
            <a:t>Bệnh</a:t>
          </a:r>
          <a:r>
            <a:rPr lang="en-US" sz="3200" dirty="0" smtClean="0">
              <a:latin typeface="Time new roman"/>
            </a:rPr>
            <a:t> </a:t>
          </a:r>
          <a:r>
            <a:rPr lang="en-US" sz="3200" dirty="0" err="1" smtClean="0">
              <a:latin typeface="Time new roman"/>
            </a:rPr>
            <a:t>viêm</a:t>
          </a:r>
          <a:r>
            <a:rPr lang="en-US" sz="3200" dirty="0" smtClean="0">
              <a:latin typeface="Time new roman"/>
            </a:rPr>
            <a:t> </a:t>
          </a:r>
          <a:r>
            <a:rPr lang="en-US" sz="3200" dirty="0" err="1" smtClean="0">
              <a:latin typeface="Time new roman"/>
            </a:rPr>
            <a:t>phế</a:t>
          </a:r>
          <a:r>
            <a:rPr lang="en-US" sz="3200" dirty="0" smtClean="0">
              <a:latin typeface="Time new roman"/>
            </a:rPr>
            <a:t> </a:t>
          </a:r>
          <a:r>
            <a:rPr lang="en-US" sz="3200" dirty="0" err="1" smtClean="0">
              <a:latin typeface="Time new roman"/>
            </a:rPr>
            <a:t>quản</a:t>
          </a:r>
          <a:r>
            <a:rPr lang="en-US" sz="3200" dirty="0" smtClean="0">
              <a:latin typeface="Time new roman"/>
            </a:rPr>
            <a:t> </a:t>
          </a:r>
          <a:r>
            <a:rPr lang="en-US" sz="3200" dirty="0" err="1" smtClean="0">
              <a:latin typeface="Time new roman"/>
            </a:rPr>
            <a:t>cấp</a:t>
          </a:r>
          <a:endParaRPr lang="en-US" sz="3200" dirty="0">
            <a:latin typeface="Time new roman"/>
          </a:endParaRPr>
        </a:p>
      </dgm:t>
    </dgm:pt>
    <dgm:pt modelId="{F5B88BE0-FF6E-4D66-8EBD-680DD09E0B1D}" type="parTrans" cxnId="{80FB2717-8C5C-4D05-B032-4423F87443BD}">
      <dgm:prSet/>
      <dgm:spPr/>
      <dgm:t>
        <a:bodyPr/>
        <a:lstStyle/>
        <a:p>
          <a:endParaRPr lang="en-US"/>
        </a:p>
      </dgm:t>
    </dgm:pt>
    <dgm:pt modelId="{433773B0-4400-4282-85D9-6FF176BD224D}" type="sibTrans" cxnId="{80FB2717-8C5C-4D05-B032-4423F87443BD}">
      <dgm:prSet/>
      <dgm:spPr/>
      <dgm:t>
        <a:bodyPr/>
        <a:lstStyle/>
        <a:p>
          <a:endParaRPr lang="en-US"/>
        </a:p>
      </dgm:t>
    </dgm:pt>
    <dgm:pt modelId="{A5AA33CA-EF4A-4B76-A3EF-E2AF3D138BC7}" type="pres">
      <dgm:prSet presAssocID="{65CAA72E-DD01-4468-A0F4-69AD5F6D62CD}" presName="Name0" presStyleCnt="0">
        <dgm:presLayoutVars>
          <dgm:chMax val="7"/>
          <dgm:chPref val="7"/>
          <dgm:dir/>
        </dgm:presLayoutVars>
      </dgm:prSet>
      <dgm:spPr/>
      <dgm:t>
        <a:bodyPr/>
        <a:lstStyle/>
        <a:p>
          <a:endParaRPr lang="en-US"/>
        </a:p>
      </dgm:t>
    </dgm:pt>
    <dgm:pt modelId="{DAAA554E-5D37-463D-B33A-CFF97F3017E4}" type="pres">
      <dgm:prSet presAssocID="{65CAA72E-DD01-4468-A0F4-69AD5F6D62CD}" presName="Name1" presStyleCnt="0"/>
      <dgm:spPr/>
    </dgm:pt>
    <dgm:pt modelId="{0EF6AB34-FD2A-481F-B3B4-76B726D74E34}" type="pres">
      <dgm:prSet presAssocID="{65CAA72E-DD01-4468-A0F4-69AD5F6D62CD}" presName="cycle" presStyleCnt="0"/>
      <dgm:spPr/>
    </dgm:pt>
    <dgm:pt modelId="{C3B6FD98-4725-40DA-BB0B-C0B5CC13DD5D}" type="pres">
      <dgm:prSet presAssocID="{65CAA72E-DD01-4468-A0F4-69AD5F6D62CD}" presName="srcNode" presStyleLbl="node1" presStyleIdx="0" presStyleCnt="3"/>
      <dgm:spPr/>
    </dgm:pt>
    <dgm:pt modelId="{20040BDD-7D5D-413E-8AB9-7D9CAA22023B}" type="pres">
      <dgm:prSet presAssocID="{65CAA72E-DD01-4468-A0F4-69AD5F6D62CD}" presName="conn" presStyleLbl="parChTrans1D2" presStyleIdx="0" presStyleCnt="1"/>
      <dgm:spPr/>
      <dgm:t>
        <a:bodyPr/>
        <a:lstStyle/>
        <a:p>
          <a:endParaRPr lang="en-US"/>
        </a:p>
      </dgm:t>
    </dgm:pt>
    <dgm:pt modelId="{D52815FA-5255-4BDF-B339-B0B3A5DB9B5C}" type="pres">
      <dgm:prSet presAssocID="{65CAA72E-DD01-4468-A0F4-69AD5F6D62CD}" presName="extraNode" presStyleLbl="node1" presStyleIdx="0" presStyleCnt="3"/>
      <dgm:spPr/>
    </dgm:pt>
    <dgm:pt modelId="{D181F2E5-5B28-44D3-9C05-890BA20B6E69}" type="pres">
      <dgm:prSet presAssocID="{65CAA72E-DD01-4468-A0F4-69AD5F6D62CD}" presName="dstNode" presStyleLbl="node1" presStyleIdx="0" presStyleCnt="3"/>
      <dgm:spPr/>
    </dgm:pt>
    <dgm:pt modelId="{F40A9055-161C-4D7A-AD7B-035622836C86}" type="pres">
      <dgm:prSet presAssocID="{DA787DE7-E278-43DF-A217-1F5659DFFA07}" presName="text_1" presStyleLbl="node1" presStyleIdx="0" presStyleCnt="3">
        <dgm:presLayoutVars>
          <dgm:bulletEnabled val="1"/>
        </dgm:presLayoutVars>
      </dgm:prSet>
      <dgm:spPr/>
      <dgm:t>
        <a:bodyPr/>
        <a:lstStyle/>
        <a:p>
          <a:endParaRPr lang="en-US"/>
        </a:p>
      </dgm:t>
    </dgm:pt>
    <dgm:pt modelId="{D7448370-254E-4BA9-8186-18B9B5AB4A59}" type="pres">
      <dgm:prSet presAssocID="{DA787DE7-E278-43DF-A217-1F5659DFFA07}" presName="accent_1" presStyleCnt="0"/>
      <dgm:spPr/>
    </dgm:pt>
    <dgm:pt modelId="{7FBC50D9-6A3A-491D-945D-77E1AF232EBF}" type="pres">
      <dgm:prSet presAssocID="{DA787DE7-E278-43DF-A217-1F5659DFFA07}" presName="accentRepeatNode" presStyleLbl="solidFgAcc1" presStyleIdx="0" presStyleCnt="3"/>
      <dgm:spPr/>
    </dgm:pt>
    <dgm:pt modelId="{189BFC59-7871-4CD4-B8B0-F042ED46773B}" type="pres">
      <dgm:prSet presAssocID="{28A8BAFE-5728-4828-B5EF-4B8BC6A366E0}" presName="text_2" presStyleLbl="node1" presStyleIdx="1" presStyleCnt="3">
        <dgm:presLayoutVars>
          <dgm:bulletEnabled val="1"/>
        </dgm:presLayoutVars>
      </dgm:prSet>
      <dgm:spPr/>
      <dgm:t>
        <a:bodyPr/>
        <a:lstStyle/>
        <a:p>
          <a:endParaRPr lang="en-US"/>
        </a:p>
      </dgm:t>
    </dgm:pt>
    <dgm:pt modelId="{36E6FB1A-41DD-443A-8E1C-0D5CE3B5BBC1}" type="pres">
      <dgm:prSet presAssocID="{28A8BAFE-5728-4828-B5EF-4B8BC6A366E0}" presName="accent_2" presStyleCnt="0"/>
      <dgm:spPr/>
    </dgm:pt>
    <dgm:pt modelId="{69FEB68C-68A1-4937-9250-1A34B24F6969}" type="pres">
      <dgm:prSet presAssocID="{28A8BAFE-5728-4828-B5EF-4B8BC6A366E0}" presName="accentRepeatNode" presStyleLbl="solidFgAcc1" presStyleIdx="1" presStyleCnt="3"/>
      <dgm:spPr/>
    </dgm:pt>
    <dgm:pt modelId="{693BC68C-D41D-4A0E-ACA2-4B4A78A07831}" type="pres">
      <dgm:prSet presAssocID="{92C86991-82DC-4B9B-9F96-5858E998D5CF}" presName="text_3" presStyleLbl="node1" presStyleIdx="2" presStyleCnt="3">
        <dgm:presLayoutVars>
          <dgm:bulletEnabled val="1"/>
        </dgm:presLayoutVars>
      </dgm:prSet>
      <dgm:spPr/>
      <dgm:t>
        <a:bodyPr/>
        <a:lstStyle/>
        <a:p>
          <a:endParaRPr lang="en-US"/>
        </a:p>
      </dgm:t>
    </dgm:pt>
    <dgm:pt modelId="{7C55F631-158E-40C5-82D7-F84AEC3051F2}" type="pres">
      <dgm:prSet presAssocID="{92C86991-82DC-4B9B-9F96-5858E998D5CF}" presName="accent_3" presStyleCnt="0"/>
      <dgm:spPr/>
    </dgm:pt>
    <dgm:pt modelId="{486C905D-B625-4D16-9D5B-5D95C647A194}" type="pres">
      <dgm:prSet presAssocID="{92C86991-82DC-4B9B-9F96-5858E998D5CF}" presName="accentRepeatNode" presStyleLbl="solidFgAcc1" presStyleIdx="2" presStyleCnt="3"/>
      <dgm:spPr/>
    </dgm:pt>
  </dgm:ptLst>
  <dgm:cxnLst>
    <dgm:cxn modelId="{526F0028-2ACF-4687-ADEB-F106728576DB}" srcId="{65CAA72E-DD01-4468-A0F4-69AD5F6D62CD}" destId="{DA787DE7-E278-43DF-A217-1F5659DFFA07}" srcOrd="0" destOrd="0" parTransId="{427CACD7-5FF1-4125-8263-5167C611EFE8}" sibTransId="{28EDB3CD-C173-4803-8C3F-7FD53E85C199}"/>
    <dgm:cxn modelId="{C1B9335E-FACF-450D-BC8C-F67DC3A5B0C0}" type="presOf" srcId="{28EDB3CD-C173-4803-8C3F-7FD53E85C199}" destId="{20040BDD-7D5D-413E-8AB9-7D9CAA22023B}" srcOrd="0" destOrd="0" presId="urn:microsoft.com/office/officeart/2008/layout/VerticalCurvedList"/>
    <dgm:cxn modelId="{546CDF5F-D331-469E-9C48-09B444FD3EE9}" srcId="{65CAA72E-DD01-4468-A0F4-69AD5F6D62CD}" destId="{28A8BAFE-5728-4828-B5EF-4B8BC6A366E0}" srcOrd="1" destOrd="0" parTransId="{A5377266-37E6-454F-B017-4C0A744182C7}" sibTransId="{46364E9A-3D9B-4F06-A3CD-132326DD2478}"/>
    <dgm:cxn modelId="{80FB2717-8C5C-4D05-B032-4423F87443BD}" srcId="{65CAA72E-DD01-4468-A0F4-69AD5F6D62CD}" destId="{92C86991-82DC-4B9B-9F96-5858E998D5CF}" srcOrd="2" destOrd="0" parTransId="{F5B88BE0-FF6E-4D66-8EBD-680DD09E0B1D}" sibTransId="{433773B0-4400-4282-85D9-6FF176BD224D}"/>
    <dgm:cxn modelId="{0B34AA9E-B243-43A3-AA59-3A72299B4FFF}" type="presOf" srcId="{65CAA72E-DD01-4468-A0F4-69AD5F6D62CD}" destId="{A5AA33CA-EF4A-4B76-A3EF-E2AF3D138BC7}" srcOrd="0" destOrd="0" presId="urn:microsoft.com/office/officeart/2008/layout/VerticalCurvedList"/>
    <dgm:cxn modelId="{B2ABDC82-DD31-4F3E-A7B8-C377251E4D9A}" type="presOf" srcId="{28A8BAFE-5728-4828-B5EF-4B8BC6A366E0}" destId="{189BFC59-7871-4CD4-B8B0-F042ED46773B}" srcOrd="0" destOrd="0" presId="urn:microsoft.com/office/officeart/2008/layout/VerticalCurvedList"/>
    <dgm:cxn modelId="{CDBDECDE-3AF6-4F9C-9B21-A8F021FD4055}" type="presOf" srcId="{DA787DE7-E278-43DF-A217-1F5659DFFA07}" destId="{F40A9055-161C-4D7A-AD7B-035622836C86}" srcOrd="0" destOrd="0" presId="urn:microsoft.com/office/officeart/2008/layout/VerticalCurvedList"/>
    <dgm:cxn modelId="{AB116A7B-68C2-48F0-AF43-D7CDB0A62D06}" type="presOf" srcId="{92C86991-82DC-4B9B-9F96-5858E998D5CF}" destId="{693BC68C-D41D-4A0E-ACA2-4B4A78A07831}" srcOrd="0" destOrd="0" presId="urn:microsoft.com/office/officeart/2008/layout/VerticalCurvedList"/>
    <dgm:cxn modelId="{58F957C5-0977-43DD-A885-CFE4B89A1D3D}" type="presParOf" srcId="{A5AA33CA-EF4A-4B76-A3EF-E2AF3D138BC7}" destId="{DAAA554E-5D37-463D-B33A-CFF97F3017E4}" srcOrd="0" destOrd="0" presId="urn:microsoft.com/office/officeart/2008/layout/VerticalCurvedList"/>
    <dgm:cxn modelId="{AF981885-74E2-42FE-972E-E62001A47030}" type="presParOf" srcId="{DAAA554E-5D37-463D-B33A-CFF97F3017E4}" destId="{0EF6AB34-FD2A-481F-B3B4-76B726D74E34}" srcOrd="0" destOrd="0" presId="urn:microsoft.com/office/officeart/2008/layout/VerticalCurvedList"/>
    <dgm:cxn modelId="{22EA49BD-6B6C-4EDD-A3A4-E7438F8EFCB2}" type="presParOf" srcId="{0EF6AB34-FD2A-481F-B3B4-76B726D74E34}" destId="{C3B6FD98-4725-40DA-BB0B-C0B5CC13DD5D}" srcOrd="0" destOrd="0" presId="urn:microsoft.com/office/officeart/2008/layout/VerticalCurvedList"/>
    <dgm:cxn modelId="{7730B082-58B8-4834-981B-0FE5D0B4F985}" type="presParOf" srcId="{0EF6AB34-FD2A-481F-B3B4-76B726D74E34}" destId="{20040BDD-7D5D-413E-8AB9-7D9CAA22023B}" srcOrd="1" destOrd="0" presId="urn:microsoft.com/office/officeart/2008/layout/VerticalCurvedList"/>
    <dgm:cxn modelId="{40C89CDB-ABF2-4D1A-A87D-B8466FA043D3}" type="presParOf" srcId="{0EF6AB34-FD2A-481F-B3B4-76B726D74E34}" destId="{D52815FA-5255-4BDF-B339-B0B3A5DB9B5C}" srcOrd="2" destOrd="0" presId="urn:microsoft.com/office/officeart/2008/layout/VerticalCurvedList"/>
    <dgm:cxn modelId="{37ACF16D-D8BB-4B49-AC47-7C3A50BA36D3}" type="presParOf" srcId="{0EF6AB34-FD2A-481F-B3B4-76B726D74E34}" destId="{D181F2E5-5B28-44D3-9C05-890BA20B6E69}" srcOrd="3" destOrd="0" presId="urn:microsoft.com/office/officeart/2008/layout/VerticalCurvedList"/>
    <dgm:cxn modelId="{053C0773-1D94-4DA2-A01E-B7080533CA49}" type="presParOf" srcId="{DAAA554E-5D37-463D-B33A-CFF97F3017E4}" destId="{F40A9055-161C-4D7A-AD7B-035622836C86}" srcOrd="1" destOrd="0" presId="urn:microsoft.com/office/officeart/2008/layout/VerticalCurvedList"/>
    <dgm:cxn modelId="{FC348C23-748C-4330-8AEC-062E4EF88E40}" type="presParOf" srcId="{DAAA554E-5D37-463D-B33A-CFF97F3017E4}" destId="{D7448370-254E-4BA9-8186-18B9B5AB4A59}" srcOrd="2" destOrd="0" presId="urn:microsoft.com/office/officeart/2008/layout/VerticalCurvedList"/>
    <dgm:cxn modelId="{C14216B4-57FE-4E72-A419-325B73978579}" type="presParOf" srcId="{D7448370-254E-4BA9-8186-18B9B5AB4A59}" destId="{7FBC50D9-6A3A-491D-945D-77E1AF232EBF}" srcOrd="0" destOrd="0" presId="urn:microsoft.com/office/officeart/2008/layout/VerticalCurvedList"/>
    <dgm:cxn modelId="{67579E52-761A-4FCC-9670-CA9FC71F6EFE}" type="presParOf" srcId="{DAAA554E-5D37-463D-B33A-CFF97F3017E4}" destId="{189BFC59-7871-4CD4-B8B0-F042ED46773B}" srcOrd="3" destOrd="0" presId="urn:microsoft.com/office/officeart/2008/layout/VerticalCurvedList"/>
    <dgm:cxn modelId="{76F48C01-3C22-4A9B-9241-C206A6F61495}" type="presParOf" srcId="{DAAA554E-5D37-463D-B33A-CFF97F3017E4}" destId="{36E6FB1A-41DD-443A-8E1C-0D5CE3B5BBC1}" srcOrd="4" destOrd="0" presId="urn:microsoft.com/office/officeart/2008/layout/VerticalCurvedList"/>
    <dgm:cxn modelId="{1B79161F-A3AB-4B6D-8FC8-087843219A17}" type="presParOf" srcId="{36E6FB1A-41DD-443A-8E1C-0D5CE3B5BBC1}" destId="{69FEB68C-68A1-4937-9250-1A34B24F6969}" srcOrd="0" destOrd="0" presId="urn:microsoft.com/office/officeart/2008/layout/VerticalCurvedList"/>
    <dgm:cxn modelId="{D08650F7-E59A-4DD4-A860-133DDA1C32B3}" type="presParOf" srcId="{DAAA554E-5D37-463D-B33A-CFF97F3017E4}" destId="{693BC68C-D41D-4A0E-ACA2-4B4A78A07831}" srcOrd="5" destOrd="0" presId="urn:microsoft.com/office/officeart/2008/layout/VerticalCurvedList"/>
    <dgm:cxn modelId="{0F6A3C78-84A6-431B-9DE6-021C39C69E2F}" type="presParOf" srcId="{DAAA554E-5D37-463D-B33A-CFF97F3017E4}" destId="{7C55F631-158E-40C5-82D7-F84AEC3051F2}" srcOrd="6" destOrd="0" presId="urn:microsoft.com/office/officeart/2008/layout/VerticalCurvedList"/>
    <dgm:cxn modelId="{503877BA-AFE7-44E2-8D1B-D21002D90A89}" type="presParOf" srcId="{7C55F631-158E-40C5-82D7-F84AEC3051F2}" destId="{486C905D-B625-4D16-9D5B-5D95C647A1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FB94A-0C1F-4EA5-A44F-4727FCD15D1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0977D-D4D3-4577-BBA6-2AF0ECC805E0}">
      <dgm:prSet phldrT="[Text]" custT="1"/>
      <dgm:spPr/>
      <dgm:t>
        <a:bodyPr/>
        <a:lstStyle/>
        <a:p>
          <a:r>
            <a:rPr lang="en-US" sz="4000" dirty="0" err="1" smtClean="0">
              <a:latin typeface="Time new roman"/>
            </a:rPr>
            <a:t>Giải</a:t>
          </a:r>
          <a:r>
            <a:rPr lang="en-US" sz="4000" dirty="0" smtClean="0">
              <a:latin typeface="Time new roman"/>
            </a:rPr>
            <a:t> </a:t>
          </a:r>
          <a:r>
            <a:rPr lang="en-US" sz="4000" dirty="0" err="1" smtClean="0">
              <a:latin typeface="Time new roman"/>
            </a:rPr>
            <a:t>phẫu</a:t>
          </a:r>
          <a:r>
            <a:rPr lang="en-US" sz="4000" dirty="0" smtClean="0">
              <a:latin typeface="Time new roman"/>
            </a:rPr>
            <a:t> Tai - </a:t>
          </a:r>
          <a:r>
            <a:rPr lang="en-US" sz="4000" dirty="0" err="1" smtClean="0">
              <a:latin typeface="Time new roman"/>
            </a:rPr>
            <a:t>Mũi</a:t>
          </a:r>
          <a:r>
            <a:rPr lang="en-US" sz="4000" dirty="0" smtClean="0">
              <a:latin typeface="Time new roman"/>
            </a:rPr>
            <a:t> - </a:t>
          </a:r>
          <a:r>
            <a:rPr lang="en-US" sz="4000" dirty="0" err="1" smtClean="0">
              <a:latin typeface="Time new roman"/>
            </a:rPr>
            <a:t>Họng</a:t>
          </a:r>
          <a:endParaRPr lang="en-US" sz="4000" dirty="0">
            <a:latin typeface="Time new roman"/>
          </a:endParaRPr>
        </a:p>
      </dgm:t>
    </dgm:pt>
    <dgm:pt modelId="{A61E15C4-B476-4658-AB88-00A064B4777A}" type="parTrans" cxnId="{3D2012FB-45EA-42D0-B1A8-5970D2FAE3E0}">
      <dgm:prSet/>
      <dgm:spPr/>
      <dgm:t>
        <a:bodyPr/>
        <a:lstStyle/>
        <a:p>
          <a:endParaRPr lang="en-US"/>
        </a:p>
      </dgm:t>
    </dgm:pt>
    <dgm:pt modelId="{7BF29D46-7DDA-40E3-9F7E-E36D3BAA4050}" type="sibTrans" cxnId="{3D2012FB-45EA-42D0-B1A8-5970D2FAE3E0}">
      <dgm:prSet/>
      <dgm:spPr/>
      <dgm:t>
        <a:bodyPr/>
        <a:lstStyle/>
        <a:p>
          <a:endParaRPr lang="en-US"/>
        </a:p>
      </dgm:t>
    </dgm:pt>
    <dgm:pt modelId="{2C56171E-113A-4927-AE04-33371B1CCA5C}">
      <dgm:prSet phldrT="[Text]" custT="1"/>
      <dgm:spPr/>
      <dgm:t>
        <a:bodyPr/>
        <a:lstStyle/>
        <a:p>
          <a:r>
            <a:rPr lang="en-US" sz="4200" dirty="0" err="1" smtClean="0">
              <a:latin typeface="Time new roman"/>
            </a:rPr>
            <a:t>Chức</a:t>
          </a:r>
          <a:r>
            <a:rPr lang="en-US" sz="4200" dirty="0" smtClean="0">
              <a:latin typeface="Time new roman"/>
            </a:rPr>
            <a:t> </a:t>
          </a:r>
          <a:r>
            <a:rPr lang="en-US" sz="4200" dirty="0" err="1" smtClean="0">
              <a:latin typeface="Time new roman"/>
            </a:rPr>
            <a:t>năng</a:t>
          </a:r>
          <a:r>
            <a:rPr lang="en-US" sz="4200" dirty="0" smtClean="0">
              <a:latin typeface="Time new roman"/>
            </a:rPr>
            <a:t> </a:t>
          </a:r>
          <a:r>
            <a:rPr lang="en-US" sz="4200" dirty="0" err="1" smtClean="0">
              <a:latin typeface="Time new roman"/>
            </a:rPr>
            <a:t>liên</a:t>
          </a:r>
          <a:r>
            <a:rPr lang="en-US" sz="4200" dirty="0" smtClean="0">
              <a:latin typeface="Time new roman"/>
            </a:rPr>
            <a:t> </a:t>
          </a:r>
          <a:r>
            <a:rPr lang="en-US" sz="4200" dirty="0" err="1" smtClean="0">
              <a:latin typeface="Time new roman"/>
            </a:rPr>
            <a:t>quan</a:t>
          </a:r>
          <a:r>
            <a:rPr lang="en-US" sz="4200" dirty="0" smtClean="0">
              <a:latin typeface="Time new roman"/>
            </a:rPr>
            <a:t> </a:t>
          </a:r>
          <a:r>
            <a:rPr lang="en-US" sz="4200" dirty="0" err="1" smtClean="0">
              <a:latin typeface="Time new roman"/>
            </a:rPr>
            <a:t>bệnh</a:t>
          </a:r>
          <a:r>
            <a:rPr lang="en-US" sz="4200" dirty="0" smtClean="0">
              <a:latin typeface="Time new roman"/>
            </a:rPr>
            <a:t> </a:t>
          </a:r>
          <a:r>
            <a:rPr lang="en-US" sz="4200" dirty="0" err="1" smtClean="0">
              <a:latin typeface="Time new roman"/>
            </a:rPr>
            <a:t>lý</a:t>
          </a:r>
          <a:r>
            <a:rPr lang="en-US" sz="4200" dirty="0" smtClean="0">
              <a:latin typeface="Time new roman"/>
            </a:rPr>
            <a:t> Tai </a:t>
          </a:r>
          <a:r>
            <a:rPr lang="en-US" sz="4200" dirty="0" err="1" smtClean="0">
              <a:latin typeface="Time new roman"/>
            </a:rPr>
            <a:t>Mũi</a:t>
          </a:r>
          <a:r>
            <a:rPr lang="en-US" sz="4200" dirty="0" smtClean="0">
              <a:latin typeface="Time new roman"/>
            </a:rPr>
            <a:t> </a:t>
          </a:r>
          <a:r>
            <a:rPr lang="en-US" sz="4200" dirty="0" err="1" smtClean="0">
              <a:latin typeface="Time new roman"/>
            </a:rPr>
            <a:t>Họng</a:t>
          </a:r>
          <a:endParaRPr lang="en-US" sz="4200" dirty="0">
            <a:latin typeface="Time new roman"/>
          </a:endParaRPr>
        </a:p>
      </dgm:t>
    </dgm:pt>
    <dgm:pt modelId="{27412720-2D32-4D7C-9178-F9127FA44738}" type="parTrans" cxnId="{9B0A09CB-B365-4B48-86E7-99E517216998}">
      <dgm:prSet/>
      <dgm:spPr/>
      <dgm:t>
        <a:bodyPr/>
        <a:lstStyle/>
        <a:p>
          <a:endParaRPr lang="en-US"/>
        </a:p>
      </dgm:t>
    </dgm:pt>
    <dgm:pt modelId="{12FCEC32-86DD-41DD-A209-7F9DF474411A}" type="sibTrans" cxnId="{9B0A09CB-B365-4B48-86E7-99E517216998}">
      <dgm:prSet/>
      <dgm:spPr/>
      <dgm:t>
        <a:bodyPr/>
        <a:lstStyle/>
        <a:p>
          <a:endParaRPr lang="en-US"/>
        </a:p>
      </dgm:t>
    </dgm:pt>
    <dgm:pt modelId="{06AE0721-AEF7-4714-9BFD-1DC852F35F95}" type="pres">
      <dgm:prSet presAssocID="{A06FB94A-0C1F-4EA5-A44F-4727FCD15D1B}" presName="Name0" presStyleCnt="0">
        <dgm:presLayoutVars>
          <dgm:chMax val="7"/>
          <dgm:chPref val="7"/>
          <dgm:dir/>
        </dgm:presLayoutVars>
      </dgm:prSet>
      <dgm:spPr/>
      <dgm:t>
        <a:bodyPr/>
        <a:lstStyle/>
        <a:p>
          <a:endParaRPr lang="en-US"/>
        </a:p>
      </dgm:t>
    </dgm:pt>
    <dgm:pt modelId="{48F86A38-A0AD-48C6-84CA-7DD11A746283}" type="pres">
      <dgm:prSet presAssocID="{A06FB94A-0C1F-4EA5-A44F-4727FCD15D1B}" presName="Name1" presStyleCnt="0"/>
      <dgm:spPr/>
    </dgm:pt>
    <dgm:pt modelId="{45F044DC-65B9-43F9-A0BD-1B41B955F2C9}" type="pres">
      <dgm:prSet presAssocID="{A06FB94A-0C1F-4EA5-A44F-4727FCD15D1B}" presName="cycle" presStyleCnt="0"/>
      <dgm:spPr/>
    </dgm:pt>
    <dgm:pt modelId="{F9CF6247-D9B1-4C5F-A4C1-CA6A4E618DBE}" type="pres">
      <dgm:prSet presAssocID="{A06FB94A-0C1F-4EA5-A44F-4727FCD15D1B}" presName="srcNode" presStyleLbl="node1" presStyleIdx="0" presStyleCnt="2"/>
      <dgm:spPr/>
    </dgm:pt>
    <dgm:pt modelId="{4D129E2B-9058-4E0F-BF8C-93E6678CA947}" type="pres">
      <dgm:prSet presAssocID="{A06FB94A-0C1F-4EA5-A44F-4727FCD15D1B}" presName="conn" presStyleLbl="parChTrans1D2" presStyleIdx="0" presStyleCnt="1"/>
      <dgm:spPr/>
      <dgm:t>
        <a:bodyPr/>
        <a:lstStyle/>
        <a:p>
          <a:endParaRPr lang="en-US"/>
        </a:p>
      </dgm:t>
    </dgm:pt>
    <dgm:pt modelId="{802E9B51-D422-46CA-89CD-D3A864D54FE6}" type="pres">
      <dgm:prSet presAssocID="{A06FB94A-0C1F-4EA5-A44F-4727FCD15D1B}" presName="extraNode" presStyleLbl="node1" presStyleIdx="0" presStyleCnt="2"/>
      <dgm:spPr/>
    </dgm:pt>
    <dgm:pt modelId="{5D4C170D-ECB7-4119-8417-BE69450F7C7D}" type="pres">
      <dgm:prSet presAssocID="{A06FB94A-0C1F-4EA5-A44F-4727FCD15D1B}" presName="dstNode" presStyleLbl="node1" presStyleIdx="0" presStyleCnt="2"/>
      <dgm:spPr/>
    </dgm:pt>
    <dgm:pt modelId="{1A395C95-AF9B-4DFD-BFBF-5D920F26805E}" type="pres">
      <dgm:prSet presAssocID="{3A00977D-D4D3-4577-BBA6-2AF0ECC805E0}" presName="text_1" presStyleLbl="node1" presStyleIdx="0" presStyleCnt="2">
        <dgm:presLayoutVars>
          <dgm:bulletEnabled val="1"/>
        </dgm:presLayoutVars>
      </dgm:prSet>
      <dgm:spPr/>
      <dgm:t>
        <a:bodyPr/>
        <a:lstStyle/>
        <a:p>
          <a:endParaRPr lang="en-US"/>
        </a:p>
      </dgm:t>
    </dgm:pt>
    <dgm:pt modelId="{5376BFBD-81E0-462A-8DF3-7D75B501AC6C}" type="pres">
      <dgm:prSet presAssocID="{3A00977D-D4D3-4577-BBA6-2AF0ECC805E0}" presName="accent_1" presStyleCnt="0"/>
      <dgm:spPr/>
    </dgm:pt>
    <dgm:pt modelId="{F2C90B47-1F0F-4FBF-8D4C-37684066D517}" type="pres">
      <dgm:prSet presAssocID="{3A00977D-D4D3-4577-BBA6-2AF0ECC805E0}" presName="accentRepeatNode" presStyleLbl="solidFgAcc1" presStyleIdx="0" presStyleCnt="2"/>
      <dgm:spPr/>
    </dgm:pt>
    <dgm:pt modelId="{2048BA88-4EEB-4022-9200-A7C016BADF0B}" type="pres">
      <dgm:prSet presAssocID="{2C56171E-113A-4927-AE04-33371B1CCA5C}" presName="text_2" presStyleLbl="node1" presStyleIdx="1" presStyleCnt="2">
        <dgm:presLayoutVars>
          <dgm:bulletEnabled val="1"/>
        </dgm:presLayoutVars>
      </dgm:prSet>
      <dgm:spPr/>
      <dgm:t>
        <a:bodyPr/>
        <a:lstStyle/>
        <a:p>
          <a:endParaRPr lang="en-US"/>
        </a:p>
      </dgm:t>
    </dgm:pt>
    <dgm:pt modelId="{32D77C3F-7BB1-460A-90D1-8A744F4826A0}" type="pres">
      <dgm:prSet presAssocID="{2C56171E-113A-4927-AE04-33371B1CCA5C}" presName="accent_2" presStyleCnt="0"/>
      <dgm:spPr/>
    </dgm:pt>
    <dgm:pt modelId="{1E55E199-7409-4FD9-8AC0-FB490967740B}" type="pres">
      <dgm:prSet presAssocID="{2C56171E-113A-4927-AE04-33371B1CCA5C}" presName="accentRepeatNode" presStyleLbl="solidFgAcc1" presStyleIdx="1" presStyleCnt="2"/>
      <dgm:spPr/>
    </dgm:pt>
  </dgm:ptLst>
  <dgm:cxnLst>
    <dgm:cxn modelId="{DBB51329-D41C-46B3-9640-097F4BBDD26D}" type="presOf" srcId="{A06FB94A-0C1F-4EA5-A44F-4727FCD15D1B}" destId="{06AE0721-AEF7-4714-9BFD-1DC852F35F95}" srcOrd="0" destOrd="0" presId="urn:microsoft.com/office/officeart/2008/layout/VerticalCurvedList"/>
    <dgm:cxn modelId="{9B0A09CB-B365-4B48-86E7-99E517216998}" srcId="{A06FB94A-0C1F-4EA5-A44F-4727FCD15D1B}" destId="{2C56171E-113A-4927-AE04-33371B1CCA5C}" srcOrd="1" destOrd="0" parTransId="{27412720-2D32-4D7C-9178-F9127FA44738}" sibTransId="{12FCEC32-86DD-41DD-A209-7F9DF474411A}"/>
    <dgm:cxn modelId="{FB4A93B0-AD7A-49C4-9F80-8935B5FC959E}" type="presOf" srcId="{2C56171E-113A-4927-AE04-33371B1CCA5C}" destId="{2048BA88-4EEB-4022-9200-A7C016BADF0B}" srcOrd="0" destOrd="0" presId="urn:microsoft.com/office/officeart/2008/layout/VerticalCurvedList"/>
    <dgm:cxn modelId="{3D2012FB-45EA-42D0-B1A8-5970D2FAE3E0}" srcId="{A06FB94A-0C1F-4EA5-A44F-4727FCD15D1B}" destId="{3A00977D-D4D3-4577-BBA6-2AF0ECC805E0}" srcOrd="0" destOrd="0" parTransId="{A61E15C4-B476-4658-AB88-00A064B4777A}" sibTransId="{7BF29D46-7DDA-40E3-9F7E-E36D3BAA4050}"/>
    <dgm:cxn modelId="{2283CEEA-0609-4CC8-8D8E-A8E0411905A2}" type="presOf" srcId="{3A00977D-D4D3-4577-BBA6-2AF0ECC805E0}" destId="{1A395C95-AF9B-4DFD-BFBF-5D920F26805E}" srcOrd="0" destOrd="0" presId="urn:microsoft.com/office/officeart/2008/layout/VerticalCurvedList"/>
    <dgm:cxn modelId="{66CA67D5-5447-4196-B8FE-55EB9DCAFDA7}" type="presOf" srcId="{7BF29D46-7DDA-40E3-9F7E-E36D3BAA4050}" destId="{4D129E2B-9058-4E0F-BF8C-93E6678CA947}" srcOrd="0" destOrd="0" presId="urn:microsoft.com/office/officeart/2008/layout/VerticalCurvedList"/>
    <dgm:cxn modelId="{4F0D7462-D5DD-4524-A544-8AA4892C27E1}" type="presParOf" srcId="{06AE0721-AEF7-4714-9BFD-1DC852F35F95}" destId="{48F86A38-A0AD-48C6-84CA-7DD11A746283}" srcOrd="0" destOrd="0" presId="urn:microsoft.com/office/officeart/2008/layout/VerticalCurvedList"/>
    <dgm:cxn modelId="{AC914145-B7F2-40C5-A115-F8DD0B143435}" type="presParOf" srcId="{48F86A38-A0AD-48C6-84CA-7DD11A746283}" destId="{45F044DC-65B9-43F9-A0BD-1B41B955F2C9}" srcOrd="0" destOrd="0" presId="urn:microsoft.com/office/officeart/2008/layout/VerticalCurvedList"/>
    <dgm:cxn modelId="{E5F80552-1B98-4A5F-AEEF-539E4829B633}" type="presParOf" srcId="{45F044DC-65B9-43F9-A0BD-1B41B955F2C9}" destId="{F9CF6247-D9B1-4C5F-A4C1-CA6A4E618DBE}" srcOrd="0" destOrd="0" presId="urn:microsoft.com/office/officeart/2008/layout/VerticalCurvedList"/>
    <dgm:cxn modelId="{57C21C4C-59A0-46D7-90FB-6D25A4C8FE42}" type="presParOf" srcId="{45F044DC-65B9-43F9-A0BD-1B41B955F2C9}" destId="{4D129E2B-9058-4E0F-BF8C-93E6678CA947}" srcOrd="1" destOrd="0" presId="urn:microsoft.com/office/officeart/2008/layout/VerticalCurvedList"/>
    <dgm:cxn modelId="{ECC7B80C-2707-4256-8659-368483DFCFBF}" type="presParOf" srcId="{45F044DC-65B9-43F9-A0BD-1B41B955F2C9}" destId="{802E9B51-D422-46CA-89CD-D3A864D54FE6}" srcOrd="2" destOrd="0" presId="urn:microsoft.com/office/officeart/2008/layout/VerticalCurvedList"/>
    <dgm:cxn modelId="{8C42C163-6196-40B4-8978-6051A2BC4E03}" type="presParOf" srcId="{45F044DC-65B9-43F9-A0BD-1B41B955F2C9}" destId="{5D4C170D-ECB7-4119-8417-BE69450F7C7D}" srcOrd="3" destOrd="0" presId="urn:microsoft.com/office/officeart/2008/layout/VerticalCurvedList"/>
    <dgm:cxn modelId="{66788366-9C43-479C-9F0D-D2BA13E6E105}" type="presParOf" srcId="{48F86A38-A0AD-48C6-84CA-7DD11A746283}" destId="{1A395C95-AF9B-4DFD-BFBF-5D920F26805E}" srcOrd="1" destOrd="0" presId="urn:microsoft.com/office/officeart/2008/layout/VerticalCurvedList"/>
    <dgm:cxn modelId="{01EB5C23-7D0E-4223-8C96-64A93ED56FD0}" type="presParOf" srcId="{48F86A38-A0AD-48C6-84CA-7DD11A746283}" destId="{5376BFBD-81E0-462A-8DF3-7D75B501AC6C}" srcOrd="2" destOrd="0" presId="urn:microsoft.com/office/officeart/2008/layout/VerticalCurvedList"/>
    <dgm:cxn modelId="{780C9C08-75E6-42FE-B6E5-B8E87003AF4C}" type="presParOf" srcId="{5376BFBD-81E0-462A-8DF3-7D75B501AC6C}" destId="{F2C90B47-1F0F-4FBF-8D4C-37684066D517}" srcOrd="0" destOrd="0" presId="urn:microsoft.com/office/officeart/2008/layout/VerticalCurvedList"/>
    <dgm:cxn modelId="{D67CB978-E285-4054-B7A7-3D299183345F}" type="presParOf" srcId="{48F86A38-A0AD-48C6-84CA-7DD11A746283}" destId="{2048BA88-4EEB-4022-9200-A7C016BADF0B}" srcOrd="3" destOrd="0" presId="urn:microsoft.com/office/officeart/2008/layout/VerticalCurvedList"/>
    <dgm:cxn modelId="{9DA9C1EC-C606-451B-856B-B92E5391206F}" type="presParOf" srcId="{48F86A38-A0AD-48C6-84CA-7DD11A746283}" destId="{32D77C3F-7BB1-460A-90D1-8A744F4826A0}" srcOrd="4" destOrd="0" presId="urn:microsoft.com/office/officeart/2008/layout/VerticalCurvedList"/>
    <dgm:cxn modelId="{5312505E-3002-46EF-B94D-C32B6FD01F31}" type="presParOf" srcId="{32D77C3F-7BB1-460A-90D1-8A744F4826A0}" destId="{1E55E199-7409-4FD9-8AC0-FB490967740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220B8C-4D05-43C1-B40B-9108EB49531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B4AACB9-94C7-4340-920E-026CAA68568D}" type="pres">
      <dgm:prSet presAssocID="{E5220B8C-4D05-43C1-B40B-9108EB49531B}" presName="Name0" presStyleCnt="0">
        <dgm:presLayoutVars>
          <dgm:chMax/>
          <dgm:chPref/>
          <dgm:dir/>
          <dgm:animLvl val="lvl"/>
        </dgm:presLayoutVars>
      </dgm:prSet>
      <dgm:spPr/>
      <dgm:t>
        <a:bodyPr/>
        <a:lstStyle/>
        <a:p>
          <a:endParaRPr lang="en-US"/>
        </a:p>
      </dgm:t>
    </dgm:pt>
  </dgm:ptLst>
  <dgm:cxnLst>
    <dgm:cxn modelId="{F4634B7A-9831-4FEF-8525-68B5361FCF60}" type="presOf" srcId="{E5220B8C-4D05-43C1-B40B-9108EB49531B}" destId="{EB4AACB9-94C7-4340-920E-026CAA68568D}" srcOrd="0"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471D32-4F61-4FD2-82F0-AC8A32976A38}"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AB2CAB4A-9404-4D72-8A67-42596D9A9DA9}">
      <dgm:prSet custT="1"/>
      <dgm:spPr/>
      <dgm:t>
        <a:bodyPr/>
        <a:lstStyle/>
        <a:p>
          <a:r>
            <a:rPr lang="en-US" sz="3200" b="1" dirty="0" smtClean="0">
              <a:solidFill>
                <a:srgbClr val="FFFF00"/>
              </a:solidFill>
              <a:latin typeface="Time new roman"/>
            </a:rPr>
            <a:t>ẢNH HƯỞNG </a:t>
          </a:r>
          <a:r>
            <a:rPr lang="en-US" sz="6300" b="1" dirty="0" smtClean="0">
              <a:solidFill>
                <a:srgbClr val="FFFF00"/>
              </a:solidFill>
              <a:latin typeface="Time new roman"/>
            </a:rPr>
            <a:t>…</a:t>
          </a:r>
          <a:endParaRPr lang="en-US" sz="6300" b="1" dirty="0">
            <a:solidFill>
              <a:srgbClr val="FFFF00"/>
            </a:solidFill>
            <a:latin typeface="Time new roman"/>
          </a:endParaRPr>
        </a:p>
      </dgm:t>
    </dgm:pt>
    <dgm:pt modelId="{7383CB09-0416-4003-9D54-592786C8AF35}" type="parTrans" cxnId="{C7719731-3E80-477F-8427-727F8C76D033}">
      <dgm:prSet/>
      <dgm:spPr/>
      <dgm:t>
        <a:bodyPr/>
        <a:lstStyle/>
        <a:p>
          <a:endParaRPr lang="en-US"/>
        </a:p>
      </dgm:t>
    </dgm:pt>
    <dgm:pt modelId="{7EF442CB-57F3-4A70-BC59-1BD1273B7246}" type="sibTrans" cxnId="{C7719731-3E80-477F-8427-727F8C76D033}">
      <dgm:prSet/>
      <dgm:spPr>
        <a:blipFill rotWithShape="1">
          <a:blip xmlns:r="http://schemas.openxmlformats.org/officeDocument/2006/relationships" r:embed="rId1"/>
          <a:stretch>
            <a:fillRect/>
          </a:stretch>
        </a:blipFill>
      </dgm:spPr>
      <dgm:t>
        <a:bodyPr/>
        <a:lstStyle/>
        <a:p>
          <a:endParaRPr lang="en-US"/>
        </a:p>
      </dgm:t>
    </dgm:pt>
    <dgm:pt modelId="{9608E7AE-B657-4E2B-898B-E1F192E5EE87}">
      <dgm:prSet phldrT="[Text]"/>
      <dgm:spPr/>
      <dgm:t>
        <a:bodyPr/>
        <a:lstStyle/>
        <a:p>
          <a:r>
            <a:rPr lang="en-US" dirty="0" smtClean="0">
              <a:latin typeface="Time new roman"/>
            </a:rPr>
            <a:t>THỞ</a:t>
          </a:r>
          <a:endParaRPr lang="en-US" dirty="0">
            <a:latin typeface="Time new roman"/>
          </a:endParaRPr>
        </a:p>
      </dgm:t>
    </dgm:pt>
    <dgm:pt modelId="{3568EC59-F54E-4095-99CE-9CAA54D1E0B0}" type="parTrans" cxnId="{4E74DEB1-CFDA-44E3-A8CA-28BC144D1C8C}">
      <dgm:prSet/>
      <dgm:spPr/>
      <dgm:t>
        <a:bodyPr/>
        <a:lstStyle/>
        <a:p>
          <a:endParaRPr lang="en-US"/>
        </a:p>
      </dgm:t>
    </dgm:pt>
    <dgm:pt modelId="{BD30CC18-1DA1-4BF3-A2A8-C11FA8207C54}" type="sibTrans" cxnId="{4E74DEB1-CFDA-44E3-A8CA-28BC144D1C8C}">
      <dgm:prSet/>
      <dgm:spPr>
        <a:blipFill rotWithShape="1">
          <a:blip xmlns:r="http://schemas.openxmlformats.org/officeDocument/2006/relationships" r:embed="rId2"/>
          <a:stretch>
            <a:fillRect/>
          </a:stretch>
        </a:blipFill>
      </dgm:spPr>
      <dgm:t>
        <a:bodyPr/>
        <a:lstStyle/>
        <a:p>
          <a:endParaRPr lang="en-US"/>
        </a:p>
      </dgm:t>
    </dgm:pt>
    <dgm:pt modelId="{E4F9E5BB-D7E7-462F-8D5D-BBF18DD153EB}">
      <dgm:prSet phldrT="[Text]" custT="1"/>
      <dgm:spPr/>
      <dgm:t>
        <a:bodyPr/>
        <a:lstStyle/>
        <a:p>
          <a:r>
            <a:rPr lang="en-US" sz="2100" dirty="0" smtClean="0">
              <a:latin typeface="Time new roman"/>
            </a:rPr>
            <a:t>ĂN</a:t>
          </a:r>
          <a:endParaRPr lang="en-US" sz="2100" dirty="0">
            <a:latin typeface="Time new roman"/>
          </a:endParaRPr>
        </a:p>
      </dgm:t>
    </dgm:pt>
    <dgm:pt modelId="{A5BE11D6-35CF-4EEB-BC33-36355C99DF27}" type="parTrans" cxnId="{54841D7A-2286-4DA4-A63B-51000416EDB9}">
      <dgm:prSet/>
      <dgm:spPr/>
      <dgm:t>
        <a:bodyPr/>
        <a:lstStyle/>
        <a:p>
          <a:endParaRPr lang="en-US"/>
        </a:p>
      </dgm:t>
    </dgm:pt>
    <dgm:pt modelId="{5FF37292-CD48-4B03-99D8-2C12E6D347EB}" type="sibTrans" cxnId="{54841D7A-2286-4DA4-A63B-51000416EDB9}">
      <dgm:prSet/>
      <dgm:spPr>
        <a:blipFill rotWithShape="1">
          <a:blip xmlns:r="http://schemas.openxmlformats.org/officeDocument/2006/relationships" r:embed="rId3"/>
          <a:stretch>
            <a:fillRect/>
          </a:stretch>
        </a:blipFill>
      </dgm:spPr>
      <dgm:t>
        <a:bodyPr/>
        <a:lstStyle/>
        <a:p>
          <a:endParaRPr lang="en-US"/>
        </a:p>
      </dgm:t>
    </dgm:pt>
    <dgm:pt modelId="{37CADB95-7FD0-4DAE-932F-9B724CFE31CB}">
      <dgm:prSet phldrT="[Text]"/>
      <dgm:spPr/>
      <dgm:t>
        <a:bodyPr/>
        <a:lstStyle/>
        <a:p>
          <a:r>
            <a:rPr lang="en-US" dirty="0" smtClean="0">
              <a:latin typeface="Time new roman"/>
            </a:rPr>
            <a:t>NGỬI</a:t>
          </a:r>
          <a:endParaRPr lang="en-US" dirty="0">
            <a:latin typeface="Time new roman"/>
          </a:endParaRPr>
        </a:p>
      </dgm:t>
    </dgm:pt>
    <dgm:pt modelId="{C190CD6A-F250-4AFC-8D4E-4A49522FD83C}" type="parTrans" cxnId="{675926CD-BB44-427E-9EED-CEE741FDB2CE}">
      <dgm:prSet/>
      <dgm:spPr/>
      <dgm:t>
        <a:bodyPr/>
        <a:lstStyle/>
        <a:p>
          <a:endParaRPr lang="en-US"/>
        </a:p>
      </dgm:t>
    </dgm:pt>
    <dgm:pt modelId="{D2645CD2-C522-49C5-9F3A-0BAADB2F6198}" type="sibTrans" cxnId="{675926CD-BB44-427E-9EED-CEE741FDB2CE}">
      <dgm:prSet/>
      <dgm:spPr>
        <a:blipFill rotWithShape="1">
          <a:blip xmlns:r="http://schemas.openxmlformats.org/officeDocument/2006/relationships" r:embed="rId4"/>
          <a:stretch>
            <a:fillRect/>
          </a:stretch>
        </a:blipFill>
      </dgm:spPr>
      <dgm:t>
        <a:bodyPr/>
        <a:lstStyle/>
        <a:p>
          <a:endParaRPr lang="en-US"/>
        </a:p>
      </dgm:t>
    </dgm:pt>
    <dgm:pt modelId="{DD699EAC-C904-4CBB-9333-90A3E4593165}">
      <dgm:prSet phldrT="[Text]"/>
      <dgm:spPr/>
      <dgm:t>
        <a:bodyPr/>
        <a:lstStyle/>
        <a:p>
          <a:r>
            <a:rPr lang="en-US" dirty="0" smtClean="0">
              <a:latin typeface="Time new roman"/>
            </a:rPr>
            <a:t>NÓI</a:t>
          </a:r>
          <a:endParaRPr lang="en-US" dirty="0">
            <a:latin typeface="Time new roman"/>
          </a:endParaRPr>
        </a:p>
      </dgm:t>
    </dgm:pt>
    <dgm:pt modelId="{69464037-098D-4942-9E37-4F3C06974371}" type="parTrans" cxnId="{2958DF5F-D750-4AD2-80FC-1DC886BCC17F}">
      <dgm:prSet/>
      <dgm:spPr/>
      <dgm:t>
        <a:bodyPr/>
        <a:lstStyle/>
        <a:p>
          <a:endParaRPr lang="en-US"/>
        </a:p>
      </dgm:t>
    </dgm:pt>
    <dgm:pt modelId="{58B12C7E-0F85-4ADE-B714-09E558AA9CDC}" type="sibTrans" cxnId="{2958DF5F-D750-4AD2-80FC-1DC886BCC17F}">
      <dgm:prSet/>
      <dgm:spPr>
        <a:blipFill rotWithShape="1">
          <a:blip xmlns:r="http://schemas.openxmlformats.org/officeDocument/2006/relationships" r:embed="rId5"/>
          <a:stretch>
            <a:fillRect/>
          </a:stretch>
        </a:blipFill>
      </dgm:spPr>
      <dgm:t>
        <a:bodyPr/>
        <a:lstStyle/>
        <a:p>
          <a:endParaRPr lang="en-US"/>
        </a:p>
      </dgm:t>
    </dgm:pt>
    <dgm:pt modelId="{440DCD5D-DAF5-4C46-BC3E-3061766EF9E5}">
      <dgm:prSet phldrT="[Text]"/>
      <dgm:spPr/>
      <dgm:t>
        <a:bodyPr/>
        <a:lstStyle/>
        <a:p>
          <a:r>
            <a:rPr lang="en-US" dirty="0" smtClean="0">
              <a:latin typeface="Time new roman"/>
            </a:rPr>
            <a:t>NGHE</a:t>
          </a:r>
          <a:endParaRPr lang="en-US" dirty="0">
            <a:latin typeface="Time new roman"/>
          </a:endParaRPr>
        </a:p>
      </dgm:t>
    </dgm:pt>
    <dgm:pt modelId="{B559214E-6EB3-4652-869E-DC74AF96053B}" type="parTrans" cxnId="{768A02B1-1EF0-444E-B279-FB472D56F3BC}">
      <dgm:prSet/>
      <dgm:spPr/>
      <dgm:t>
        <a:bodyPr/>
        <a:lstStyle/>
        <a:p>
          <a:endParaRPr lang="en-US"/>
        </a:p>
      </dgm:t>
    </dgm:pt>
    <dgm:pt modelId="{6CD2AD71-795C-49F2-89F2-5A5D9B6E4CF9}" type="sibTrans" cxnId="{768A02B1-1EF0-444E-B279-FB472D56F3BC}">
      <dgm:prSet/>
      <dgm:spPr>
        <a:blipFill rotWithShape="1">
          <a:blip xmlns:r="http://schemas.openxmlformats.org/officeDocument/2006/relationships" r:embed="rId6"/>
          <a:stretch>
            <a:fillRect/>
          </a:stretch>
        </a:blipFill>
      </dgm:spPr>
      <dgm:t>
        <a:bodyPr/>
        <a:lstStyle/>
        <a:p>
          <a:endParaRPr lang="en-US"/>
        </a:p>
      </dgm:t>
    </dgm:pt>
    <dgm:pt modelId="{CE7EA946-2886-4BDD-9566-1F2765FF0BD9}">
      <dgm:prSet phldrT="[Text]"/>
      <dgm:spPr/>
      <dgm:t>
        <a:bodyPr/>
        <a:lstStyle/>
        <a:p>
          <a:endParaRPr lang="en-US"/>
        </a:p>
      </dgm:t>
    </dgm:pt>
    <dgm:pt modelId="{00476A6B-CB89-47EE-9035-431201DF77E4}" type="parTrans" cxnId="{CF8C6021-4246-472F-9693-979CAA6070B7}">
      <dgm:prSet/>
      <dgm:spPr/>
      <dgm:t>
        <a:bodyPr/>
        <a:lstStyle/>
        <a:p>
          <a:endParaRPr lang="en-US"/>
        </a:p>
      </dgm:t>
    </dgm:pt>
    <dgm:pt modelId="{952A75BE-674D-4C62-B48A-F0446F4D2D11}" type="sibTrans" cxnId="{CF8C6021-4246-472F-9693-979CAA6070B7}">
      <dgm:prSet/>
      <dgm:spPr/>
      <dgm:t>
        <a:bodyPr/>
        <a:lstStyle/>
        <a:p>
          <a:endParaRPr lang="en-US"/>
        </a:p>
      </dgm:t>
    </dgm:pt>
    <dgm:pt modelId="{BA234964-010C-44F9-BCAE-BAEBD5A3166E}">
      <dgm:prSet phldrT="[Text]"/>
      <dgm:spPr/>
      <dgm:t>
        <a:bodyPr/>
        <a:lstStyle/>
        <a:p>
          <a:r>
            <a:rPr lang="en-US" dirty="0" smtClean="0">
              <a:latin typeface="Time new roman"/>
            </a:rPr>
            <a:t>HỆ THỐNG MIỄN DỊCH</a:t>
          </a:r>
          <a:endParaRPr lang="en-US" dirty="0">
            <a:latin typeface="Time new roman"/>
          </a:endParaRPr>
        </a:p>
      </dgm:t>
    </dgm:pt>
    <dgm:pt modelId="{188CD78D-2AE6-470D-B01D-B82E98BBA6BF}" type="parTrans" cxnId="{6B35A02D-C24A-4685-98BE-24B5A7793E9E}">
      <dgm:prSet/>
      <dgm:spPr/>
      <dgm:t>
        <a:bodyPr/>
        <a:lstStyle/>
        <a:p>
          <a:endParaRPr lang="en-US"/>
        </a:p>
      </dgm:t>
    </dgm:pt>
    <dgm:pt modelId="{89CC2F20-B1B1-4B5B-A2CE-C662A1CB8D22}" type="sibTrans" cxnId="{6B35A02D-C24A-4685-98BE-24B5A7793E9E}">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E4B1CA31-39F7-448F-9840-FD01C872ADBE}" type="pres">
      <dgm:prSet presAssocID="{C5471D32-4F61-4FD2-82F0-AC8A32976A38}" presName="Name0" presStyleCnt="0">
        <dgm:presLayoutVars>
          <dgm:chMax val="7"/>
          <dgm:chPref val="7"/>
          <dgm:dir/>
        </dgm:presLayoutVars>
      </dgm:prSet>
      <dgm:spPr/>
      <dgm:t>
        <a:bodyPr/>
        <a:lstStyle/>
        <a:p>
          <a:endParaRPr lang="en-US"/>
        </a:p>
      </dgm:t>
    </dgm:pt>
    <dgm:pt modelId="{7AEEF8DA-A6A2-40E0-9B12-036CB776BA78}" type="pres">
      <dgm:prSet presAssocID="{C5471D32-4F61-4FD2-82F0-AC8A32976A38}" presName="Name1" presStyleCnt="0"/>
      <dgm:spPr/>
    </dgm:pt>
    <dgm:pt modelId="{17CF965C-470B-4103-B3FC-E6D0F0B102A7}" type="pres">
      <dgm:prSet presAssocID="{7EF442CB-57F3-4A70-BC59-1BD1273B7246}" presName="picture_1" presStyleCnt="0"/>
      <dgm:spPr/>
    </dgm:pt>
    <dgm:pt modelId="{2B6F7FA5-F0DC-4938-84EB-8E459FA885F7}" type="pres">
      <dgm:prSet presAssocID="{7EF442CB-57F3-4A70-BC59-1BD1273B7246}" presName="pictureRepeatNode" presStyleLbl="alignImgPlace1" presStyleIdx="0" presStyleCnt="7" custLinFactNeighborX="18479" custLinFactNeighborY="928"/>
      <dgm:spPr/>
      <dgm:t>
        <a:bodyPr/>
        <a:lstStyle/>
        <a:p>
          <a:endParaRPr lang="en-US"/>
        </a:p>
      </dgm:t>
    </dgm:pt>
    <dgm:pt modelId="{47C06A56-F103-4B55-9C4E-B4D24C5FE0B0}" type="pres">
      <dgm:prSet presAssocID="{AB2CAB4A-9404-4D72-8A67-42596D9A9DA9}" presName="text_1" presStyleLbl="node1" presStyleIdx="0" presStyleCnt="0" custScaleX="138902" custScaleY="72322" custLinFactNeighborX="36346" custLinFactNeighborY="-68323">
        <dgm:presLayoutVars>
          <dgm:bulletEnabled val="1"/>
        </dgm:presLayoutVars>
      </dgm:prSet>
      <dgm:spPr/>
      <dgm:t>
        <a:bodyPr/>
        <a:lstStyle/>
        <a:p>
          <a:endParaRPr lang="en-US"/>
        </a:p>
      </dgm:t>
    </dgm:pt>
    <dgm:pt modelId="{381F163A-4F54-45FD-AB2C-899664824018}" type="pres">
      <dgm:prSet presAssocID="{BD30CC18-1DA1-4BF3-A2A8-C11FA8207C54}" presName="picture_2" presStyleCnt="0"/>
      <dgm:spPr/>
    </dgm:pt>
    <dgm:pt modelId="{EC358462-019F-466C-8C80-3D0516CD2F79}" type="pres">
      <dgm:prSet presAssocID="{BD30CC18-1DA1-4BF3-A2A8-C11FA8207C54}" presName="pictureRepeatNode" presStyleLbl="alignImgPlace1" presStyleIdx="1" presStyleCnt="7" custScaleX="125659" custScaleY="108825" custLinFactY="3555" custLinFactNeighborX="-61461" custLinFactNeighborY="100000"/>
      <dgm:spPr/>
      <dgm:t>
        <a:bodyPr/>
        <a:lstStyle/>
        <a:p>
          <a:endParaRPr lang="en-US"/>
        </a:p>
      </dgm:t>
    </dgm:pt>
    <dgm:pt modelId="{A4321E3D-9BB7-41E1-9A5C-17E28BFB9B9D}" type="pres">
      <dgm:prSet presAssocID="{9608E7AE-B657-4E2B-898B-E1F192E5EE87}" presName="line_2" presStyleLbl="parChTrans1D1" presStyleIdx="0" presStyleCnt="6" custFlipVert="1" custSzY="45719" custScaleX="73073" custLinFactY="-138958" custLinFactNeighborX="1195" custLinFactNeighborY="-200000"/>
      <dgm:spPr/>
    </dgm:pt>
    <dgm:pt modelId="{657C5BBB-C545-48E6-B08A-E10E96B79011}" type="pres">
      <dgm:prSet presAssocID="{9608E7AE-B657-4E2B-898B-E1F192E5EE87}" presName="textparent_2" presStyleLbl="node1" presStyleIdx="0" presStyleCnt="0"/>
      <dgm:spPr/>
    </dgm:pt>
    <dgm:pt modelId="{816E60D1-2020-4EA8-BFFD-23C3610781E9}" type="pres">
      <dgm:prSet presAssocID="{9608E7AE-B657-4E2B-898B-E1F192E5EE87}" presName="text_2" presStyleLbl="revTx" presStyleIdx="0" presStyleCnt="6" custScaleX="323486" custScaleY="92193" custLinFactY="5148" custLinFactNeighborX="-73164" custLinFactNeighborY="100000">
        <dgm:presLayoutVars>
          <dgm:bulletEnabled val="1"/>
        </dgm:presLayoutVars>
      </dgm:prSet>
      <dgm:spPr/>
      <dgm:t>
        <a:bodyPr/>
        <a:lstStyle/>
        <a:p>
          <a:endParaRPr lang="en-US"/>
        </a:p>
      </dgm:t>
    </dgm:pt>
    <dgm:pt modelId="{4089085F-0253-4FA2-B36A-A10530D32DFA}" type="pres">
      <dgm:prSet presAssocID="{89CC2F20-B1B1-4B5B-A2CE-C662A1CB8D22}" presName="picture_3" presStyleCnt="0"/>
      <dgm:spPr/>
    </dgm:pt>
    <dgm:pt modelId="{B5F80C07-013E-4EEA-8F7F-7D1B4A47A0E9}" type="pres">
      <dgm:prSet presAssocID="{89CC2F20-B1B1-4B5B-A2CE-C662A1CB8D22}" presName="pictureRepeatNode" presStyleLbl="alignImgPlace1" presStyleIdx="2" presStyleCnt="7" custScaleX="140240" custScaleY="128228" custLinFactY="-22311" custLinFactNeighborX="52939" custLinFactNeighborY="-100000"/>
      <dgm:spPr/>
      <dgm:t>
        <a:bodyPr/>
        <a:lstStyle/>
        <a:p>
          <a:endParaRPr lang="en-US"/>
        </a:p>
      </dgm:t>
    </dgm:pt>
    <dgm:pt modelId="{A03FAA3B-2EE0-4EE3-8BF5-9457B02C9AA5}" type="pres">
      <dgm:prSet presAssocID="{BA234964-010C-44F9-BCAE-BAEBD5A3166E}" presName="line_3" presStyleLbl="parChTrans1D1" presStyleIdx="1" presStyleCnt="6"/>
      <dgm:spPr/>
    </dgm:pt>
    <dgm:pt modelId="{1719F9AB-EADE-40BE-BA74-3C02A07F7263}" type="pres">
      <dgm:prSet presAssocID="{BA234964-010C-44F9-BCAE-BAEBD5A3166E}" presName="textparent_3" presStyleLbl="node1" presStyleIdx="0" presStyleCnt="0"/>
      <dgm:spPr/>
    </dgm:pt>
    <dgm:pt modelId="{B4DD27F3-3D89-4339-9A9C-DD7C9E2AC59B}" type="pres">
      <dgm:prSet presAssocID="{BA234964-010C-44F9-BCAE-BAEBD5A3166E}" presName="text_3" presStyleLbl="revTx" presStyleIdx="1" presStyleCnt="6" custLinFactY="-22311" custLinFactNeighborX="26192" custLinFactNeighborY="-100000">
        <dgm:presLayoutVars>
          <dgm:bulletEnabled val="1"/>
        </dgm:presLayoutVars>
      </dgm:prSet>
      <dgm:spPr/>
      <dgm:t>
        <a:bodyPr/>
        <a:lstStyle/>
        <a:p>
          <a:endParaRPr lang="en-US"/>
        </a:p>
      </dgm:t>
    </dgm:pt>
    <dgm:pt modelId="{12157045-51BD-41DF-9920-927884E5FD14}" type="pres">
      <dgm:prSet presAssocID="{5FF37292-CD48-4B03-99D8-2C12E6D347EB}" presName="picture_4" presStyleCnt="0"/>
      <dgm:spPr/>
    </dgm:pt>
    <dgm:pt modelId="{7B5948C5-4700-4613-B9A1-08DC0FE306F3}" type="pres">
      <dgm:prSet presAssocID="{5FF37292-CD48-4B03-99D8-2C12E6D347EB}" presName="pictureRepeatNode" presStyleLbl="alignImgPlace1" presStyleIdx="3" presStyleCnt="7"/>
      <dgm:spPr/>
      <dgm:t>
        <a:bodyPr/>
        <a:lstStyle/>
        <a:p>
          <a:endParaRPr lang="en-US"/>
        </a:p>
      </dgm:t>
    </dgm:pt>
    <dgm:pt modelId="{6E36AB17-C1B3-4F55-A4D0-47E6DB434F8E}" type="pres">
      <dgm:prSet presAssocID="{E4F9E5BB-D7E7-462F-8D5D-BBF18DD153EB}" presName="line_4" presStyleLbl="parChTrans1D1" presStyleIdx="2" presStyleCnt="6"/>
      <dgm:spPr/>
    </dgm:pt>
    <dgm:pt modelId="{856421FE-A70F-4289-A391-917E6FD9481B}" type="pres">
      <dgm:prSet presAssocID="{E4F9E5BB-D7E7-462F-8D5D-BBF18DD153EB}" presName="textparent_4" presStyleLbl="node1" presStyleIdx="0" presStyleCnt="0"/>
      <dgm:spPr/>
    </dgm:pt>
    <dgm:pt modelId="{A1A738CD-3042-4424-B172-5C087BC65C94}" type="pres">
      <dgm:prSet presAssocID="{E4F9E5BB-D7E7-462F-8D5D-BBF18DD153EB}" presName="text_4" presStyleLbl="revTx" presStyleIdx="2" presStyleCnt="6">
        <dgm:presLayoutVars>
          <dgm:bulletEnabled val="1"/>
        </dgm:presLayoutVars>
      </dgm:prSet>
      <dgm:spPr/>
      <dgm:t>
        <a:bodyPr/>
        <a:lstStyle/>
        <a:p>
          <a:endParaRPr lang="en-US"/>
        </a:p>
      </dgm:t>
    </dgm:pt>
    <dgm:pt modelId="{96AFB3DE-BD3A-4BC1-9ADD-78207C7F9057}" type="pres">
      <dgm:prSet presAssocID="{D2645CD2-C522-49C5-9F3A-0BAADB2F6198}" presName="picture_5" presStyleCnt="0"/>
      <dgm:spPr/>
    </dgm:pt>
    <dgm:pt modelId="{30B79038-7A37-4C02-B538-4F5998738D16}" type="pres">
      <dgm:prSet presAssocID="{D2645CD2-C522-49C5-9F3A-0BAADB2F6198}" presName="pictureRepeatNode" presStyleLbl="alignImgPlace1" presStyleIdx="4" presStyleCnt="7"/>
      <dgm:spPr/>
      <dgm:t>
        <a:bodyPr/>
        <a:lstStyle/>
        <a:p>
          <a:endParaRPr lang="en-US"/>
        </a:p>
      </dgm:t>
    </dgm:pt>
    <dgm:pt modelId="{D73C19FE-EF82-40DD-BBE7-DB7CC21DD460}" type="pres">
      <dgm:prSet presAssocID="{37CADB95-7FD0-4DAE-932F-9B724CFE31CB}" presName="line_5" presStyleLbl="parChTrans1D1" presStyleIdx="3" presStyleCnt="6"/>
      <dgm:spPr/>
    </dgm:pt>
    <dgm:pt modelId="{68E77E4B-6FED-4B18-8617-198C2C26DB77}" type="pres">
      <dgm:prSet presAssocID="{37CADB95-7FD0-4DAE-932F-9B724CFE31CB}" presName="textparent_5" presStyleLbl="node1" presStyleIdx="0" presStyleCnt="0"/>
      <dgm:spPr/>
    </dgm:pt>
    <dgm:pt modelId="{7BDBA7F6-F61B-4F7E-A3E3-8D359E241B26}" type="pres">
      <dgm:prSet presAssocID="{37CADB95-7FD0-4DAE-932F-9B724CFE31CB}" presName="text_5" presStyleLbl="revTx" presStyleIdx="3" presStyleCnt="6">
        <dgm:presLayoutVars>
          <dgm:bulletEnabled val="1"/>
        </dgm:presLayoutVars>
      </dgm:prSet>
      <dgm:spPr/>
      <dgm:t>
        <a:bodyPr/>
        <a:lstStyle/>
        <a:p>
          <a:endParaRPr lang="en-US"/>
        </a:p>
      </dgm:t>
    </dgm:pt>
    <dgm:pt modelId="{D4DE0341-492D-4055-865E-739F28D36505}" type="pres">
      <dgm:prSet presAssocID="{58B12C7E-0F85-4ADE-B714-09E558AA9CDC}" presName="picture_6" presStyleCnt="0"/>
      <dgm:spPr/>
    </dgm:pt>
    <dgm:pt modelId="{848373C1-E852-4781-8DC9-9847D99C8F3F}" type="pres">
      <dgm:prSet presAssocID="{58B12C7E-0F85-4ADE-B714-09E558AA9CDC}" presName="pictureRepeatNode" presStyleLbl="alignImgPlace1" presStyleIdx="5" presStyleCnt="7"/>
      <dgm:spPr/>
      <dgm:t>
        <a:bodyPr/>
        <a:lstStyle/>
        <a:p>
          <a:endParaRPr lang="en-US"/>
        </a:p>
      </dgm:t>
    </dgm:pt>
    <dgm:pt modelId="{36D5AA84-C444-46EF-8B52-1C3C129774FE}" type="pres">
      <dgm:prSet presAssocID="{DD699EAC-C904-4CBB-9333-90A3E4593165}" presName="line_6" presStyleLbl="parChTrans1D1" presStyleIdx="4" presStyleCnt="6"/>
      <dgm:spPr/>
    </dgm:pt>
    <dgm:pt modelId="{005D57AC-6577-4365-88B6-066B34D7E4B2}" type="pres">
      <dgm:prSet presAssocID="{DD699EAC-C904-4CBB-9333-90A3E4593165}" presName="textparent_6" presStyleLbl="node1" presStyleIdx="0" presStyleCnt="0"/>
      <dgm:spPr/>
    </dgm:pt>
    <dgm:pt modelId="{F542178C-133D-4BC3-A288-FE2DAD617F89}" type="pres">
      <dgm:prSet presAssocID="{DD699EAC-C904-4CBB-9333-90A3E4593165}" presName="text_6" presStyleLbl="revTx" presStyleIdx="4" presStyleCnt="6">
        <dgm:presLayoutVars>
          <dgm:bulletEnabled val="1"/>
        </dgm:presLayoutVars>
      </dgm:prSet>
      <dgm:spPr/>
      <dgm:t>
        <a:bodyPr/>
        <a:lstStyle/>
        <a:p>
          <a:endParaRPr lang="en-US"/>
        </a:p>
      </dgm:t>
    </dgm:pt>
    <dgm:pt modelId="{1A6918A4-B754-4D86-9586-7311D84F8945}" type="pres">
      <dgm:prSet presAssocID="{6CD2AD71-795C-49F2-89F2-5A5D9B6E4CF9}" presName="picture_7" presStyleCnt="0"/>
      <dgm:spPr/>
    </dgm:pt>
    <dgm:pt modelId="{8871213F-4284-45FE-8D97-DCFDD952CE65}" type="pres">
      <dgm:prSet presAssocID="{6CD2AD71-795C-49F2-89F2-5A5D9B6E4CF9}" presName="pictureRepeatNode" presStyleLbl="alignImgPlace1" presStyleIdx="6" presStyleCnt="7"/>
      <dgm:spPr/>
      <dgm:t>
        <a:bodyPr/>
        <a:lstStyle/>
        <a:p>
          <a:endParaRPr lang="en-US"/>
        </a:p>
      </dgm:t>
    </dgm:pt>
    <dgm:pt modelId="{099A70D9-077C-4829-BADE-5808E2405DD6}" type="pres">
      <dgm:prSet presAssocID="{440DCD5D-DAF5-4C46-BC3E-3061766EF9E5}" presName="line_7" presStyleLbl="parChTrans1D1" presStyleIdx="5" presStyleCnt="6"/>
      <dgm:spPr/>
    </dgm:pt>
    <dgm:pt modelId="{D1B8A29D-9501-4BC3-9C36-234D5E603863}" type="pres">
      <dgm:prSet presAssocID="{440DCD5D-DAF5-4C46-BC3E-3061766EF9E5}" presName="textparent_7" presStyleLbl="node1" presStyleIdx="0" presStyleCnt="0"/>
      <dgm:spPr/>
    </dgm:pt>
    <dgm:pt modelId="{2B4C5175-FF8A-4007-B75C-8266D9D01B86}" type="pres">
      <dgm:prSet presAssocID="{440DCD5D-DAF5-4C46-BC3E-3061766EF9E5}" presName="text_7" presStyleLbl="revTx" presStyleIdx="5" presStyleCnt="6">
        <dgm:presLayoutVars>
          <dgm:bulletEnabled val="1"/>
        </dgm:presLayoutVars>
      </dgm:prSet>
      <dgm:spPr/>
      <dgm:t>
        <a:bodyPr/>
        <a:lstStyle/>
        <a:p>
          <a:endParaRPr lang="en-US"/>
        </a:p>
      </dgm:t>
    </dgm:pt>
  </dgm:ptLst>
  <dgm:cxnLst>
    <dgm:cxn modelId="{C7719731-3E80-477F-8427-727F8C76D033}" srcId="{C5471D32-4F61-4FD2-82F0-AC8A32976A38}" destId="{AB2CAB4A-9404-4D72-8A67-42596D9A9DA9}" srcOrd="0" destOrd="0" parTransId="{7383CB09-0416-4003-9D54-592786C8AF35}" sibTransId="{7EF442CB-57F3-4A70-BC59-1BD1273B7246}"/>
    <dgm:cxn modelId="{43BE3466-396A-45D7-80D2-52BC02A514E6}" type="presOf" srcId="{5FF37292-CD48-4B03-99D8-2C12E6D347EB}" destId="{7B5948C5-4700-4613-B9A1-08DC0FE306F3}" srcOrd="0" destOrd="0" presId="urn:microsoft.com/office/officeart/2008/layout/CircularPictureCallout"/>
    <dgm:cxn modelId="{675926CD-BB44-427E-9EED-CEE741FDB2CE}" srcId="{C5471D32-4F61-4FD2-82F0-AC8A32976A38}" destId="{37CADB95-7FD0-4DAE-932F-9B724CFE31CB}" srcOrd="4" destOrd="0" parTransId="{C190CD6A-F250-4AFC-8D4E-4A49522FD83C}" sibTransId="{D2645CD2-C522-49C5-9F3A-0BAADB2F6198}"/>
    <dgm:cxn modelId="{9ED0BF8E-A83B-4392-8A55-143A4F8EA7F5}" type="presOf" srcId="{58B12C7E-0F85-4ADE-B714-09E558AA9CDC}" destId="{848373C1-E852-4781-8DC9-9847D99C8F3F}" srcOrd="0" destOrd="0" presId="urn:microsoft.com/office/officeart/2008/layout/CircularPictureCallout"/>
    <dgm:cxn modelId="{2C88B4B5-9955-44E1-BC2F-409B6F9C30FE}" type="presOf" srcId="{BD30CC18-1DA1-4BF3-A2A8-C11FA8207C54}" destId="{EC358462-019F-466C-8C80-3D0516CD2F79}" srcOrd="0" destOrd="0" presId="urn:microsoft.com/office/officeart/2008/layout/CircularPictureCallout"/>
    <dgm:cxn modelId="{6B35A02D-C24A-4685-98BE-24B5A7793E9E}" srcId="{C5471D32-4F61-4FD2-82F0-AC8A32976A38}" destId="{BA234964-010C-44F9-BCAE-BAEBD5A3166E}" srcOrd="2" destOrd="0" parTransId="{188CD78D-2AE6-470D-B01D-B82E98BBA6BF}" sibTransId="{89CC2F20-B1B1-4B5B-A2CE-C662A1CB8D22}"/>
    <dgm:cxn modelId="{51D91C18-5C9D-4A14-8898-79649A51BE39}" type="presOf" srcId="{37CADB95-7FD0-4DAE-932F-9B724CFE31CB}" destId="{7BDBA7F6-F61B-4F7E-A3E3-8D359E241B26}" srcOrd="0" destOrd="0" presId="urn:microsoft.com/office/officeart/2008/layout/CircularPictureCallout"/>
    <dgm:cxn modelId="{E1E78932-52A0-49FF-8A3B-F9C4CC6E815A}" type="presOf" srcId="{BA234964-010C-44F9-BCAE-BAEBD5A3166E}" destId="{B4DD27F3-3D89-4339-9A9C-DD7C9E2AC59B}" srcOrd="0" destOrd="0" presId="urn:microsoft.com/office/officeart/2008/layout/CircularPictureCallout"/>
    <dgm:cxn modelId="{768A02B1-1EF0-444E-B279-FB472D56F3BC}" srcId="{C5471D32-4F61-4FD2-82F0-AC8A32976A38}" destId="{440DCD5D-DAF5-4C46-BC3E-3061766EF9E5}" srcOrd="6" destOrd="0" parTransId="{B559214E-6EB3-4652-869E-DC74AF96053B}" sibTransId="{6CD2AD71-795C-49F2-89F2-5A5D9B6E4CF9}"/>
    <dgm:cxn modelId="{53686627-F739-4AA5-818D-E378D7F1535D}" type="presOf" srcId="{E4F9E5BB-D7E7-462F-8D5D-BBF18DD153EB}" destId="{A1A738CD-3042-4424-B172-5C087BC65C94}" srcOrd="0" destOrd="0" presId="urn:microsoft.com/office/officeart/2008/layout/CircularPictureCallout"/>
    <dgm:cxn modelId="{CF8C6021-4246-472F-9693-979CAA6070B7}" srcId="{C5471D32-4F61-4FD2-82F0-AC8A32976A38}" destId="{CE7EA946-2886-4BDD-9566-1F2765FF0BD9}" srcOrd="7" destOrd="0" parTransId="{00476A6B-CB89-47EE-9035-431201DF77E4}" sibTransId="{952A75BE-674D-4C62-B48A-F0446F4D2D11}"/>
    <dgm:cxn modelId="{1B292E4D-428E-4451-8D69-3EA6433C58B0}" type="presOf" srcId="{C5471D32-4F61-4FD2-82F0-AC8A32976A38}" destId="{E4B1CA31-39F7-448F-9840-FD01C872ADBE}" srcOrd="0" destOrd="0" presId="urn:microsoft.com/office/officeart/2008/layout/CircularPictureCallout"/>
    <dgm:cxn modelId="{C7B2EA62-50DF-45AC-86D0-CEE0CBFCA90C}" type="presOf" srcId="{7EF442CB-57F3-4A70-BC59-1BD1273B7246}" destId="{2B6F7FA5-F0DC-4938-84EB-8E459FA885F7}" srcOrd="0" destOrd="0" presId="urn:microsoft.com/office/officeart/2008/layout/CircularPictureCallout"/>
    <dgm:cxn modelId="{2958DF5F-D750-4AD2-80FC-1DC886BCC17F}" srcId="{C5471D32-4F61-4FD2-82F0-AC8A32976A38}" destId="{DD699EAC-C904-4CBB-9333-90A3E4593165}" srcOrd="5" destOrd="0" parTransId="{69464037-098D-4942-9E37-4F3C06974371}" sibTransId="{58B12C7E-0F85-4ADE-B714-09E558AA9CDC}"/>
    <dgm:cxn modelId="{E93BE5B8-E485-42FE-A66D-5D3CA062C393}" type="presOf" srcId="{9608E7AE-B657-4E2B-898B-E1F192E5EE87}" destId="{816E60D1-2020-4EA8-BFFD-23C3610781E9}" srcOrd="0" destOrd="0" presId="urn:microsoft.com/office/officeart/2008/layout/CircularPictureCallout"/>
    <dgm:cxn modelId="{EF19A873-91CD-446D-B649-E7AF60D1D6EA}" type="presOf" srcId="{AB2CAB4A-9404-4D72-8A67-42596D9A9DA9}" destId="{47C06A56-F103-4B55-9C4E-B4D24C5FE0B0}" srcOrd="0" destOrd="0" presId="urn:microsoft.com/office/officeart/2008/layout/CircularPictureCallout"/>
    <dgm:cxn modelId="{54841D7A-2286-4DA4-A63B-51000416EDB9}" srcId="{C5471D32-4F61-4FD2-82F0-AC8A32976A38}" destId="{E4F9E5BB-D7E7-462F-8D5D-BBF18DD153EB}" srcOrd="3" destOrd="0" parTransId="{A5BE11D6-35CF-4EEB-BC33-36355C99DF27}" sibTransId="{5FF37292-CD48-4B03-99D8-2C12E6D347EB}"/>
    <dgm:cxn modelId="{E224948C-529D-4BA3-902A-FDAEE48A9D7A}" type="presOf" srcId="{440DCD5D-DAF5-4C46-BC3E-3061766EF9E5}" destId="{2B4C5175-FF8A-4007-B75C-8266D9D01B86}" srcOrd="0" destOrd="0" presId="urn:microsoft.com/office/officeart/2008/layout/CircularPictureCallout"/>
    <dgm:cxn modelId="{D7113EB9-0F95-499A-922F-B8612711E2CA}" type="presOf" srcId="{D2645CD2-C522-49C5-9F3A-0BAADB2F6198}" destId="{30B79038-7A37-4C02-B538-4F5998738D16}" srcOrd="0" destOrd="0" presId="urn:microsoft.com/office/officeart/2008/layout/CircularPictureCallout"/>
    <dgm:cxn modelId="{C47A87CF-8FCF-4766-B30D-3DA562DB86E9}" type="presOf" srcId="{DD699EAC-C904-4CBB-9333-90A3E4593165}" destId="{F542178C-133D-4BC3-A288-FE2DAD617F89}" srcOrd="0" destOrd="0" presId="urn:microsoft.com/office/officeart/2008/layout/CircularPictureCallout"/>
    <dgm:cxn modelId="{5B6362A0-04C6-49A5-81EC-D5DDFEF3521A}" type="presOf" srcId="{89CC2F20-B1B1-4B5B-A2CE-C662A1CB8D22}" destId="{B5F80C07-013E-4EEA-8F7F-7D1B4A47A0E9}" srcOrd="0" destOrd="0" presId="urn:microsoft.com/office/officeart/2008/layout/CircularPictureCallout"/>
    <dgm:cxn modelId="{4E74DEB1-CFDA-44E3-A8CA-28BC144D1C8C}" srcId="{C5471D32-4F61-4FD2-82F0-AC8A32976A38}" destId="{9608E7AE-B657-4E2B-898B-E1F192E5EE87}" srcOrd="1" destOrd="0" parTransId="{3568EC59-F54E-4095-99CE-9CAA54D1E0B0}" sibTransId="{BD30CC18-1DA1-4BF3-A2A8-C11FA8207C54}"/>
    <dgm:cxn modelId="{758DB71F-95A3-4475-860C-A9F022D98417}" type="presOf" srcId="{6CD2AD71-795C-49F2-89F2-5A5D9B6E4CF9}" destId="{8871213F-4284-45FE-8D97-DCFDD952CE65}" srcOrd="0" destOrd="0" presId="urn:microsoft.com/office/officeart/2008/layout/CircularPictureCallout"/>
    <dgm:cxn modelId="{E02350D4-EF48-4BC3-A0B9-EBE3D088CF2E}" type="presParOf" srcId="{E4B1CA31-39F7-448F-9840-FD01C872ADBE}" destId="{7AEEF8DA-A6A2-40E0-9B12-036CB776BA78}" srcOrd="0" destOrd="0" presId="urn:microsoft.com/office/officeart/2008/layout/CircularPictureCallout"/>
    <dgm:cxn modelId="{714C0167-0126-4CAA-95EE-753F5D25D806}" type="presParOf" srcId="{7AEEF8DA-A6A2-40E0-9B12-036CB776BA78}" destId="{17CF965C-470B-4103-B3FC-E6D0F0B102A7}" srcOrd="0" destOrd="0" presId="urn:microsoft.com/office/officeart/2008/layout/CircularPictureCallout"/>
    <dgm:cxn modelId="{183A66BD-8907-4461-8716-BAD09E0D252E}" type="presParOf" srcId="{17CF965C-470B-4103-B3FC-E6D0F0B102A7}" destId="{2B6F7FA5-F0DC-4938-84EB-8E459FA885F7}" srcOrd="0" destOrd="0" presId="urn:microsoft.com/office/officeart/2008/layout/CircularPictureCallout"/>
    <dgm:cxn modelId="{9FD7E1A2-9D14-4167-99A3-5589F1706A7F}" type="presParOf" srcId="{7AEEF8DA-A6A2-40E0-9B12-036CB776BA78}" destId="{47C06A56-F103-4B55-9C4E-B4D24C5FE0B0}" srcOrd="1" destOrd="0" presId="urn:microsoft.com/office/officeart/2008/layout/CircularPictureCallout"/>
    <dgm:cxn modelId="{7F325FDB-C503-4238-8510-5989C741368D}" type="presParOf" srcId="{7AEEF8DA-A6A2-40E0-9B12-036CB776BA78}" destId="{381F163A-4F54-45FD-AB2C-899664824018}" srcOrd="2" destOrd="0" presId="urn:microsoft.com/office/officeart/2008/layout/CircularPictureCallout"/>
    <dgm:cxn modelId="{F0AEF393-F929-40EA-B7A4-08D4D2E44DF2}" type="presParOf" srcId="{381F163A-4F54-45FD-AB2C-899664824018}" destId="{EC358462-019F-466C-8C80-3D0516CD2F79}" srcOrd="0" destOrd="0" presId="urn:microsoft.com/office/officeart/2008/layout/CircularPictureCallout"/>
    <dgm:cxn modelId="{9987306E-2415-4955-9FF3-0C8C2F7EA02A}" type="presParOf" srcId="{7AEEF8DA-A6A2-40E0-9B12-036CB776BA78}" destId="{A4321E3D-9BB7-41E1-9A5C-17E28BFB9B9D}" srcOrd="3" destOrd="0" presId="urn:microsoft.com/office/officeart/2008/layout/CircularPictureCallout"/>
    <dgm:cxn modelId="{47235D20-0C9E-4C0F-A91F-FB5F08925EB0}" type="presParOf" srcId="{7AEEF8DA-A6A2-40E0-9B12-036CB776BA78}" destId="{657C5BBB-C545-48E6-B08A-E10E96B79011}" srcOrd="4" destOrd="0" presId="urn:microsoft.com/office/officeart/2008/layout/CircularPictureCallout"/>
    <dgm:cxn modelId="{02A6E99B-E454-4195-B1F4-85E52A85BFE4}" type="presParOf" srcId="{657C5BBB-C545-48E6-B08A-E10E96B79011}" destId="{816E60D1-2020-4EA8-BFFD-23C3610781E9}" srcOrd="0" destOrd="0" presId="urn:microsoft.com/office/officeart/2008/layout/CircularPictureCallout"/>
    <dgm:cxn modelId="{D957EFDC-9171-4861-9BA2-84EABD09C6F8}" type="presParOf" srcId="{7AEEF8DA-A6A2-40E0-9B12-036CB776BA78}" destId="{4089085F-0253-4FA2-B36A-A10530D32DFA}" srcOrd="5" destOrd="0" presId="urn:microsoft.com/office/officeart/2008/layout/CircularPictureCallout"/>
    <dgm:cxn modelId="{7450CD21-9D41-4C8D-84C1-CC984872C1EB}" type="presParOf" srcId="{4089085F-0253-4FA2-B36A-A10530D32DFA}" destId="{B5F80C07-013E-4EEA-8F7F-7D1B4A47A0E9}" srcOrd="0" destOrd="0" presId="urn:microsoft.com/office/officeart/2008/layout/CircularPictureCallout"/>
    <dgm:cxn modelId="{2FE166BF-E2CB-4E2A-B783-B34D506354BE}" type="presParOf" srcId="{7AEEF8DA-A6A2-40E0-9B12-036CB776BA78}" destId="{A03FAA3B-2EE0-4EE3-8BF5-9457B02C9AA5}" srcOrd="6" destOrd="0" presId="urn:microsoft.com/office/officeart/2008/layout/CircularPictureCallout"/>
    <dgm:cxn modelId="{18E7BCA3-C35D-4BB9-B684-719BD38B7446}" type="presParOf" srcId="{7AEEF8DA-A6A2-40E0-9B12-036CB776BA78}" destId="{1719F9AB-EADE-40BE-BA74-3C02A07F7263}" srcOrd="7" destOrd="0" presId="urn:microsoft.com/office/officeart/2008/layout/CircularPictureCallout"/>
    <dgm:cxn modelId="{6075178E-A537-4D4F-A38E-51AB2F188C87}" type="presParOf" srcId="{1719F9AB-EADE-40BE-BA74-3C02A07F7263}" destId="{B4DD27F3-3D89-4339-9A9C-DD7C9E2AC59B}" srcOrd="0" destOrd="0" presId="urn:microsoft.com/office/officeart/2008/layout/CircularPictureCallout"/>
    <dgm:cxn modelId="{3BFB6A99-87B2-4983-A9E6-B1ECC3C7AC60}" type="presParOf" srcId="{7AEEF8DA-A6A2-40E0-9B12-036CB776BA78}" destId="{12157045-51BD-41DF-9920-927884E5FD14}" srcOrd="8" destOrd="0" presId="urn:microsoft.com/office/officeart/2008/layout/CircularPictureCallout"/>
    <dgm:cxn modelId="{CEB2EFFC-9D2A-4F7D-B688-0EFC43E78087}" type="presParOf" srcId="{12157045-51BD-41DF-9920-927884E5FD14}" destId="{7B5948C5-4700-4613-B9A1-08DC0FE306F3}" srcOrd="0" destOrd="0" presId="urn:microsoft.com/office/officeart/2008/layout/CircularPictureCallout"/>
    <dgm:cxn modelId="{874A638A-415D-4EA3-83DD-6C440E1F4AB7}" type="presParOf" srcId="{7AEEF8DA-A6A2-40E0-9B12-036CB776BA78}" destId="{6E36AB17-C1B3-4F55-A4D0-47E6DB434F8E}" srcOrd="9" destOrd="0" presId="urn:microsoft.com/office/officeart/2008/layout/CircularPictureCallout"/>
    <dgm:cxn modelId="{0E6F9DF2-27C2-4540-9545-61E1190F5A49}" type="presParOf" srcId="{7AEEF8DA-A6A2-40E0-9B12-036CB776BA78}" destId="{856421FE-A70F-4289-A391-917E6FD9481B}" srcOrd="10" destOrd="0" presId="urn:microsoft.com/office/officeart/2008/layout/CircularPictureCallout"/>
    <dgm:cxn modelId="{63462577-0492-40D9-B8E1-C4F09E12CF2E}" type="presParOf" srcId="{856421FE-A70F-4289-A391-917E6FD9481B}" destId="{A1A738CD-3042-4424-B172-5C087BC65C94}" srcOrd="0" destOrd="0" presId="urn:microsoft.com/office/officeart/2008/layout/CircularPictureCallout"/>
    <dgm:cxn modelId="{7C6D6D79-C921-4DF1-ACC3-EB3BFDFF1838}" type="presParOf" srcId="{7AEEF8DA-A6A2-40E0-9B12-036CB776BA78}" destId="{96AFB3DE-BD3A-4BC1-9ADD-78207C7F9057}" srcOrd="11" destOrd="0" presId="urn:microsoft.com/office/officeart/2008/layout/CircularPictureCallout"/>
    <dgm:cxn modelId="{65B88169-0158-436E-A92B-C6A83F154D93}" type="presParOf" srcId="{96AFB3DE-BD3A-4BC1-9ADD-78207C7F9057}" destId="{30B79038-7A37-4C02-B538-4F5998738D16}" srcOrd="0" destOrd="0" presId="urn:microsoft.com/office/officeart/2008/layout/CircularPictureCallout"/>
    <dgm:cxn modelId="{ADDC3FE4-1421-42D8-8674-5F479D458057}" type="presParOf" srcId="{7AEEF8DA-A6A2-40E0-9B12-036CB776BA78}" destId="{D73C19FE-EF82-40DD-BBE7-DB7CC21DD460}" srcOrd="12" destOrd="0" presId="urn:microsoft.com/office/officeart/2008/layout/CircularPictureCallout"/>
    <dgm:cxn modelId="{35E1A0D3-AA43-42FC-B38F-7ED66EBE11D2}" type="presParOf" srcId="{7AEEF8DA-A6A2-40E0-9B12-036CB776BA78}" destId="{68E77E4B-6FED-4B18-8617-198C2C26DB77}" srcOrd="13" destOrd="0" presId="urn:microsoft.com/office/officeart/2008/layout/CircularPictureCallout"/>
    <dgm:cxn modelId="{A534F805-A0B9-4C92-82B8-7D00423A0542}" type="presParOf" srcId="{68E77E4B-6FED-4B18-8617-198C2C26DB77}" destId="{7BDBA7F6-F61B-4F7E-A3E3-8D359E241B26}" srcOrd="0" destOrd="0" presId="urn:microsoft.com/office/officeart/2008/layout/CircularPictureCallout"/>
    <dgm:cxn modelId="{84C75CFC-BA17-4102-ADFE-98037F072B3B}" type="presParOf" srcId="{7AEEF8DA-A6A2-40E0-9B12-036CB776BA78}" destId="{D4DE0341-492D-4055-865E-739F28D36505}" srcOrd="14" destOrd="0" presId="urn:microsoft.com/office/officeart/2008/layout/CircularPictureCallout"/>
    <dgm:cxn modelId="{7D386934-5CDB-499A-8F39-D6972748A02B}" type="presParOf" srcId="{D4DE0341-492D-4055-865E-739F28D36505}" destId="{848373C1-E852-4781-8DC9-9847D99C8F3F}" srcOrd="0" destOrd="0" presId="urn:microsoft.com/office/officeart/2008/layout/CircularPictureCallout"/>
    <dgm:cxn modelId="{E06834F3-2A3C-4C9F-9342-E7DB38C45527}" type="presParOf" srcId="{7AEEF8DA-A6A2-40E0-9B12-036CB776BA78}" destId="{36D5AA84-C444-46EF-8B52-1C3C129774FE}" srcOrd="15" destOrd="0" presId="urn:microsoft.com/office/officeart/2008/layout/CircularPictureCallout"/>
    <dgm:cxn modelId="{AFE331E0-5AB2-4B54-BF09-C35D4DE4823A}" type="presParOf" srcId="{7AEEF8DA-A6A2-40E0-9B12-036CB776BA78}" destId="{005D57AC-6577-4365-88B6-066B34D7E4B2}" srcOrd="16" destOrd="0" presId="urn:microsoft.com/office/officeart/2008/layout/CircularPictureCallout"/>
    <dgm:cxn modelId="{5227DDED-8656-4008-91D8-63D846AFC892}" type="presParOf" srcId="{005D57AC-6577-4365-88B6-066B34D7E4B2}" destId="{F542178C-133D-4BC3-A288-FE2DAD617F89}" srcOrd="0" destOrd="0" presId="urn:microsoft.com/office/officeart/2008/layout/CircularPictureCallout"/>
    <dgm:cxn modelId="{C41C49BD-8D73-4C1D-AD42-3519C5DB3AA7}" type="presParOf" srcId="{7AEEF8DA-A6A2-40E0-9B12-036CB776BA78}" destId="{1A6918A4-B754-4D86-9586-7311D84F8945}" srcOrd="17" destOrd="0" presId="urn:microsoft.com/office/officeart/2008/layout/CircularPictureCallout"/>
    <dgm:cxn modelId="{969CAE20-E43B-46A5-BC19-DE41873FD06C}" type="presParOf" srcId="{1A6918A4-B754-4D86-9586-7311D84F8945}" destId="{8871213F-4284-45FE-8D97-DCFDD952CE65}" srcOrd="0" destOrd="0" presId="urn:microsoft.com/office/officeart/2008/layout/CircularPictureCallout"/>
    <dgm:cxn modelId="{C7F452C8-8C6C-40A1-AFB1-D9832F704FD7}" type="presParOf" srcId="{7AEEF8DA-A6A2-40E0-9B12-036CB776BA78}" destId="{099A70D9-077C-4829-BADE-5808E2405DD6}" srcOrd="18" destOrd="0" presId="urn:microsoft.com/office/officeart/2008/layout/CircularPictureCallout"/>
    <dgm:cxn modelId="{7FAF18D1-98E8-4BC1-9418-15DE8AD6986F}" type="presParOf" srcId="{7AEEF8DA-A6A2-40E0-9B12-036CB776BA78}" destId="{D1B8A29D-9501-4BC3-9C36-234D5E603863}" srcOrd="19" destOrd="0" presId="urn:microsoft.com/office/officeart/2008/layout/CircularPictureCallout"/>
    <dgm:cxn modelId="{61FB576E-14BD-486F-9461-5ACB4FAF8C1C}" type="presParOf" srcId="{D1B8A29D-9501-4BC3-9C36-234D5E603863}" destId="{2B4C5175-FF8A-4007-B75C-8266D9D01B86}" srcOrd="0"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7F43AA-172A-4C84-B252-2AC3BF9BA58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D35E891-BF66-4201-A847-8DF416FE983A}">
      <dgm:prSet phldrT="[Text]"/>
      <dgm:spPr/>
      <dgm:t>
        <a:bodyPr/>
        <a:lstStyle/>
        <a:p>
          <a:r>
            <a:rPr lang="en-US" dirty="0" smtClean="0"/>
            <a:t>1</a:t>
          </a:r>
          <a:endParaRPr lang="en-US" dirty="0"/>
        </a:p>
      </dgm:t>
    </dgm:pt>
    <dgm:pt modelId="{ACCD4E8E-19DA-4374-96CB-0252797EBAC8}" type="parTrans" cxnId="{330B3D2F-B6CE-4BE4-A276-B8A26039FCF4}">
      <dgm:prSet/>
      <dgm:spPr/>
      <dgm:t>
        <a:bodyPr/>
        <a:lstStyle/>
        <a:p>
          <a:endParaRPr lang="en-US"/>
        </a:p>
      </dgm:t>
    </dgm:pt>
    <dgm:pt modelId="{E2DB1311-C2C4-403A-B1CA-FBF62A8B41AA}" type="sibTrans" cxnId="{330B3D2F-B6CE-4BE4-A276-B8A26039FCF4}">
      <dgm:prSet/>
      <dgm:spPr/>
      <dgm:t>
        <a:bodyPr/>
        <a:lstStyle/>
        <a:p>
          <a:endParaRPr lang="en-US"/>
        </a:p>
      </dgm:t>
    </dgm:pt>
    <dgm:pt modelId="{07720EAD-90B1-4F7C-A221-1268C9F07D57}">
      <dgm:prSet phldrT="[Text]" custT="1"/>
      <dgm:spPr/>
      <dgm:t>
        <a:bodyPr/>
        <a:lstStyle/>
        <a:p>
          <a:r>
            <a:rPr lang="vi-VN" sz="3800" dirty="0" smtClean="0">
              <a:solidFill>
                <a:schemeClr val="tx2"/>
              </a:solidFill>
              <a:latin typeface="+mj-lt"/>
            </a:rPr>
            <a:t>Viêm VA </a:t>
          </a:r>
          <a:endParaRPr lang="en-US" sz="3800" dirty="0">
            <a:latin typeface="+mj-lt"/>
          </a:endParaRPr>
        </a:p>
      </dgm:t>
    </dgm:pt>
    <dgm:pt modelId="{B6E11991-27AC-464B-935B-D0776F8B5DC9}" type="parTrans" cxnId="{1253652B-05E6-4C04-A7D9-4331FF2454B2}">
      <dgm:prSet/>
      <dgm:spPr/>
      <dgm:t>
        <a:bodyPr/>
        <a:lstStyle/>
        <a:p>
          <a:endParaRPr lang="en-US"/>
        </a:p>
      </dgm:t>
    </dgm:pt>
    <dgm:pt modelId="{5D0B7476-2587-4F1A-91BB-1C95C873F0E3}" type="sibTrans" cxnId="{1253652B-05E6-4C04-A7D9-4331FF2454B2}">
      <dgm:prSet/>
      <dgm:spPr/>
      <dgm:t>
        <a:bodyPr/>
        <a:lstStyle/>
        <a:p>
          <a:endParaRPr lang="en-US"/>
        </a:p>
      </dgm:t>
    </dgm:pt>
    <dgm:pt modelId="{2B2247A6-3D6A-4F52-A6E9-1D9ABA7CCA77}">
      <dgm:prSet phldrT="[Text]"/>
      <dgm:spPr/>
      <dgm:t>
        <a:bodyPr/>
        <a:lstStyle/>
        <a:p>
          <a:r>
            <a:rPr lang="en-US" dirty="0" smtClean="0"/>
            <a:t>2</a:t>
          </a:r>
          <a:endParaRPr lang="en-US" dirty="0"/>
        </a:p>
      </dgm:t>
    </dgm:pt>
    <dgm:pt modelId="{2C9ADB06-2AE4-45AE-B15E-72CE11E4E9E2}" type="parTrans" cxnId="{8593AD55-A351-460F-8C11-A1F295290F57}">
      <dgm:prSet/>
      <dgm:spPr/>
      <dgm:t>
        <a:bodyPr/>
        <a:lstStyle/>
        <a:p>
          <a:endParaRPr lang="en-US"/>
        </a:p>
      </dgm:t>
    </dgm:pt>
    <dgm:pt modelId="{4AA0E74D-C5C6-44A0-A424-65F46AB1C55C}" type="sibTrans" cxnId="{8593AD55-A351-460F-8C11-A1F295290F57}">
      <dgm:prSet/>
      <dgm:spPr/>
      <dgm:t>
        <a:bodyPr/>
        <a:lstStyle/>
        <a:p>
          <a:endParaRPr lang="en-US"/>
        </a:p>
      </dgm:t>
    </dgm:pt>
    <dgm:pt modelId="{35968EAD-1480-4EE8-B746-15DEB7E4E0B7}">
      <dgm:prSet phldrT="[Text]" custT="1"/>
      <dgm:spPr/>
      <dgm:t>
        <a:bodyPr/>
        <a:lstStyle/>
        <a:p>
          <a:r>
            <a:rPr lang="vi-VN" sz="3800" dirty="0" smtClean="0">
              <a:solidFill>
                <a:schemeClr val="tx2"/>
              </a:solidFill>
              <a:latin typeface="+mj-lt"/>
            </a:rPr>
            <a:t>Viêm Amydan</a:t>
          </a:r>
          <a:endParaRPr lang="en-US" sz="3800" dirty="0">
            <a:latin typeface="+mj-lt"/>
          </a:endParaRPr>
        </a:p>
      </dgm:t>
    </dgm:pt>
    <dgm:pt modelId="{DB51AF46-2FA0-4449-A8E4-0122BC41F771}" type="parTrans" cxnId="{1397698B-4768-4FDC-B57A-E10FFE59959B}">
      <dgm:prSet/>
      <dgm:spPr/>
      <dgm:t>
        <a:bodyPr/>
        <a:lstStyle/>
        <a:p>
          <a:endParaRPr lang="en-US"/>
        </a:p>
      </dgm:t>
    </dgm:pt>
    <dgm:pt modelId="{EF93C84E-29F4-476F-B43B-517839CEBF70}" type="sibTrans" cxnId="{1397698B-4768-4FDC-B57A-E10FFE59959B}">
      <dgm:prSet/>
      <dgm:spPr/>
      <dgm:t>
        <a:bodyPr/>
        <a:lstStyle/>
        <a:p>
          <a:endParaRPr lang="en-US"/>
        </a:p>
      </dgm:t>
    </dgm:pt>
    <dgm:pt modelId="{13B5835C-FDE9-4581-B713-D0B85B3B356A}">
      <dgm:prSet phldrT="[Text]"/>
      <dgm:spPr/>
      <dgm:t>
        <a:bodyPr/>
        <a:lstStyle/>
        <a:p>
          <a:r>
            <a:rPr lang="en-US" dirty="0" smtClean="0"/>
            <a:t>3</a:t>
          </a:r>
          <a:endParaRPr lang="en-US" dirty="0"/>
        </a:p>
      </dgm:t>
    </dgm:pt>
    <dgm:pt modelId="{B228CD59-F525-4EE1-AD80-40E74B7D4FAC}" type="parTrans" cxnId="{B150A723-C759-4F56-8E19-F4C6433522ED}">
      <dgm:prSet/>
      <dgm:spPr/>
      <dgm:t>
        <a:bodyPr/>
        <a:lstStyle/>
        <a:p>
          <a:endParaRPr lang="en-US"/>
        </a:p>
      </dgm:t>
    </dgm:pt>
    <dgm:pt modelId="{ADEE6BEF-7320-4358-AA33-F946253340A9}" type="sibTrans" cxnId="{B150A723-C759-4F56-8E19-F4C6433522ED}">
      <dgm:prSet/>
      <dgm:spPr/>
      <dgm:t>
        <a:bodyPr/>
        <a:lstStyle/>
        <a:p>
          <a:endParaRPr lang="en-US"/>
        </a:p>
      </dgm:t>
    </dgm:pt>
    <dgm:pt modelId="{C1F0B2EF-790E-4947-9FD3-AABA44441772}">
      <dgm:prSet phldrT="[Text]" custT="1"/>
      <dgm:spPr/>
      <dgm:t>
        <a:bodyPr/>
        <a:lstStyle/>
        <a:p>
          <a:r>
            <a:rPr lang="vi-VN" sz="3800" dirty="0" smtClean="0">
              <a:solidFill>
                <a:schemeClr val="tx2"/>
              </a:solidFill>
              <a:latin typeface="+mj-lt"/>
            </a:rPr>
            <a:t>Viêm mũi do virus</a:t>
          </a:r>
          <a:endParaRPr lang="en-US" sz="3800" dirty="0">
            <a:latin typeface="+mj-lt"/>
          </a:endParaRPr>
        </a:p>
      </dgm:t>
    </dgm:pt>
    <dgm:pt modelId="{9799832F-E5F5-451C-BE04-7EDF67524F2E}" type="parTrans" cxnId="{EC8DBA99-F143-4BFC-BCA5-E80D079A8854}">
      <dgm:prSet/>
      <dgm:spPr/>
      <dgm:t>
        <a:bodyPr/>
        <a:lstStyle/>
        <a:p>
          <a:endParaRPr lang="en-US"/>
        </a:p>
      </dgm:t>
    </dgm:pt>
    <dgm:pt modelId="{948986C1-0BDC-44D9-A59D-74034DC68F19}" type="sibTrans" cxnId="{EC8DBA99-F143-4BFC-BCA5-E80D079A8854}">
      <dgm:prSet/>
      <dgm:spPr/>
      <dgm:t>
        <a:bodyPr/>
        <a:lstStyle/>
        <a:p>
          <a:endParaRPr lang="en-US"/>
        </a:p>
      </dgm:t>
    </dgm:pt>
    <dgm:pt modelId="{5436A2AF-435C-480C-B6CE-E9502F50C51D}">
      <dgm:prSet phldrT="[Text]"/>
      <dgm:spPr/>
      <dgm:t>
        <a:bodyPr/>
        <a:lstStyle/>
        <a:p>
          <a:r>
            <a:rPr lang="en-US" dirty="0" smtClean="0"/>
            <a:t>4</a:t>
          </a:r>
          <a:endParaRPr lang="en-US" dirty="0"/>
        </a:p>
      </dgm:t>
    </dgm:pt>
    <dgm:pt modelId="{2695705F-D049-42B1-AE47-883BAF64FCCC}" type="parTrans" cxnId="{134AD1D3-8CEB-4353-A79D-C0F5EC321B0C}">
      <dgm:prSet/>
      <dgm:spPr/>
      <dgm:t>
        <a:bodyPr/>
        <a:lstStyle/>
        <a:p>
          <a:endParaRPr lang="en-US"/>
        </a:p>
      </dgm:t>
    </dgm:pt>
    <dgm:pt modelId="{67DA7929-F183-4431-AE89-CFF37F6F3FAF}" type="sibTrans" cxnId="{134AD1D3-8CEB-4353-A79D-C0F5EC321B0C}">
      <dgm:prSet/>
      <dgm:spPr/>
      <dgm:t>
        <a:bodyPr/>
        <a:lstStyle/>
        <a:p>
          <a:endParaRPr lang="en-US"/>
        </a:p>
      </dgm:t>
    </dgm:pt>
    <dgm:pt modelId="{E52FE20D-71BE-470E-B682-FBA25B1F4AAB}">
      <dgm:prSet phldrT="[Text]"/>
      <dgm:spPr/>
      <dgm:t>
        <a:bodyPr/>
        <a:lstStyle/>
        <a:p>
          <a:r>
            <a:rPr lang="en-US" dirty="0" smtClean="0"/>
            <a:t>5</a:t>
          </a:r>
          <a:endParaRPr lang="en-US" dirty="0"/>
        </a:p>
      </dgm:t>
    </dgm:pt>
    <dgm:pt modelId="{983D7D50-1A2E-44A6-8D94-142B5F3689F8}" type="parTrans" cxnId="{F7B0348D-F73B-4A62-BA9E-9F72C3C84774}">
      <dgm:prSet/>
      <dgm:spPr/>
      <dgm:t>
        <a:bodyPr/>
        <a:lstStyle/>
        <a:p>
          <a:endParaRPr lang="en-US"/>
        </a:p>
      </dgm:t>
    </dgm:pt>
    <dgm:pt modelId="{2B33E954-7A18-4FF0-A7A5-14E3685A0302}" type="sibTrans" cxnId="{F7B0348D-F73B-4A62-BA9E-9F72C3C84774}">
      <dgm:prSet/>
      <dgm:spPr/>
      <dgm:t>
        <a:bodyPr/>
        <a:lstStyle/>
        <a:p>
          <a:endParaRPr lang="en-US"/>
        </a:p>
      </dgm:t>
    </dgm:pt>
    <dgm:pt modelId="{A5DCE78E-7FB7-487D-B315-6530C967E305}">
      <dgm:prSet custT="1"/>
      <dgm:spPr/>
      <dgm:t>
        <a:bodyPr/>
        <a:lstStyle/>
        <a:p>
          <a:r>
            <a:rPr lang="vi-VN" sz="3800" dirty="0" smtClean="0">
              <a:solidFill>
                <a:schemeClr val="tx2"/>
              </a:solidFill>
              <a:latin typeface="+mj-lt"/>
            </a:rPr>
            <a:t>Viêm mũi dị ứng </a:t>
          </a:r>
          <a:endParaRPr lang="en-US" sz="3800" dirty="0">
            <a:latin typeface="+mj-lt"/>
          </a:endParaRPr>
        </a:p>
      </dgm:t>
    </dgm:pt>
    <dgm:pt modelId="{47A4295D-AFD2-45CA-86C6-841BA3239EBD}" type="parTrans" cxnId="{CAD0E5F6-1083-437B-A20D-AD1E0A352C97}">
      <dgm:prSet/>
      <dgm:spPr/>
      <dgm:t>
        <a:bodyPr/>
        <a:lstStyle/>
        <a:p>
          <a:endParaRPr lang="en-US"/>
        </a:p>
      </dgm:t>
    </dgm:pt>
    <dgm:pt modelId="{3DD6D2EF-0A90-48D7-B864-5BE5A3DE162B}" type="sibTrans" cxnId="{CAD0E5F6-1083-437B-A20D-AD1E0A352C97}">
      <dgm:prSet/>
      <dgm:spPr/>
      <dgm:t>
        <a:bodyPr/>
        <a:lstStyle/>
        <a:p>
          <a:endParaRPr lang="en-US"/>
        </a:p>
      </dgm:t>
    </dgm:pt>
    <dgm:pt modelId="{942E6189-760C-46CD-AC6E-85E18FC0C918}">
      <dgm:prSet phldrT="[Text]"/>
      <dgm:spPr/>
      <dgm:t>
        <a:bodyPr/>
        <a:lstStyle/>
        <a:p>
          <a:r>
            <a:rPr lang="en-US" dirty="0" smtClean="0"/>
            <a:t>6</a:t>
          </a:r>
          <a:endParaRPr lang="en-US" dirty="0"/>
        </a:p>
      </dgm:t>
    </dgm:pt>
    <dgm:pt modelId="{62AAB7CF-4F06-4769-A0A5-AEA9960BC5E9}" type="parTrans" cxnId="{6304D3B6-A77F-475C-89AB-6EEFD5AE23C0}">
      <dgm:prSet/>
      <dgm:spPr/>
      <dgm:t>
        <a:bodyPr/>
        <a:lstStyle/>
        <a:p>
          <a:endParaRPr lang="en-US"/>
        </a:p>
      </dgm:t>
    </dgm:pt>
    <dgm:pt modelId="{8FE2E872-25A9-49E1-A016-19D03FCD983D}" type="sibTrans" cxnId="{6304D3B6-A77F-475C-89AB-6EEFD5AE23C0}">
      <dgm:prSet/>
      <dgm:spPr/>
      <dgm:t>
        <a:bodyPr/>
        <a:lstStyle/>
        <a:p>
          <a:endParaRPr lang="en-US"/>
        </a:p>
      </dgm:t>
    </dgm:pt>
    <dgm:pt modelId="{56FEB477-916E-483A-9BAD-40DB226B0A3E}">
      <dgm:prSet phldrT="[Text]"/>
      <dgm:spPr/>
      <dgm:t>
        <a:bodyPr/>
        <a:lstStyle/>
        <a:p>
          <a:r>
            <a:rPr lang="en-US" dirty="0" smtClean="0"/>
            <a:t>7</a:t>
          </a:r>
          <a:endParaRPr lang="en-US" dirty="0"/>
        </a:p>
      </dgm:t>
    </dgm:pt>
    <dgm:pt modelId="{F35AF888-B17E-4380-A64F-CE69E9DBAC7C}" type="parTrans" cxnId="{FEC0500A-3FDE-42D7-8843-CBD7564FDCCA}">
      <dgm:prSet/>
      <dgm:spPr/>
      <dgm:t>
        <a:bodyPr/>
        <a:lstStyle/>
        <a:p>
          <a:endParaRPr lang="en-US"/>
        </a:p>
      </dgm:t>
    </dgm:pt>
    <dgm:pt modelId="{535AA258-A3CA-495F-AE14-544A4E2C9D62}" type="sibTrans" cxnId="{FEC0500A-3FDE-42D7-8843-CBD7564FDCCA}">
      <dgm:prSet/>
      <dgm:spPr/>
      <dgm:t>
        <a:bodyPr/>
        <a:lstStyle/>
        <a:p>
          <a:endParaRPr lang="en-US"/>
        </a:p>
      </dgm:t>
    </dgm:pt>
    <dgm:pt modelId="{430CDA6A-20A8-421A-A718-B03EDD9CAA71}">
      <dgm:prSet phldrT="[Text]"/>
      <dgm:spPr/>
      <dgm:t>
        <a:bodyPr/>
        <a:lstStyle/>
        <a:p>
          <a:r>
            <a:rPr lang="en-US" dirty="0" smtClean="0"/>
            <a:t>8</a:t>
          </a:r>
          <a:endParaRPr lang="en-US" dirty="0"/>
        </a:p>
      </dgm:t>
    </dgm:pt>
    <dgm:pt modelId="{C15D75D2-10C1-4B50-83B2-E7AABEDA6531}" type="parTrans" cxnId="{6B572024-650F-4C6D-BCBF-E607FEA82EEB}">
      <dgm:prSet/>
      <dgm:spPr/>
      <dgm:t>
        <a:bodyPr/>
        <a:lstStyle/>
        <a:p>
          <a:endParaRPr lang="en-US"/>
        </a:p>
      </dgm:t>
    </dgm:pt>
    <dgm:pt modelId="{52C9D05C-7B0E-43F2-A41C-A177D5DB5E7E}" type="sibTrans" cxnId="{6B572024-650F-4C6D-BCBF-E607FEA82EEB}">
      <dgm:prSet/>
      <dgm:spPr/>
      <dgm:t>
        <a:bodyPr/>
        <a:lstStyle/>
        <a:p>
          <a:endParaRPr lang="en-US"/>
        </a:p>
      </dgm:t>
    </dgm:pt>
    <dgm:pt modelId="{923A4646-34DE-4F02-94D7-A2126C56A340}">
      <dgm:prSet custT="1"/>
      <dgm:spPr/>
      <dgm:t>
        <a:bodyPr/>
        <a:lstStyle/>
        <a:p>
          <a:r>
            <a:rPr lang="vi-VN" sz="3800" dirty="0" smtClean="0">
              <a:solidFill>
                <a:schemeClr val="tx2"/>
              </a:solidFill>
              <a:latin typeface="+mj-lt"/>
            </a:rPr>
            <a:t>Viêm xoang cấp </a:t>
          </a:r>
          <a:endParaRPr lang="en-US" sz="3800" dirty="0">
            <a:latin typeface="+mj-lt"/>
          </a:endParaRPr>
        </a:p>
      </dgm:t>
    </dgm:pt>
    <dgm:pt modelId="{D0AAE8F9-8B41-477F-959F-4D4150E73E93}" type="parTrans" cxnId="{ABD26ECD-76F4-4542-827F-487A5F280FBC}">
      <dgm:prSet/>
      <dgm:spPr/>
      <dgm:t>
        <a:bodyPr/>
        <a:lstStyle/>
        <a:p>
          <a:endParaRPr lang="en-US"/>
        </a:p>
      </dgm:t>
    </dgm:pt>
    <dgm:pt modelId="{B490DC0C-B73B-4D5A-AAA9-2072430523B2}" type="sibTrans" cxnId="{ABD26ECD-76F4-4542-827F-487A5F280FBC}">
      <dgm:prSet/>
      <dgm:spPr/>
      <dgm:t>
        <a:bodyPr/>
        <a:lstStyle/>
        <a:p>
          <a:endParaRPr lang="en-US"/>
        </a:p>
      </dgm:t>
    </dgm:pt>
    <dgm:pt modelId="{9C013556-CB68-4149-AAF3-B810CB46187F}">
      <dgm:prSet custT="1"/>
      <dgm:spPr/>
      <dgm:t>
        <a:bodyPr/>
        <a:lstStyle/>
        <a:p>
          <a:r>
            <a:rPr lang="vi-VN" sz="3800" dirty="0" smtClean="0">
              <a:solidFill>
                <a:schemeClr val="tx2"/>
              </a:solidFill>
              <a:latin typeface="+mj-lt"/>
            </a:rPr>
            <a:t>Viêm tai giữa </a:t>
          </a:r>
          <a:endParaRPr lang="en-US" sz="3800" dirty="0">
            <a:latin typeface="+mj-lt"/>
          </a:endParaRPr>
        </a:p>
      </dgm:t>
    </dgm:pt>
    <dgm:pt modelId="{38D67916-E888-4AD1-8BFF-4E758C5C0642}" type="parTrans" cxnId="{3BFD545F-03A1-4ABB-A90E-239B44E811D8}">
      <dgm:prSet/>
      <dgm:spPr/>
      <dgm:t>
        <a:bodyPr/>
        <a:lstStyle/>
        <a:p>
          <a:endParaRPr lang="en-US"/>
        </a:p>
      </dgm:t>
    </dgm:pt>
    <dgm:pt modelId="{69A5B96A-4217-4724-BF6C-F07EE0D689B0}" type="sibTrans" cxnId="{3BFD545F-03A1-4ABB-A90E-239B44E811D8}">
      <dgm:prSet/>
      <dgm:spPr/>
      <dgm:t>
        <a:bodyPr/>
        <a:lstStyle/>
        <a:p>
          <a:endParaRPr lang="en-US"/>
        </a:p>
      </dgm:t>
    </dgm:pt>
    <dgm:pt modelId="{FA779C7E-718A-4920-A9D1-194026A22947}">
      <dgm:prSet custT="1"/>
      <dgm:spPr/>
      <dgm:t>
        <a:bodyPr/>
        <a:lstStyle/>
        <a:p>
          <a:r>
            <a:rPr lang="vi-VN" sz="3800" dirty="0" smtClean="0">
              <a:solidFill>
                <a:schemeClr val="tx2"/>
              </a:solidFill>
              <a:latin typeface="+mj-lt"/>
            </a:rPr>
            <a:t>Viêm tai ngoài </a:t>
          </a:r>
          <a:endParaRPr lang="en-US" sz="3800" dirty="0">
            <a:latin typeface="+mj-lt"/>
          </a:endParaRPr>
        </a:p>
      </dgm:t>
    </dgm:pt>
    <dgm:pt modelId="{7C0AB669-D6C9-4F57-B4BE-10669555544A}" type="parTrans" cxnId="{7D606ECA-3A7F-49EC-B7BB-82C183A43093}">
      <dgm:prSet/>
      <dgm:spPr/>
      <dgm:t>
        <a:bodyPr/>
        <a:lstStyle/>
        <a:p>
          <a:endParaRPr lang="en-US"/>
        </a:p>
      </dgm:t>
    </dgm:pt>
    <dgm:pt modelId="{66361D89-C9C0-476A-BF27-EFA169EB07EE}" type="sibTrans" cxnId="{7D606ECA-3A7F-49EC-B7BB-82C183A43093}">
      <dgm:prSet/>
      <dgm:spPr/>
      <dgm:t>
        <a:bodyPr/>
        <a:lstStyle/>
        <a:p>
          <a:endParaRPr lang="en-US"/>
        </a:p>
      </dgm:t>
    </dgm:pt>
    <dgm:pt modelId="{0D27E679-D353-42C5-B115-0B6068BA8BF1}">
      <dgm:prSet custT="1"/>
      <dgm:spPr/>
      <dgm:t>
        <a:bodyPr/>
        <a:lstStyle/>
        <a:p>
          <a:r>
            <a:rPr lang="vi-VN" sz="3800" dirty="0" smtClean="0">
              <a:solidFill>
                <a:schemeClr val="tx2"/>
              </a:solidFill>
              <a:latin typeface="+mj-lt"/>
            </a:rPr>
            <a:t>Viêm thanh quản cấp</a:t>
          </a:r>
          <a:endParaRPr lang="en-US" sz="3800" dirty="0">
            <a:latin typeface="+mj-lt"/>
          </a:endParaRPr>
        </a:p>
      </dgm:t>
    </dgm:pt>
    <dgm:pt modelId="{FE86BF57-1ED7-419E-8387-728E0FE4BD82}" type="parTrans" cxnId="{A83F2B6D-6B37-4DBF-BAEE-66450F94A7AE}">
      <dgm:prSet/>
      <dgm:spPr/>
      <dgm:t>
        <a:bodyPr/>
        <a:lstStyle/>
        <a:p>
          <a:endParaRPr lang="en-US"/>
        </a:p>
      </dgm:t>
    </dgm:pt>
    <dgm:pt modelId="{156B530A-65D5-4F4C-8553-F79CE6FB7AC3}" type="sibTrans" cxnId="{A83F2B6D-6B37-4DBF-BAEE-66450F94A7AE}">
      <dgm:prSet/>
      <dgm:spPr/>
      <dgm:t>
        <a:bodyPr/>
        <a:lstStyle/>
        <a:p>
          <a:endParaRPr lang="en-US"/>
        </a:p>
      </dgm:t>
    </dgm:pt>
    <dgm:pt modelId="{42571C49-FDE7-4923-A402-A6FAC273397D}" type="pres">
      <dgm:prSet presAssocID="{0C7F43AA-172A-4C84-B252-2AC3BF9BA584}" presName="linearFlow" presStyleCnt="0">
        <dgm:presLayoutVars>
          <dgm:dir/>
          <dgm:animLvl val="lvl"/>
          <dgm:resizeHandles val="exact"/>
        </dgm:presLayoutVars>
      </dgm:prSet>
      <dgm:spPr/>
      <dgm:t>
        <a:bodyPr/>
        <a:lstStyle/>
        <a:p>
          <a:endParaRPr lang="en-US"/>
        </a:p>
      </dgm:t>
    </dgm:pt>
    <dgm:pt modelId="{9A28CA0F-80CA-49A2-BB91-E511194D71DD}" type="pres">
      <dgm:prSet presAssocID="{BD35E891-BF66-4201-A847-8DF416FE983A}" presName="composite" presStyleCnt="0"/>
      <dgm:spPr/>
    </dgm:pt>
    <dgm:pt modelId="{A1823E91-B773-4AA1-9ACF-E634B123AE68}" type="pres">
      <dgm:prSet presAssocID="{BD35E891-BF66-4201-A847-8DF416FE983A}" presName="parentText" presStyleLbl="alignNode1" presStyleIdx="0" presStyleCnt="8">
        <dgm:presLayoutVars>
          <dgm:chMax val="1"/>
          <dgm:bulletEnabled val="1"/>
        </dgm:presLayoutVars>
      </dgm:prSet>
      <dgm:spPr/>
      <dgm:t>
        <a:bodyPr/>
        <a:lstStyle/>
        <a:p>
          <a:endParaRPr lang="en-US"/>
        </a:p>
      </dgm:t>
    </dgm:pt>
    <dgm:pt modelId="{7EB8D3BD-9018-4974-88B3-F3D0B6DB95EB}" type="pres">
      <dgm:prSet presAssocID="{BD35E891-BF66-4201-A847-8DF416FE983A}" presName="descendantText" presStyleLbl="alignAcc1" presStyleIdx="0" presStyleCnt="8">
        <dgm:presLayoutVars>
          <dgm:bulletEnabled val="1"/>
        </dgm:presLayoutVars>
      </dgm:prSet>
      <dgm:spPr/>
      <dgm:t>
        <a:bodyPr/>
        <a:lstStyle/>
        <a:p>
          <a:endParaRPr lang="en-US"/>
        </a:p>
      </dgm:t>
    </dgm:pt>
    <dgm:pt modelId="{26F7E0CA-9190-4BE0-8DAE-F03AF6494479}" type="pres">
      <dgm:prSet presAssocID="{E2DB1311-C2C4-403A-B1CA-FBF62A8B41AA}" presName="sp" presStyleCnt="0"/>
      <dgm:spPr/>
    </dgm:pt>
    <dgm:pt modelId="{5B5C0978-FBDF-40CA-908B-607B7FDE5EAB}" type="pres">
      <dgm:prSet presAssocID="{2B2247A6-3D6A-4F52-A6E9-1D9ABA7CCA77}" presName="composite" presStyleCnt="0"/>
      <dgm:spPr/>
    </dgm:pt>
    <dgm:pt modelId="{A17AB381-8284-4CEF-AD64-7ABD7770BD85}" type="pres">
      <dgm:prSet presAssocID="{2B2247A6-3D6A-4F52-A6E9-1D9ABA7CCA77}" presName="parentText" presStyleLbl="alignNode1" presStyleIdx="1" presStyleCnt="8">
        <dgm:presLayoutVars>
          <dgm:chMax val="1"/>
          <dgm:bulletEnabled val="1"/>
        </dgm:presLayoutVars>
      </dgm:prSet>
      <dgm:spPr/>
      <dgm:t>
        <a:bodyPr/>
        <a:lstStyle/>
        <a:p>
          <a:endParaRPr lang="en-US"/>
        </a:p>
      </dgm:t>
    </dgm:pt>
    <dgm:pt modelId="{0DCDC8DA-C705-414E-8F7F-5D8CE3DBD54A}" type="pres">
      <dgm:prSet presAssocID="{2B2247A6-3D6A-4F52-A6E9-1D9ABA7CCA77}" presName="descendantText" presStyleLbl="alignAcc1" presStyleIdx="1" presStyleCnt="8">
        <dgm:presLayoutVars>
          <dgm:bulletEnabled val="1"/>
        </dgm:presLayoutVars>
      </dgm:prSet>
      <dgm:spPr/>
      <dgm:t>
        <a:bodyPr/>
        <a:lstStyle/>
        <a:p>
          <a:endParaRPr lang="en-US"/>
        </a:p>
      </dgm:t>
    </dgm:pt>
    <dgm:pt modelId="{23CE782D-E4A9-48B1-9F40-AA3384ED579A}" type="pres">
      <dgm:prSet presAssocID="{4AA0E74D-C5C6-44A0-A424-65F46AB1C55C}" presName="sp" presStyleCnt="0"/>
      <dgm:spPr/>
    </dgm:pt>
    <dgm:pt modelId="{4255D1EF-0C06-44BA-831A-50BCA809631D}" type="pres">
      <dgm:prSet presAssocID="{13B5835C-FDE9-4581-B713-D0B85B3B356A}" presName="composite" presStyleCnt="0"/>
      <dgm:spPr/>
    </dgm:pt>
    <dgm:pt modelId="{D0BEA14E-18F0-4DB5-83CD-ADC66268FED0}" type="pres">
      <dgm:prSet presAssocID="{13B5835C-FDE9-4581-B713-D0B85B3B356A}" presName="parentText" presStyleLbl="alignNode1" presStyleIdx="2" presStyleCnt="8">
        <dgm:presLayoutVars>
          <dgm:chMax val="1"/>
          <dgm:bulletEnabled val="1"/>
        </dgm:presLayoutVars>
      </dgm:prSet>
      <dgm:spPr/>
      <dgm:t>
        <a:bodyPr/>
        <a:lstStyle/>
        <a:p>
          <a:endParaRPr lang="en-US"/>
        </a:p>
      </dgm:t>
    </dgm:pt>
    <dgm:pt modelId="{5417DAF6-36F9-43A9-BA06-7C8D207CA53F}" type="pres">
      <dgm:prSet presAssocID="{13B5835C-FDE9-4581-B713-D0B85B3B356A}" presName="descendantText" presStyleLbl="alignAcc1" presStyleIdx="2" presStyleCnt="8">
        <dgm:presLayoutVars>
          <dgm:bulletEnabled val="1"/>
        </dgm:presLayoutVars>
      </dgm:prSet>
      <dgm:spPr/>
      <dgm:t>
        <a:bodyPr/>
        <a:lstStyle/>
        <a:p>
          <a:endParaRPr lang="en-US"/>
        </a:p>
      </dgm:t>
    </dgm:pt>
    <dgm:pt modelId="{6888CC8B-6B89-438C-9090-93E70CC24021}" type="pres">
      <dgm:prSet presAssocID="{ADEE6BEF-7320-4358-AA33-F946253340A9}" presName="sp" presStyleCnt="0"/>
      <dgm:spPr/>
    </dgm:pt>
    <dgm:pt modelId="{EF46B574-0E15-4616-A76A-DDB7E810A513}" type="pres">
      <dgm:prSet presAssocID="{5436A2AF-435C-480C-B6CE-E9502F50C51D}" presName="composite" presStyleCnt="0"/>
      <dgm:spPr/>
    </dgm:pt>
    <dgm:pt modelId="{63F8CB19-EE54-4CBF-9F19-63BAC7EA5E01}" type="pres">
      <dgm:prSet presAssocID="{5436A2AF-435C-480C-B6CE-E9502F50C51D}" presName="parentText" presStyleLbl="alignNode1" presStyleIdx="3" presStyleCnt="8">
        <dgm:presLayoutVars>
          <dgm:chMax val="1"/>
          <dgm:bulletEnabled val="1"/>
        </dgm:presLayoutVars>
      </dgm:prSet>
      <dgm:spPr/>
      <dgm:t>
        <a:bodyPr/>
        <a:lstStyle/>
        <a:p>
          <a:endParaRPr lang="en-US"/>
        </a:p>
      </dgm:t>
    </dgm:pt>
    <dgm:pt modelId="{AEEFC344-85DE-4671-B158-11B6F9E4D602}" type="pres">
      <dgm:prSet presAssocID="{5436A2AF-435C-480C-B6CE-E9502F50C51D}" presName="descendantText" presStyleLbl="alignAcc1" presStyleIdx="3" presStyleCnt="8">
        <dgm:presLayoutVars>
          <dgm:bulletEnabled val="1"/>
        </dgm:presLayoutVars>
      </dgm:prSet>
      <dgm:spPr/>
      <dgm:t>
        <a:bodyPr/>
        <a:lstStyle/>
        <a:p>
          <a:endParaRPr lang="en-US"/>
        </a:p>
      </dgm:t>
    </dgm:pt>
    <dgm:pt modelId="{210348C1-0BF8-47D1-AB0D-2FB666AFC0BE}" type="pres">
      <dgm:prSet presAssocID="{67DA7929-F183-4431-AE89-CFF37F6F3FAF}" presName="sp" presStyleCnt="0"/>
      <dgm:spPr/>
    </dgm:pt>
    <dgm:pt modelId="{B0750093-F76B-4DB3-9FAA-E5E0C035BEB6}" type="pres">
      <dgm:prSet presAssocID="{E52FE20D-71BE-470E-B682-FBA25B1F4AAB}" presName="composite" presStyleCnt="0"/>
      <dgm:spPr/>
    </dgm:pt>
    <dgm:pt modelId="{779FB7FB-0CC9-4301-A23F-1B50910162A1}" type="pres">
      <dgm:prSet presAssocID="{E52FE20D-71BE-470E-B682-FBA25B1F4AAB}" presName="parentText" presStyleLbl="alignNode1" presStyleIdx="4" presStyleCnt="8">
        <dgm:presLayoutVars>
          <dgm:chMax val="1"/>
          <dgm:bulletEnabled val="1"/>
        </dgm:presLayoutVars>
      </dgm:prSet>
      <dgm:spPr/>
      <dgm:t>
        <a:bodyPr/>
        <a:lstStyle/>
        <a:p>
          <a:endParaRPr lang="en-US"/>
        </a:p>
      </dgm:t>
    </dgm:pt>
    <dgm:pt modelId="{E61EF60D-DF6E-4050-A76B-6D8EA9481836}" type="pres">
      <dgm:prSet presAssocID="{E52FE20D-71BE-470E-B682-FBA25B1F4AAB}" presName="descendantText" presStyleLbl="alignAcc1" presStyleIdx="4" presStyleCnt="8">
        <dgm:presLayoutVars>
          <dgm:bulletEnabled val="1"/>
        </dgm:presLayoutVars>
      </dgm:prSet>
      <dgm:spPr/>
      <dgm:t>
        <a:bodyPr/>
        <a:lstStyle/>
        <a:p>
          <a:endParaRPr lang="en-US"/>
        </a:p>
      </dgm:t>
    </dgm:pt>
    <dgm:pt modelId="{5C705021-C8DE-4C3E-8AEE-300CE42E86B9}" type="pres">
      <dgm:prSet presAssocID="{2B33E954-7A18-4FF0-A7A5-14E3685A0302}" presName="sp" presStyleCnt="0"/>
      <dgm:spPr/>
    </dgm:pt>
    <dgm:pt modelId="{33CC30EE-75C4-420B-BABA-4788D9968B2F}" type="pres">
      <dgm:prSet presAssocID="{942E6189-760C-46CD-AC6E-85E18FC0C918}" presName="composite" presStyleCnt="0"/>
      <dgm:spPr/>
    </dgm:pt>
    <dgm:pt modelId="{0A24B69E-6D24-46E2-BA5A-EB4AB5CD0BE9}" type="pres">
      <dgm:prSet presAssocID="{942E6189-760C-46CD-AC6E-85E18FC0C918}" presName="parentText" presStyleLbl="alignNode1" presStyleIdx="5" presStyleCnt="8">
        <dgm:presLayoutVars>
          <dgm:chMax val="1"/>
          <dgm:bulletEnabled val="1"/>
        </dgm:presLayoutVars>
      </dgm:prSet>
      <dgm:spPr/>
      <dgm:t>
        <a:bodyPr/>
        <a:lstStyle/>
        <a:p>
          <a:endParaRPr lang="en-US"/>
        </a:p>
      </dgm:t>
    </dgm:pt>
    <dgm:pt modelId="{33CDFD32-CB50-44F5-AF12-9C5C3FB1AB7B}" type="pres">
      <dgm:prSet presAssocID="{942E6189-760C-46CD-AC6E-85E18FC0C918}" presName="descendantText" presStyleLbl="alignAcc1" presStyleIdx="5" presStyleCnt="8">
        <dgm:presLayoutVars>
          <dgm:bulletEnabled val="1"/>
        </dgm:presLayoutVars>
      </dgm:prSet>
      <dgm:spPr/>
      <dgm:t>
        <a:bodyPr/>
        <a:lstStyle/>
        <a:p>
          <a:endParaRPr lang="en-US"/>
        </a:p>
      </dgm:t>
    </dgm:pt>
    <dgm:pt modelId="{FA3930D5-757A-400E-823A-1DB6E65C44E7}" type="pres">
      <dgm:prSet presAssocID="{8FE2E872-25A9-49E1-A016-19D03FCD983D}" presName="sp" presStyleCnt="0"/>
      <dgm:spPr/>
    </dgm:pt>
    <dgm:pt modelId="{501DF6F5-2371-4102-B3D6-CBDAEDFF6FFA}" type="pres">
      <dgm:prSet presAssocID="{56FEB477-916E-483A-9BAD-40DB226B0A3E}" presName="composite" presStyleCnt="0"/>
      <dgm:spPr/>
    </dgm:pt>
    <dgm:pt modelId="{D509C635-E173-4B3C-8DB8-6E39E9A39A0C}" type="pres">
      <dgm:prSet presAssocID="{56FEB477-916E-483A-9BAD-40DB226B0A3E}" presName="parentText" presStyleLbl="alignNode1" presStyleIdx="6" presStyleCnt="8">
        <dgm:presLayoutVars>
          <dgm:chMax val="1"/>
          <dgm:bulletEnabled val="1"/>
        </dgm:presLayoutVars>
      </dgm:prSet>
      <dgm:spPr/>
      <dgm:t>
        <a:bodyPr/>
        <a:lstStyle/>
        <a:p>
          <a:endParaRPr lang="en-US"/>
        </a:p>
      </dgm:t>
    </dgm:pt>
    <dgm:pt modelId="{A85EED13-3248-4868-802C-E8F09BD831D6}" type="pres">
      <dgm:prSet presAssocID="{56FEB477-916E-483A-9BAD-40DB226B0A3E}" presName="descendantText" presStyleLbl="alignAcc1" presStyleIdx="6" presStyleCnt="8">
        <dgm:presLayoutVars>
          <dgm:bulletEnabled val="1"/>
        </dgm:presLayoutVars>
      </dgm:prSet>
      <dgm:spPr/>
      <dgm:t>
        <a:bodyPr/>
        <a:lstStyle/>
        <a:p>
          <a:endParaRPr lang="en-US"/>
        </a:p>
      </dgm:t>
    </dgm:pt>
    <dgm:pt modelId="{28B1CBCE-3996-46DE-9F43-6CDC135E6856}" type="pres">
      <dgm:prSet presAssocID="{535AA258-A3CA-495F-AE14-544A4E2C9D62}" presName="sp" presStyleCnt="0"/>
      <dgm:spPr/>
    </dgm:pt>
    <dgm:pt modelId="{2D54D804-8BCC-4AF8-AD8A-B67020EB9E58}" type="pres">
      <dgm:prSet presAssocID="{430CDA6A-20A8-421A-A718-B03EDD9CAA71}" presName="composite" presStyleCnt="0"/>
      <dgm:spPr/>
    </dgm:pt>
    <dgm:pt modelId="{A1CF441F-E592-4F40-9ACC-7F95D2A6CC2B}" type="pres">
      <dgm:prSet presAssocID="{430CDA6A-20A8-421A-A718-B03EDD9CAA71}" presName="parentText" presStyleLbl="alignNode1" presStyleIdx="7" presStyleCnt="8">
        <dgm:presLayoutVars>
          <dgm:chMax val="1"/>
          <dgm:bulletEnabled val="1"/>
        </dgm:presLayoutVars>
      </dgm:prSet>
      <dgm:spPr/>
      <dgm:t>
        <a:bodyPr/>
        <a:lstStyle/>
        <a:p>
          <a:endParaRPr lang="en-US"/>
        </a:p>
      </dgm:t>
    </dgm:pt>
    <dgm:pt modelId="{8D4EA7B0-7561-4CF7-82FD-CE26B53824E3}" type="pres">
      <dgm:prSet presAssocID="{430CDA6A-20A8-421A-A718-B03EDD9CAA71}" presName="descendantText" presStyleLbl="alignAcc1" presStyleIdx="7" presStyleCnt="8">
        <dgm:presLayoutVars>
          <dgm:bulletEnabled val="1"/>
        </dgm:presLayoutVars>
      </dgm:prSet>
      <dgm:spPr/>
      <dgm:t>
        <a:bodyPr/>
        <a:lstStyle/>
        <a:p>
          <a:endParaRPr lang="en-US"/>
        </a:p>
      </dgm:t>
    </dgm:pt>
  </dgm:ptLst>
  <dgm:cxnLst>
    <dgm:cxn modelId="{690F3450-14E1-447E-B489-D0D18D64830C}" type="presOf" srcId="{942E6189-760C-46CD-AC6E-85E18FC0C918}" destId="{0A24B69E-6D24-46E2-BA5A-EB4AB5CD0BE9}" srcOrd="0" destOrd="0" presId="urn:microsoft.com/office/officeart/2005/8/layout/chevron2"/>
    <dgm:cxn modelId="{ABD26ECD-76F4-4542-827F-487A5F280FBC}" srcId="{E52FE20D-71BE-470E-B682-FBA25B1F4AAB}" destId="{923A4646-34DE-4F02-94D7-A2126C56A340}" srcOrd="0" destOrd="0" parTransId="{D0AAE8F9-8B41-477F-959F-4D4150E73E93}" sibTransId="{B490DC0C-B73B-4D5A-AAA9-2072430523B2}"/>
    <dgm:cxn modelId="{3BFD545F-03A1-4ABB-A90E-239B44E811D8}" srcId="{942E6189-760C-46CD-AC6E-85E18FC0C918}" destId="{9C013556-CB68-4149-AAF3-B810CB46187F}" srcOrd="0" destOrd="0" parTransId="{38D67916-E888-4AD1-8BFF-4E758C5C0642}" sibTransId="{69A5B96A-4217-4724-BF6C-F07EE0D689B0}"/>
    <dgm:cxn modelId="{320E84C3-DD45-4E0A-8424-F54200D0E5FF}" type="presOf" srcId="{2B2247A6-3D6A-4F52-A6E9-1D9ABA7CCA77}" destId="{A17AB381-8284-4CEF-AD64-7ABD7770BD85}" srcOrd="0" destOrd="0" presId="urn:microsoft.com/office/officeart/2005/8/layout/chevron2"/>
    <dgm:cxn modelId="{A1D41737-86BB-408E-84F9-8A74C264D3FB}" type="presOf" srcId="{07720EAD-90B1-4F7C-A221-1268C9F07D57}" destId="{7EB8D3BD-9018-4974-88B3-F3D0B6DB95EB}" srcOrd="0" destOrd="0" presId="urn:microsoft.com/office/officeart/2005/8/layout/chevron2"/>
    <dgm:cxn modelId="{FEC0500A-3FDE-42D7-8843-CBD7564FDCCA}" srcId="{0C7F43AA-172A-4C84-B252-2AC3BF9BA584}" destId="{56FEB477-916E-483A-9BAD-40DB226B0A3E}" srcOrd="6" destOrd="0" parTransId="{F35AF888-B17E-4380-A64F-CE69E9DBAC7C}" sibTransId="{535AA258-A3CA-495F-AE14-544A4E2C9D62}"/>
    <dgm:cxn modelId="{134AD1D3-8CEB-4353-A79D-C0F5EC321B0C}" srcId="{0C7F43AA-172A-4C84-B252-2AC3BF9BA584}" destId="{5436A2AF-435C-480C-B6CE-E9502F50C51D}" srcOrd="3" destOrd="0" parTransId="{2695705F-D049-42B1-AE47-883BAF64FCCC}" sibTransId="{67DA7929-F183-4431-AE89-CFF37F6F3FAF}"/>
    <dgm:cxn modelId="{507EFC42-6A99-45B4-829D-6E2BACAD3B40}" type="presOf" srcId="{9C013556-CB68-4149-AAF3-B810CB46187F}" destId="{33CDFD32-CB50-44F5-AF12-9C5C3FB1AB7B}" srcOrd="0" destOrd="0" presId="urn:microsoft.com/office/officeart/2005/8/layout/chevron2"/>
    <dgm:cxn modelId="{AA4336C9-08FF-40A3-ACBF-9228EB3E836F}" type="presOf" srcId="{56FEB477-916E-483A-9BAD-40DB226B0A3E}" destId="{D509C635-E173-4B3C-8DB8-6E39E9A39A0C}" srcOrd="0" destOrd="0" presId="urn:microsoft.com/office/officeart/2005/8/layout/chevron2"/>
    <dgm:cxn modelId="{CB24D731-E327-4117-93F7-2A253C06E5C2}" type="presOf" srcId="{A5DCE78E-7FB7-487D-B315-6530C967E305}" destId="{AEEFC344-85DE-4671-B158-11B6F9E4D602}" srcOrd="0" destOrd="0" presId="urn:microsoft.com/office/officeart/2005/8/layout/chevron2"/>
    <dgm:cxn modelId="{4B669215-BBA0-41A9-9998-E09F9D127D7D}" type="presOf" srcId="{430CDA6A-20A8-421A-A718-B03EDD9CAA71}" destId="{A1CF441F-E592-4F40-9ACC-7F95D2A6CC2B}" srcOrd="0" destOrd="0" presId="urn:microsoft.com/office/officeart/2005/8/layout/chevron2"/>
    <dgm:cxn modelId="{73319811-8E16-4DB7-A47B-5D759666A21D}" type="presOf" srcId="{5436A2AF-435C-480C-B6CE-E9502F50C51D}" destId="{63F8CB19-EE54-4CBF-9F19-63BAC7EA5E01}" srcOrd="0" destOrd="0" presId="urn:microsoft.com/office/officeart/2005/8/layout/chevron2"/>
    <dgm:cxn modelId="{EE3B8B14-1422-4414-BD65-97359293A76F}" type="presOf" srcId="{923A4646-34DE-4F02-94D7-A2126C56A340}" destId="{E61EF60D-DF6E-4050-A76B-6D8EA9481836}" srcOrd="0" destOrd="0" presId="urn:microsoft.com/office/officeart/2005/8/layout/chevron2"/>
    <dgm:cxn modelId="{8B4E1465-D4DF-4389-9453-5D2A19C5EB3D}" type="presOf" srcId="{0D27E679-D353-42C5-B115-0B6068BA8BF1}" destId="{8D4EA7B0-7561-4CF7-82FD-CE26B53824E3}" srcOrd="0" destOrd="0" presId="urn:microsoft.com/office/officeart/2005/8/layout/chevron2"/>
    <dgm:cxn modelId="{460AEA05-EBDD-4E1F-AB2A-A80004C31EBC}" type="presOf" srcId="{E52FE20D-71BE-470E-B682-FBA25B1F4AAB}" destId="{779FB7FB-0CC9-4301-A23F-1B50910162A1}" srcOrd="0" destOrd="0" presId="urn:microsoft.com/office/officeart/2005/8/layout/chevron2"/>
    <dgm:cxn modelId="{6304D3B6-A77F-475C-89AB-6EEFD5AE23C0}" srcId="{0C7F43AA-172A-4C84-B252-2AC3BF9BA584}" destId="{942E6189-760C-46CD-AC6E-85E18FC0C918}" srcOrd="5" destOrd="0" parTransId="{62AAB7CF-4F06-4769-A0A5-AEA9960BC5E9}" sibTransId="{8FE2E872-25A9-49E1-A016-19D03FCD983D}"/>
    <dgm:cxn modelId="{62806157-ADEC-4964-B542-1A119CDD895E}" type="presOf" srcId="{FA779C7E-718A-4920-A9D1-194026A22947}" destId="{A85EED13-3248-4868-802C-E8F09BD831D6}" srcOrd="0" destOrd="0" presId="urn:microsoft.com/office/officeart/2005/8/layout/chevron2"/>
    <dgm:cxn modelId="{1397698B-4768-4FDC-B57A-E10FFE59959B}" srcId="{2B2247A6-3D6A-4F52-A6E9-1D9ABA7CCA77}" destId="{35968EAD-1480-4EE8-B746-15DEB7E4E0B7}" srcOrd="0" destOrd="0" parTransId="{DB51AF46-2FA0-4449-A8E4-0122BC41F771}" sibTransId="{EF93C84E-29F4-476F-B43B-517839CEBF70}"/>
    <dgm:cxn modelId="{A83F2B6D-6B37-4DBF-BAEE-66450F94A7AE}" srcId="{430CDA6A-20A8-421A-A718-B03EDD9CAA71}" destId="{0D27E679-D353-42C5-B115-0B6068BA8BF1}" srcOrd="0" destOrd="0" parTransId="{FE86BF57-1ED7-419E-8387-728E0FE4BD82}" sibTransId="{156B530A-65D5-4F4C-8553-F79CE6FB7AC3}"/>
    <dgm:cxn modelId="{1358DF9E-B430-4892-B79E-EC41FE762B58}" type="presOf" srcId="{C1F0B2EF-790E-4947-9FD3-AABA44441772}" destId="{5417DAF6-36F9-43A9-BA06-7C8D207CA53F}" srcOrd="0" destOrd="0" presId="urn:microsoft.com/office/officeart/2005/8/layout/chevron2"/>
    <dgm:cxn modelId="{EC8DBA99-F143-4BFC-BCA5-E80D079A8854}" srcId="{13B5835C-FDE9-4581-B713-D0B85B3B356A}" destId="{C1F0B2EF-790E-4947-9FD3-AABA44441772}" srcOrd="0" destOrd="0" parTransId="{9799832F-E5F5-451C-BE04-7EDF67524F2E}" sibTransId="{948986C1-0BDC-44D9-A59D-74034DC68F19}"/>
    <dgm:cxn modelId="{B150A723-C759-4F56-8E19-F4C6433522ED}" srcId="{0C7F43AA-172A-4C84-B252-2AC3BF9BA584}" destId="{13B5835C-FDE9-4581-B713-D0B85B3B356A}" srcOrd="2" destOrd="0" parTransId="{B228CD59-F525-4EE1-AD80-40E74B7D4FAC}" sibTransId="{ADEE6BEF-7320-4358-AA33-F946253340A9}"/>
    <dgm:cxn modelId="{7D606ECA-3A7F-49EC-B7BB-82C183A43093}" srcId="{56FEB477-916E-483A-9BAD-40DB226B0A3E}" destId="{FA779C7E-718A-4920-A9D1-194026A22947}" srcOrd="0" destOrd="0" parTransId="{7C0AB669-D6C9-4F57-B4BE-10669555544A}" sibTransId="{66361D89-C9C0-476A-BF27-EFA169EB07EE}"/>
    <dgm:cxn modelId="{F7B0348D-F73B-4A62-BA9E-9F72C3C84774}" srcId="{0C7F43AA-172A-4C84-B252-2AC3BF9BA584}" destId="{E52FE20D-71BE-470E-B682-FBA25B1F4AAB}" srcOrd="4" destOrd="0" parTransId="{983D7D50-1A2E-44A6-8D94-142B5F3689F8}" sibTransId="{2B33E954-7A18-4FF0-A7A5-14E3685A0302}"/>
    <dgm:cxn modelId="{330B3D2F-B6CE-4BE4-A276-B8A26039FCF4}" srcId="{0C7F43AA-172A-4C84-B252-2AC3BF9BA584}" destId="{BD35E891-BF66-4201-A847-8DF416FE983A}" srcOrd="0" destOrd="0" parTransId="{ACCD4E8E-19DA-4374-96CB-0252797EBAC8}" sibTransId="{E2DB1311-C2C4-403A-B1CA-FBF62A8B41AA}"/>
    <dgm:cxn modelId="{AC15A2E8-A8A6-408A-B058-86231C2DA367}" type="presOf" srcId="{0C7F43AA-172A-4C84-B252-2AC3BF9BA584}" destId="{42571C49-FDE7-4923-A402-A6FAC273397D}" srcOrd="0" destOrd="0" presId="urn:microsoft.com/office/officeart/2005/8/layout/chevron2"/>
    <dgm:cxn modelId="{6E71BD33-DE28-4B1E-954B-7585A1C82598}" type="presOf" srcId="{35968EAD-1480-4EE8-B746-15DEB7E4E0B7}" destId="{0DCDC8DA-C705-414E-8F7F-5D8CE3DBD54A}" srcOrd="0" destOrd="0" presId="urn:microsoft.com/office/officeart/2005/8/layout/chevron2"/>
    <dgm:cxn modelId="{184EC763-E3D3-4266-B739-8ED2970D01C0}" type="presOf" srcId="{BD35E891-BF66-4201-A847-8DF416FE983A}" destId="{A1823E91-B773-4AA1-9ACF-E634B123AE68}" srcOrd="0" destOrd="0" presId="urn:microsoft.com/office/officeart/2005/8/layout/chevron2"/>
    <dgm:cxn modelId="{8593AD55-A351-460F-8C11-A1F295290F57}" srcId="{0C7F43AA-172A-4C84-B252-2AC3BF9BA584}" destId="{2B2247A6-3D6A-4F52-A6E9-1D9ABA7CCA77}" srcOrd="1" destOrd="0" parTransId="{2C9ADB06-2AE4-45AE-B15E-72CE11E4E9E2}" sibTransId="{4AA0E74D-C5C6-44A0-A424-65F46AB1C55C}"/>
    <dgm:cxn modelId="{4B114096-1665-4E36-B012-2F7A3A1A2014}" type="presOf" srcId="{13B5835C-FDE9-4581-B713-D0B85B3B356A}" destId="{D0BEA14E-18F0-4DB5-83CD-ADC66268FED0}" srcOrd="0" destOrd="0" presId="urn:microsoft.com/office/officeart/2005/8/layout/chevron2"/>
    <dgm:cxn modelId="{CAD0E5F6-1083-437B-A20D-AD1E0A352C97}" srcId="{5436A2AF-435C-480C-B6CE-E9502F50C51D}" destId="{A5DCE78E-7FB7-487D-B315-6530C967E305}" srcOrd="0" destOrd="0" parTransId="{47A4295D-AFD2-45CA-86C6-841BA3239EBD}" sibTransId="{3DD6D2EF-0A90-48D7-B864-5BE5A3DE162B}"/>
    <dgm:cxn modelId="{6B572024-650F-4C6D-BCBF-E607FEA82EEB}" srcId="{0C7F43AA-172A-4C84-B252-2AC3BF9BA584}" destId="{430CDA6A-20A8-421A-A718-B03EDD9CAA71}" srcOrd="7" destOrd="0" parTransId="{C15D75D2-10C1-4B50-83B2-E7AABEDA6531}" sibTransId="{52C9D05C-7B0E-43F2-A41C-A177D5DB5E7E}"/>
    <dgm:cxn modelId="{1253652B-05E6-4C04-A7D9-4331FF2454B2}" srcId="{BD35E891-BF66-4201-A847-8DF416FE983A}" destId="{07720EAD-90B1-4F7C-A221-1268C9F07D57}" srcOrd="0" destOrd="0" parTransId="{B6E11991-27AC-464B-935B-D0776F8B5DC9}" sibTransId="{5D0B7476-2587-4F1A-91BB-1C95C873F0E3}"/>
    <dgm:cxn modelId="{C5B2DAD2-BBE0-48D4-AF57-534F0510B5B5}" type="presParOf" srcId="{42571C49-FDE7-4923-A402-A6FAC273397D}" destId="{9A28CA0F-80CA-49A2-BB91-E511194D71DD}" srcOrd="0" destOrd="0" presId="urn:microsoft.com/office/officeart/2005/8/layout/chevron2"/>
    <dgm:cxn modelId="{FAB70055-2DD1-4BD9-92AB-64310660BF94}" type="presParOf" srcId="{9A28CA0F-80CA-49A2-BB91-E511194D71DD}" destId="{A1823E91-B773-4AA1-9ACF-E634B123AE68}" srcOrd="0" destOrd="0" presId="urn:microsoft.com/office/officeart/2005/8/layout/chevron2"/>
    <dgm:cxn modelId="{7A97A6FE-1377-441A-967B-8A3F82BD2AC2}" type="presParOf" srcId="{9A28CA0F-80CA-49A2-BB91-E511194D71DD}" destId="{7EB8D3BD-9018-4974-88B3-F3D0B6DB95EB}" srcOrd="1" destOrd="0" presId="urn:microsoft.com/office/officeart/2005/8/layout/chevron2"/>
    <dgm:cxn modelId="{67241D3E-657F-4896-A2C0-A3EB9CA883EE}" type="presParOf" srcId="{42571C49-FDE7-4923-A402-A6FAC273397D}" destId="{26F7E0CA-9190-4BE0-8DAE-F03AF6494479}" srcOrd="1" destOrd="0" presId="urn:microsoft.com/office/officeart/2005/8/layout/chevron2"/>
    <dgm:cxn modelId="{500ADFFB-6EC5-47D5-9E85-FF0D6D7B3991}" type="presParOf" srcId="{42571C49-FDE7-4923-A402-A6FAC273397D}" destId="{5B5C0978-FBDF-40CA-908B-607B7FDE5EAB}" srcOrd="2" destOrd="0" presId="urn:microsoft.com/office/officeart/2005/8/layout/chevron2"/>
    <dgm:cxn modelId="{F8CE9AD6-531A-4510-8F5D-6A035120FF24}" type="presParOf" srcId="{5B5C0978-FBDF-40CA-908B-607B7FDE5EAB}" destId="{A17AB381-8284-4CEF-AD64-7ABD7770BD85}" srcOrd="0" destOrd="0" presId="urn:microsoft.com/office/officeart/2005/8/layout/chevron2"/>
    <dgm:cxn modelId="{03FAC380-C605-45A1-86DD-586E7AD21D86}" type="presParOf" srcId="{5B5C0978-FBDF-40CA-908B-607B7FDE5EAB}" destId="{0DCDC8DA-C705-414E-8F7F-5D8CE3DBD54A}" srcOrd="1" destOrd="0" presId="urn:microsoft.com/office/officeart/2005/8/layout/chevron2"/>
    <dgm:cxn modelId="{5DFF82A2-7A87-4EF6-ADEA-01150AB78E57}" type="presParOf" srcId="{42571C49-FDE7-4923-A402-A6FAC273397D}" destId="{23CE782D-E4A9-48B1-9F40-AA3384ED579A}" srcOrd="3" destOrd="0" presId="urn:microsoft.com/office/officeart/2005/8/layout/chevron2"/>
    <dgm:cxn modelId="{C1F63836-A1D2-4614-96A7-D83CA98FCC61}" type="presParOf" srcId="{42571C49-FDE7-4923-A402-A6FAC273397D}" destId="{4255D1EF-0C06-44BA-831A-50BCA809631D}" srcOrd="4" destOrd="0" presId="urn:microsoft.com/office/officeart/2005/8/layout/chevron2"/>
    <dgm:cxn modelId="{BF4AEDF6-FC59-48AA-9E27-3B52F03F49B9}" type="presParOf" srcId="{4255D1EF-0C06-44BA-831A-50BCA809631D}" destId="{D0BEA14E-18F0-4DB5-83CD-ADC66268FED0}" srcOrd="0" destOrd="0" presId="urn:microsoft.com/office/officeart/2005/8/layout/chevron2"/>
    <dgm:cxn modelId="{2F2A2B3B-906B-4180-9C0F-BC3205EF0ECD}" type="presParOf" srcId="{4255D1EF-0C06-44BA-831A-50BCA809631D}" destId="{5417DAF6-36F9-43A9-BA06-7C8D207CA53F}" srcOrd="1" destOrd="0" presId="urn:microsoft.com/office/officeart/2005/8/layout/chevron2"/>
    <dgm:cxn modelId="{D41306DB-F795-451A-A80D-2B94519702F4}" type="presParOf" srcId="{42571C49-FDE7-4923-A402-A6FAC273397D}" destId="{6888CC8B-6B89-438C-9090-93E70CC24021}" srcOrd="5" destOrd="0" presId="urn:microsoft.com/office/officeart/2005/8/layout/chevron2"/>
    <dgm:cxn modelId="{B06F1DD8-EBB6-42E8-9A22-34FDD10FFFDE}" type="presParOf" srcId="{42571C49-FDE7-4923-A402-A6FAC273397D}" destId="{EF46B574-0E15-4616-A76A-DDB7E810A513}" srcOrd="6" destOrd="0" presId="urn:microsoft.com/office/officeart/2005/8/layout/chevron2"/>
    <dgm:cxn modelId="{C81EC2EB-24A6-4887-B521-2E8A3C79B181}" type="presParOf" srcId="{EF46B574-0E15-4616-A76A-DDB7E810A513}" destId="{63F8CB19-EE54-4CBF-9F19-63BAC7EA5E01}" srcOrd="0" destOrd="0" presId="urn:microsoft.com/office/officeart/2005/8/layout/chevron2"/>
    <dgm:cxn modelId="{C80CEC7D-AEE0-4250-8B3E-B62694C9862A}" type="presParOf" srcId="{EF46B574-0E15-4616-A76A-DDB7E810A513}" destId="{AEEFC344-85DE-4671-B158-11B6F9E4D602}" srcOrd="1" destOrd="0" presId="urn:microsoft.com/office/officeart/2005/8/layout/chevron2"/>
    <dgm:cxn modelId="{BD10DE42-C3F5-41E9-B026-C146F9AE6C86}" type="presParOf" srcId="{42571C49-FDE7-4923-A402-A6FAC273397D}" destId="{210348C1-0BF8-47D1-AB0D-2FB666AFC0BE}" srcOrd="7" destOrd="0" presId="urn:microsoft.com/office/officeart/2005/8/layout/chevron2"/>
    <dgm:cxn modelId="{EDC205DD-5935-44FA-9303-24B31825B616}" type="presParOf" srcId="{42571C49-FDE7-4923-A402-A6FAC273397D}" destId="{B0750093-F76B-4DB3-9FAA-E5E0C035BEB6}" srcOrd="8" destOrd="0" presId="urn:microsoft.com/office/officeart/2005/8/layout/chevron2"/>
    <dgm:cxn modelId="{0C2E2067-7AB4-43E1-ABDB-6A4FA625F7A7}" type="presParOf" srcId="{B0750093-F76B-4DB3-9FAA-E5E0C035BEB6}" destId="{779FB7FB-0CC9-4301-A23F-1B50910162A1}" srcOrd="0" destOrd="0" presId="urn:microsoft.com/office/officeart/2005/8/layout/chevron2"/>
    <dgm:cxn modelId="{ECA929C1-E361-423B-AA33-DA1E3B22FDF0}" type="presParOf" srcId="{B0750093-F76B-4DB3-9FAA-E5E0C035BEB6}" destId="{E61EF60D-DF6E-4050-A76B-6D8EA9481836}" srcOrd="1" destOrd="0" presId="urn:microsoft.com/office/officeart/2005/8/layout/chevron2"/>
    <dgm:cxn modelId="{1C173AA3-E1A1-4274-A988-18456F423219}" type="presParOf" srcId="{42571C49-FDE7-4923-A402-A6FAC273397D}" destId="{5C705021-C8DE-4C3E-8AEE-300CE42E86B9}" srcOrd="9" destOrd="0" presId="urn:microsoft.com/office/officeart/2005/8/layout/chevron2"/>
    <dgm:cxn modelId="{567917AD-7904-46A1-B5D4-94D372FBB95B}" type="presParOf" srcId="{42571C49-FDE7-4923-A402-A6FAC273397D}" destId="{33CC30EE-75C4-420B-BABA-4788D9968B2F}" srcOrd="10" destOrd="0" presId="urn:microsoft.com/office/officeart/2005/8/layout/chevron2"/>
    <dgm:cxn modelId="{645A002C-47B0-4E1F-B132-45BAB925B1CF}" type="presParOf" srcId="{33CC30EE-75C4-420B-BABA-4788D9968B2F}" destId="{0A24B69E-6D24-46E2-BA5A-EB4AB5CD0BE9}" srcOrd="0" destOrd="0" presId="urn:microsoft.com/office/officeart/2005/8/layout/chevron2"/>
    <dgm:cxn modelId="{6789036E-601D-4FE2-B980-3BBC583E1869}" type="presParOf" srcId="{33CC30EE-75C4-420B-BABA-4788D9968B2F}" destId="{33CDFD32-CB50-44F5-AF12-9C5C3FB1AB7B}" srcOrd="1" destOrd="0" presId="urn:microsoft.com/office/officeart/2005/8/layout/chevron2"/>
    <dgm:cxn modelId="{61EA43CA-74EA-4988-8D8A-ADBBA25115FA}" type="presParOf" srcId="{42571C49-FDE7-4923-A402-A6FAC273397D}" destId="{FA3930D5-757A-400E-823A-1DB6E65C44E7}" srcOrd="11" destOrd="0" presId="urn:microsoft.com/office/officeart/2005/8/layout/chevron2"/>
    <dgm:cxn modelId="{DB5E6AC7-4890-4051-AFE1-068D61284AEB}" type="presParOf" srcId="{42571C49-FDE7-4923-A402-A6FAC273397D}" destId="{501DF6F5-2371-4102-B3D6-CBDAEDFF6FFA}" srcOrd="12" destOrd="0" presId="urn:microsoft.com/office/officeart/2005/8/layout/chevron2"/>
    <dgm:cxn modelId="{A3A37374-FEF2-4449-A283-2393995E4C3E}" type="presParOf" srcId="{501DF6F5-2371-4102-B3D6-CBDAEDFF6FFA}" destId="{D509C635-E173-4B3C-8DB8-6E39E9A39A0C}" srcOrd="0" destOrd="0" presId="urn:microsoft.com/office/officeart/2005/8/layout/chevron2"/>
    <dgm:cxn modelId="{53249D6C-FE95-47D8-BB34-0D74FE35DF6A}" type="presParOf" srcId="{501DF6F5-2371-4102-B3D6-CBDAEDFF6FFA}" destId="{A85EED13-3248-4868-802C-E8F09BD831D6}" srcOrd="1" destOrd="0" presId="urn:microsoft.com/office/officeart/2005/8/layout/chevron2"/>
    <dgm:cxn modelId="{20445436-F621-4828-8E9B-4FFFE387A61B}" type="presParOf" srcId="{42571C49-FDE7-4923-A402-A6FAC273397D}" destId="{28B1CBCE-3996-46DE-9F43-6CDC135E6856}" srcOrd="13" destOrd="0" presId="urn:microsoft.com/office/officeart/2005/8/layout/chevron2"/>
    <dgm:cxn modelId="{81B96BAC-F746-4576-AE27-7002361B06DA}" type="presParOf" srcId="{42571C49-FDE7-4923-A402-A6FAC273397D}" destId="{2D54D804-8BCC-4AF8-AD8A-B67020EB9E58}" srcOrd="14" destOrd="0" presId="urn:microsoft.com/office/officeart/2005/8/layout/chevron2"/>
    <dgm:cxn modelId="{493D5D9D-24CF-4DDB-9C1F-949255F2DD43}" type="presParOf" srcId="{2D54D804-8BCC-4AF8-AD8A-B67020EB9E58}" destId="{A1CF441F-E592-4F40-9ACC-7F95D2A6CC2B}" srcOrd="0" destOrd="0" presId="urn:microsoft.com/office/officeart/2005/8/layout/chevron2"/>
    <dgm:cxn modelId="{B2ADC7CE-D832-4FA6-A9BE-22F8915162BA}" type="presParOf" srcId="{2D54D804-8BCC-4AF8-AD8A-B67020EB9E58}" destId="{8D4EA7B0-7561-4CF7-82FD-CE26B53824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7F43AA-172A-4C84-B252-2AC3BF9BA58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D35E891-BF66-4201-A847-8DF416FE983A}">
      <dgm:prSet phldrT="[Text]"/>
      <dgm:spPr/>
      <dgm:t>
        <a:bodyPr/>
        <a:lstStyle/>
        <a:p>
          <a:r>
            <a:rPr lang="en-US" dirty="0" smtClean="0"/>
            <a:t>1</a:t>
          </a:r>
          <a:endParaRPr lang="en-US" dirty="0"/>
        </a:p>
      </dgm:t>
    </dgm:pt>
    <dgm:pt modelId="{ACCD4E8E-19DA-4374-96CB-0252797EBAC8}" type="parTrans" cxnId="{330B3D2F-B6CE-4BE4-A276-B8A26039FCF4}">
      <dgm:prSet/>
      <dgm:spPr/>
      <dgm:t>
        <a:bodyPr/>
        <a:lstStyle/>
        <a:p>
          <a:endParaRPr lang="en-US"/>
        </a:p>
      </dgm:t>
    </dgm:pt>
    <dgm:pt modelId="{E2DB1311-C2C4-403A-B1CA-FBF62A8B41AA}" type="sibTrans" cxnId="{330B3D2F-B6CE-4BE4-A276-B8A26039FCF4}">
      <dgm:prSet/>
      <dgm:spPr/>
      <dgm:t>
        <a:bodyPr/>
        <a:lstStyle/>
        <a:p>
          <a:endParaRPr lang="en-US"/>
        </a:p>
      </dgm:t>
    </dgm:pt>
    <dgm:pt modelId="{07720EAD-90B1-4F7C-A221-1268C9F07D57}">
      <dgm:prSet phldrT="[Text]" custT="1"/>
      <dgm:spPr/>
      <dgm:t>
        <a:bodyPr/>
        <a:lstStyle/>
        <a:p>
          <a:r>
            <a:rPr lang="en-US" sz="3800" dirty="0" err="1" smtClean="0">
              <a:solidFill>
                <a:schemeClr val="accent1"/>
              </a:solidFill>
              <a:latin typeface="Time new roman"/>
            </a:rPr>
            <a:t>Định</a:t>
          </a:r>
          <a:r>
            <a:rPr lang="en-US" sz="3800" dirty="0" smtClean="0">
              <a:solidFill>
                <a:schemeClr val="accent1"/>
              </a:solidFill>
              <a:latin typeface="Time new roman"/>
            </a:rPr>
            <a:t> </a:t>
          </a:r>
          <a:r>
            <a:rPr lang="en-US" sz="3800" dirty="0" err="1" smtClean="0">
              <a:solidFill>
                <a:schemeClr val="accent1"/>
              </a:solidFill>
              <a:latin typeface="Time new roman"/>
            </a:rPr>
            <a:t>nghĩa</a:t>
          </a:r>
          <a:endParaRPr lang="en-US" sz="3800" dirty="0">
            <a:solidFill>
              <a:schemeClr val="accent1"/>
            </a:solidFill>
            <a:latin typeface="Time new roman"/>
          </a:endParaRPr>
        </a:p>
      </dgm:t>
    </dgm:pt>
    <dgm:pt modelId="{B6E11991-27AC-464B-935B-D0776F8B5DC9}" type="parTrans" cxnId="{1253652B-05E6-4C04-A7D9-4331FF2454B2}">
      <dgm:prSet/>
      <dgm:spPr/>
      <dgm:t>
        <a:bodyPr/>
        <a:lstStyle/>
        <a:p>
          <a:endParaRPr lang="en-US"/>
        </a:p>
      </dgm:t>
    </dgm:pt>
    <dgm:pt modelId="{5D0B7476-2587-4F1A-91BB-1C95C873F0E3}" type="sibTrans" cxnId="{1253652B-05E6-4C04-A7D9-4331FF2454B2}">
      <dgm:prSet/>
      <dgm:spPr/>
      <dgm:t>
        <a:bodyPr/>
        <a:lstStyle/>
        <a:p>
          <a:endParaRPr lang="en-US"/>
        </a:p>
      </dgm:t>
    </dgm:pt>
    <dgm:pt modelId="{2B2247A6-3D6A-4F52-A6E9-1D9ABA7CCA77}">
      <dgm:prSet phldrT="[Text]"/>
      <dgm:spPr/>
      <dgm:t>
        <a:bodyPr/>
        <a:lstStyle/>
        <a:p>
          <a:r>
            <a:rPr lang="en-US" dirty="0" smtClean="0"/>
            <a:t>2</a:t>
          </a:r>
          <a:endParaRPr lang="en-US" dirty="0"/>
        </a:p>
      </dgm:t>
    </dgm:pt>
    <dgm:pt modelId="{2C9ADB06-2AE4-45AE-B15E-72CE11E4E9E2}" type="parTrans" cxnId="{8593AD55-A351-460F-8C11-A1F295290F57}">
      <dgm:prSet/>
      <dgm:spPr/>
      <dgm:t>
        <a:bodyPr/>
        <a:lstStyle/>
        <a:p>
          <a:endParaRPr lang="en-US"/>
        </a:p>
      </dgm:t>
    </dgm:pt>
    <dgm:pt modelId="{4AA0E74D-C5C6-44A0-A424-65F46AB1C55C}" type="sibTrans" cxnId="{8593AD55-A351-460F-8C11-A1F295290F57}">
      <dgm:prSet/>
      <dgm:spPr/>
      <dgm:t>
        <a:bodyPr/>
        <a:lstStyle/>
        <a:p>
          <a:endParaRPr lang="en-US"/>
        </a:p>
      </dgm:t>
    </dgm:pt>
    <dgm:pt modelId="{35968EAD-1480-4EE8-B746-15DEB7E4E0B7}">
      <dgm:prSet phldrT="[Text]" custT="1"/>
      <dgm:spPr/>
      <dgm:t>
        <a:bodyPr/>
        <a:lstStyle/>
        <a:p>
          <a:r>
            <a:rPr lang="en-US" sz="3800" dirty="0" err="1" smtClean="0">
              <a:solidFill>
                <a:schemeClr val="accent1"/>
              </a:solidFill>
              <a:latin typeface="Time new roman"/>
            </a:rPr>
            <a:t>Căn</a:t>
          </a:r>
          <a:r>
            <a:rPr lang="en-US" sz="3800" dirty="0" smtClean="0">
              <a:solidFill>
                <a:schemeClr val="accent1"/>
              </a:solidFill>
              <a:latin typeface="Time new roman"/>
            </a:rPr>
            <a:t> </a:t>
          </a:r>
          <a:r>
            <a:rPr lang="en-US" sz="3800" dirty="0" err="1" smtClean="0">
              <a:solidFill>
                <a:schemeClr val="accent1"/>
              </a:solidFill>
              <a:latin typeface="Time new roman"/>
            </a:rPr>
            <a:t>nguyên</a:t>
          </a:r>
          <a:endParaRPr lang="en-US" sz="3800" dirty="0">
            <a:solidFill>
              <a:schemeClr val="accent1"/>
            </a:solidFill>
            <a:latin typeface="Time new roman"/>
          </a:endParaRPr>
        </a:p>
      </dgm:t>
    </dgm:pt>
    <dgm:pt modelId="{DB51AF46-2FA0-4449-A8E4-0122BC41F771}" type="parTrans" cxnId="{1397698B-4768-4FDC-B57A-E10FFE59959B}">
      <dgm:prSet/>
      <dgm:spPr/>
      <dgm:t>
        <a:bodyPr/>
        <a:lstStyle/>
        <a:p>
          <a:endParaRPr lang="en-US"/>
        </a:p>
      </dgm:t>
    </dgm:pt>
    <dgm:pt modelId="{EF93C84E-29F4-476F-B43B-517839CEBF70}" type="sibTrans" cxnId="{1397698B-4768-4FDC-B57A-E10FFE59959B}">
      <dgm:prSet/>
      <dgm:spPr/>
      <dgm:t>
        <a:bodyPr/>
        <a:lstStyle/>
        <a:p>
          <a:endParaRPr lang="en-US"/>
        </a:p>
      </dgm:t>
    </dgm:pt>
    <dgm:pt modelId="{13B5835C-FDE9-4581-B713-D0B85B3B356A}">
      <dgm:prSet phldrT="[Text]"/>
      <dgm:spPr/>
      <dgm:t>
        <a:bodyPr/>
        <a:lstStyle/>
        <a:p>
          <a:r>
            <a:rPr lang="en-US" dirty="0" smtClean="0"/>
            <a:t>3</a:t>
          </a:r>
          <a:endParaRPr lang="en-US" dirty="0"/>
        </a:p>
      </dgm:t>
    </dgm:pt>
    <dgm:pt modelId="{B228CD59-F525-4EE1-AD80-40E74B7D4FAC}" type="parTrans" cxnId="{B150A723-C759-4F56-8E19-F4C6433522ED}">
      <dgm:prSet/>
      <dgm:spPr/>
      <dgm:t>
        <a:bodyPr/>
        <a:lstStyle/>
        <a:p>
          <a:endParaRPr lang="en-US"/>
        </a:p>
      </dgm:t>
    </dgm:pt>
    <dgm:pt modelId="{ADEE6BEF-7320-4358-AA33-F946253340A9}" type="sibTrans" cxnId="{B150A723-C759-4F56-8E19-F4C6433522ED}">
      <dgm:prSet/>
      <dgm:spPr/>
      <dgm:t>
        <a:bodyPr/>
        <a:lstStyle/>
        <a:p>
          <a:endParaRPr lang="en-US"/>
        </a:p>
      </dgm:t>
    </dgm:pt>
    <dgm:pt modelId="{C1F0B2EF-790E-4947-9FD3-AABA44441772}">
      <dgm:prSet phldrT="[Text]" custT="1"/>
      <dgm:spPr/>
      <dgm:t>
        <a:bodyPr/>
        <a:lstStyle/>
        <a:p>
          <a:r>
            <a:rPr lang="en-US" sz="3200" dirty="0" err="1" smtClean="0">
              <a:solidFill>
                <a:schemeClr val="accent1"/>
              </a:solidFill>
              <a:latin typeface="Time new roman"/>
            </a:rPr>
            <a:t>Triệu</a:t>
          </a:r>
          <a:r>
            <a:rPr lang="en-US" sz="3200" dirty="0" smtClean="0">
              <a:solidFill>
                <a:schemeClr val="accent1"/>
              </a:solidFill>
              <a:latin typeface="Time new roman"/>
            </a:rPr>
            <a:t> </a:t>
          </a:r>
          <a:r>
            <a:rPr lang="en-US" sz="3200" dirty="0" err="1" smtClean="0">
              <a:solidFill>
                <a:schemeClr val="accent1"/>
              </a:solidFill>
              <a:latin typeface="Time new roman"/>
            </a:rPr>
            <a:t>chứng</a:t>
          </a:r>
          <a:r>
            <a:rPr lang="en-US" sz="3200" dirty="0" smtClean="0">
              <a:solidFill>
                <a:schemeClr val="accent1"/>
              </a:solidFill>
              <a:latin typeface="Time new roman"/>
            </a:rPr>
            <a:t> </a:t>
          </a:r>
          <a:r>
            <a:rPr lang="en-US" sz="3200" dirty="0" err="1" smtClean="0">
              <a:solidFill>
                <a:schemeClr val="accent1"/>
              </a:solidFill>
              <a:latin typeface="Time new roman"/>
            </a:rPr>
            <a:t>lâm</a:t>
          </a:r>
          <a:r>
            <a:rPr lang="en-US" sz="3200" dirty="0" smtClean="0">
              <a:solidFill>
                <a:schemeClr val="accent1"/>
              </a:solidFill>
              <a:latin typeface="Time new roman"/>
            </a:rPr>
            <a:t> </a:t>
          </a:r>
          <a:r>
            <a:rPr lang="en-US" sz="3200" dirty="0" err="1" smtClean="0">
              <a:solidFill>
                <a:schemeClr val="accent1"/>
              </a:solidFill>
              <a:latin typeface="Time new roman"/>
            </a:rPr>
            <a:t>sàng</a:t>
          </a:r>
          <a:r>
            <a:rPr lang="en-US" sz="3200" dirty="0" smtClean="0">
              <a:solidFill>
                <a:schemeClr val="accent1"/>
              </a:solidFill>
              <a:latin typeface="Time new roman"/>
            </a:rPr>
            <a:t>, </a:t>
          </a:r>
          <a:r>
            <a:rPr lang="en-US" sz="3200" dirty="0" err="1" smtClean="0">
              <a:solidFill>
                <a:schemeClr val="accent1"/>
              </a:solidFill>
              <a:latin typeface="Time new roman"/>
            </a:rPr>
            <a:t>cận</a:t>
          </a:r>
          <a:r>
            <a:rPr lang="en-US" sz="3200" dirty="0" smtClean="0">
              <a:solidFill>
                <a:schemeClr val="accent1"/>
              </a:solidFill>
              <a:latin typeface="Time new roman"/>
            </a:rPr>
            <a:t> </a:t>
          </a:r>
          <a:r>
            <a:rPr lang="en-US" sz="3200" dirty="0" err="1" smtClean="0">
              <a:solidFill>
                <a:schemeClr val="accent1"/>
              </a:solidFill>
              <a:latin typeface="Time new roman"/>
            </a:rPr>
            <a:t>lâm</a:t>
          </a:r>
          <a:r>
            <a:rPr lang="en-US" sz="3200" dirty="0" smtClean="0">
              <a:solidFill>
                <a:schemeClr val="accent1"/>
              </a:solidFill>
              <a:latin typeface="Time new roman"/>
            </a:rPr>
            <a:t> </a:t>
          </a:r>
          <a:r>
            <a:rPr lang="en-US" sz="3200" dirty="0" err="1" smtClean="0">
              <a:solidFill>
                <a:schemeClr val="accent1"/>
              </a:solidFill>
              <a:latin typeface="Time new roman"/>
            </a:rPr>
            <a:t>sàng</a:t>
          </a:r>
          <a:r>
            <a:rPr lang="en-US" sz="3200" dirty="0" smtClean="0">
              <a:solidFill>
                <a:schemeClr val="accent1"/>
              </a:solidFill>
              <a:latin typeface="Time new roman"/>
            </a:rPr>
            <a:t> </a:t>
          </a:r>
          <a:r>
            <a:rPr lang="en-US" sz="3200" dirty="0" err="1" smtClean="0">
              <a:solidFill>
                <a:schemeClr val="accent1"/>
              </a:solidFill>
              <a:latin typeface="Time new roman"/>
            </a:rPr>
            <a:t>và</a:t>
          </a:r>
          <a:r>
            <a:rPr lang="en-US" sz="3200" dirty="0" smtClean="0">
              <a:solidFill>
                <a:schemeClr val="accent1"/>
              </a:solidFill>
              <a:latin typeface="Time new roman"/>
            </a:rPr>
            <a:t> </a:t>
          </a:r>
          <a:r>
            <a:rPr lang="en-US" sz="3200" dirty="0" err="1" smtClean="0">
              <a:solidFill>
                <a:schemeClr val="accent1"/>
              </a:solidFill>
              <a:latin typeface="Time new roman"/>
            </a:rPr>
            <a:t>chuẩn</a:t>
          </a:r>
          <a:r>
            <a:rPr lang="en-US" sz="3200" dirty="0" smtClean="0">
              <a:solidFill>
                <a:schemeClr val="accent1"/>
              </a:solidFill>
              <a:latin typeface="Time new roman"/>
            </a:rPr>
            <a:t> </a:t>
          </a:r>
          <a:r>
            <a:rPr lang="en-US" sz="3200" dirty="0" err="1" smtClean="0">
              <a:solidFill>
                <a:schemeClr val="accent1"/>
              </a:solidFill>
              <a:latin typeface="Time new roman"/>
            </a:rPr>
            <a:t>đoán</a:t>
          </a:r>
          <a:endParaRPr lang="en-US" sz="3200" dirty="0">
            <a:solidFill>
              <a:schemeClr val="accent1"/>
            </a:solidFill>
            <a:latin typeface="Time new roman"/>
          </a:endParaRPr>
        </a:p>
      </dgm:t>
    </dgm:pt>
    <dgm:pt modelId="{9799832F-E5F5-451C-BE04-7EDF67524F2E}" type="parTrans" cxnId="{EC8DBA99-F143-4BFC-BCA5-E80D079A8854}">
      <dgm:prSet/>
      <dgm:spPr/>
      <dgm:t>
        <a:bodyPr/>
        <a:lstStyle/>
        <a:p>
          <a:endParaRPr lang="en-US"/>
        </a:p>
      </dgm:t>
    </dgm:pt>
    <dgm:pt modelId="{948986C1-0BDC-44D9-A59D-74034DC68F19}" type="sibTrans" cxnId="{EC8DBA99-F143-4BFC-BCA5-E80D079A8854}">
      <dgm:prSet/>
      <dgm:spPr/>
      <dgm:t>
        <a:bodyPr/>
        <a:lstStyle/>
        <a:p>
          <a:endParaRPr lang="en-US"/>
        </a:p>
      </dgm:t>
    </dgm:pt>
    <dgm:pt modelId="{5436A2AF-435C-480C-B6CE-E9502F50C51D}">
      <dgm:prSet phldrT="[Text]"/>
      <dgm:spPr/>
      <dgm:t>
        <a:bodyPr/>
        <a:lstStyle/>
        <a:p>
          <a:r>
            <a:rPr lang="en-US" dirty="0" smtClean="0"/>
            <a:t>4</a:t>
          </a:r>
          <a:endParaRPr lang="en-US" dirty="0"/>
        </a:p>
      </dgm:t>
    </dgm:pt>
    <dgm:pt modelId="{2695705F-D049-42B1-AE47-883BAF64FCCC}" type="parTrans" cxnId="{134AD1D3-8CEB-4353-A79D-C0F5EC321B0C}">
      <dgm:prSet/>
      <dgm:spPr/>
      <dgm:t>
        <a:bodyPr/>
        <a:lstStyle/>
        <a:p>
          <a:endParaRPr lang="en-US"/>
        </a:p>
      </dgm:t>
    </dgm:pt>
    <dgm:pt modelId="{67DA7929-F183-4431-AE89-CFF37F6F3FAF}" type="sibTrans" cxnId="{134AD1D3-8CEB-4353-A79D-C0F5EC321B0C}">
      <dgm:prSet/>
      <dgm:spPr/>
      <dgm:t>
        <a:bodyPr/>
        <a:lstStyle/>
        <a:p>
          <a:endParaRPr lang="en-US"/>
        </a:p>
      </dgm:t>
    </dgm:pt>
    <dgm:pt modelId="{E52FE20D-71BE-470E-B682-FBA25B1F4AAB}">
      <dgm:prSet phldrT="[Text]"/>
      <dgm:spPr/>
      <dgm:t>
        <a:bodyPr/>
        <a:lstStyle/>
        <a:p>
          <a:r>
            <a:rPr lang="en-US" dirty="0" smtClean="0"/>
            <a:t>5</a:t>
          </a:r>
          <a:endParaRPr lang="en-US" dirty="0"/>
        </a:p>
      </dgm:t>
    </dgm:pt>
    <dgm:pt modelId="{983D7D50-1A2E-44A6-8D94-142B5F3689F8}" type="parTrans" cxnId="{F7B0348D-F73B-4A62-BA9E-9F72C3C84774}">
      <dgm:prSet/>
      <dgm:spPr/>
      <dgm:t>
        <a:bodyPr/>
        <a:lstStyle/>
        <a:p>
          <a:endParaRPr lang="en-US"/>
        </a:p>
      </dgm:t>
    </dgm:pt>
    <dgm:pt modelId="{2B33E954-7A18-4FF0-A7A5-14E3685A0302}" type="sibTrans" cxnId="{F7B0348D-F73B-4A62-BA9E-9F72C3C84774}">
      <dgm:prSet/>
      <dgm:spPr/>
      <dgm:t>
        <a:bodyPr/>
        <a:lstStyle/>
        <a:p>
          <a:endParaRPr lang="en-US"/>
        </a:p>
      </dgm:t>
    </dgm:pt>
    <dgm:pt modelId="{A5DCE78E-7FB7-487D-B315-6530C967E305}">
      <dgm:prSet custT="1"/>
      <dgm:spPr/>
      <dgm:t>
        <a:bodyPr/>
        <a:lstStyle/>
        <a:p>
          <a:r>
            <a:rPr lang="en-US" sz="3800" dirty="0" err="1" smtClean="0">
              <a:solidFill>
                <a:schemeClr val="accent1"/>
              </a:solidFill>
              <a:latin typeface="Time new roman"/>
            </a:rPr>
            <a:t>Tiến</a:t>
          </a:r>
          <a:r>
            <a:rPr lang="en-US" sz="3800" dirty="0" smtClean="0">
              <a:solidFill>
                <a:schemeClr val="accent1"/>
              </a:solidFill>
              <a:latin typeface="Time new roman"/>
            </a:rPr>
            <a:t> </a:t>
          </a:r>
          <a:r>
            <a:rPr lang="en-US" sz="3800" dirty="0" err="1" smtClean="0">
              <a:solidFill>
                <a:schemeClr val="accent1"/>
              </a:solidFill>
              <a:latin typeface="Time new roman"/>
            </a:rPr>
            <a:t>triển</a:t>
          </a:r>
          <a:r>
            <a:rPr lang="en-US" sz="3800" dirty="0" smtClean="0">
              <a:solidFill>
                <a:schemeClr val="accent1"/>
              </a:solidFill>
              <a:latin typeface="Time new roman"/>
            </a:rPr>
            <a:t> </a:t>
          </a:r>
          <a:r>
            <a:rPr lang="en-US" sz="3800" dirty="0" err="1" smtClean="0">
              <a:solidFill>
                <a:schemeClr val="accent1"/>
              </a:solidFill>
              <a:latin typeface="Time new roman"/>
            </a:rPr>
            <a:t>và</a:t>
          </a:r>
          <a:r>
            <a:rPr lang="en-US" sz="3800" dirty="0" smtClean="0">
              <a:solidFill>
                <a:schemeClr val="accent1"/>
              </a:solidFill>
              <a:latin typeface="Time new roman"/>
            </a:rPr>
            <a:t> </a:t>
          </a:r>
          <a:r>
            <a:rPr lang="en-US" sz="3800" dirty="0" err="1" smtClean="0">
              <a:solidFill>
                <a:schemeClr val="accent1"/>
              </a:solidFill>
              <a:latin typeface="Time new roman"/>
            </a:rPr>
            <a:t>biến</a:t>
          </a:r>
          <a:r>
            <a:rPr lang="en-US" sz="3800" dirty="0" smtClean="0">
              <a:solidFill>
                <a:schemeClr val="accent1"/>
              </a:solidFill>
              <a:latin typeface="Time new roman"/>
            </a:rPr>
            <a:t> </a:t>
          </a:r>
          <a:r>
            <a:rPr lang="en-US" sz="3800" dirty="0" err="1" smtClean="0">
              <a:solidFill>
                <a:schemeClr val="accent1"/>
              </a:solidFill>
              <a:latin typeface="Time new roman"/>
            </a:rPr>
            <a:t>chứng</a:t>
          </a:r>
          <a:endParaRPr lang="en-US" sz="3800" dirty="0">
            <a:solidFill>
              <a:schemeClr val="accent1"/>
            </a:solidFill>
            <a:latin typeface="Time new roman"/>
          </a:endParaRPr>
        </a:p>
      </dgm:t>
    </dgm:pt>
    <dgm:pt modelId="{47A4295D-AFD2-45CA-86C6-841BA3239EBD}" type="parTrans" cxnId="{CAD0E5F6-1083-437B-A20D-AD1E0A352C97}">
      <dgm:prSet/>
      <dgm:spPr/>
      <dgm:t>
        <a:bodyPr/>
        <a:lstStyle/>
        <a:p>
          <a:endParaRPr lang="en-US"/>
        </a:p>
      </dgm:t>
    </dgm:pt>
    <dgm:pt modelId="{3DD6D2EF-0A90-48D7-B864-5BE5A3DE162B}" type="sibTrans" cxnId="{CAD0E5F6-1083-437B-A20D-AD1E0A352C97}">
      <dgm:prSet/>
      <dgm:spPr/>
      <dgm:t>
        <a:bodyPr/>
        <a:lstStyle/>
        <a:p>
          <a:endParaRPr lang="en-US"/>
        </a:p>
      </dgm:t>
    </dgm:pt>
    <dgm:pt modelId="{923A4646-34DE-4F02-94D7-A2126C56A340}">
      <dgm:prSet custT="1"/>
      <dgm:spPr/>
      <dgm:t>
        <a:bodyPr/>
        <a:lstStyle/>
        <a:p>
          <a:r>
            <a:rPr lang="en-US" sz="3800" dirty="0" err="1" smtClean="0">
              <a:solidFill>
                <a:schemeClr val="accent1"/>
              </a:solidFill>
              <a:latin typeface="Time new roman"/>
            </a:rPr>
            <a:t>Điều</a:t>
          </a:r>
          <a:r>
            <a:rPr lang="en-US" sz="3800" dirty="0" smtClean="0">
              <a:solidFill>
                <a:schemeClr val="accent1"/>
              </a:solidFill>
              <a:latin typeface="Time new roman"/>
            </a:rPr>
            <a:t> </a:t>
          </a:r>
          <a:r>
            <a:rPr lang="en-US" sz="3800" dirty="0" err="1" smtClean="0">
              <a:solidFill>
                <a:schemeClr val="accent1"/>
              </a:solidFill>
              <a:latin typeface="Time new roman"/>
            </a:rPr>
            <a:t>trị</a:t>
          </a:r>
          <a:r>
            <a:rPr lang="en-US" sz="3800" dirty="0" smtClean="0">
              <a:solidFill>
                <a:schemeClr val="accent1"/>
              </a:solidFill>
              <a:latin typeface="Time new roman"/>
            </a:rPr>
            <a:t> </a:t>
          </a:r>
          <a:endParaRPr lang="en-US" sz="3800" dirty="0">
            <a:solidFill>
              <a:schemeClr val="accent1"/>
            </a:solidFill>
            <a:latin typeface="Time new roman"/>
          </a:endParaRPr>
        </a:p>
      </dgm:t>
    </dgm:pt>
    <dgm:pt modelId="{D0AAE8F9-8B41-477F-959F-4D4150E73E93}" type="parTrans" cxnId="{ABD26ECD-76F4-4542-827F-487A5F280FBC}">
      <dgm:prSet/>
      <dgm:spPr/>
      <dgm:t>
        <a:bodyPr/>
        <a:lstStyle/>
        <a:p>
          <a:endParaRPr lang="en-US"/>
        </a:p>
      </dgm:t>
    </dgm:pt>
    <dgm:pt modelId="{B490DC0C-B73B-4D5A-AAA9-2072430523B2}" type="sibTrans" cxnId="{ABD26ECD-76F4-4542-827F-487A5F280FBC}">
      <dgm:prSet/>
      <dgm:spPr/>
      <dgm:t>
        <a:bodyPr/>
        <a:lstStyle/>
        <a:p>
          <a:endParaRPr lang="en-US"/>
        </a:p>
      </dgm:t>
    </dgm:pt>
    <dgm:pt modelId="{42571C49-FDE7-4923-A402-A6FAC273397D}" type="pres">
      <dgm:prSet presAssocID="{0C7F43AA-172A-4C84-B252-2AC3BF9BA584}" presName="linearFlow" presStyleCnt="0">
        <dgm:presLayoutVars>
          <dgm:dir/>
          <dgm:animLvl val="lvl"/>
          <dgm:resizeHandles val="exact"/>
        </dgm:presLayoutVars>
      </dgm:prSet>
      <dgm:spPr/>
      <dgm:t>
        <a:bodyPr/>
        <a:lstStyle/>
        <a:p>
          <a:endParaRPr lang="en-US"/>
        </a:p>
      </dgm:t>
    </dgm:pt>
    <dgm:pt modelId="{9A28CA0F-80CA-49A2-BB91-E511194D71DD}" type="pres">
      <dgm:prSet presAssocID="{BD35E891-BF66-4201-A847-8DF416FE983A}" presName="composite" presStyleCnt="0"/>
      <dgm:spPr/>
    </dgm:pt>
    <dgm:pt modelId="{A1823E91-B773-4AA1-9ACF-E634B123AE68}" type="pres">
      <dgm:prSet presAssocID="{BD35E891-BF66-4201-A847-8DF416FE983A}" presName="parentText" presStyleLbl="alignNode1" presStyleIdx="0" presStyleCnt="5">
        <dgm:presLayoutVars>
          <dgm:chMax val="1"/>
          <dgm:bulletEnabled val="1"/>
        </dgm:presLayoutVars>
      </dgm:prSet>
      <dgm:spPr/>
      <dgm:t>
        <a:bodyPr/>
        <a:lstStyle/>
        <a:p>
          <a:endParaRPr lang="en-US"/>
        </a:p>
      </dgm:t>
    </dgm:pt>
    <dgm:pt modelId="{7EB8D3BD-9018-4974-88B3-F3D0B6DB95EB}" type="pres">
      <dgm:prSet presAssocID="{BD35E891-BF66-4201-A847-8DF416FE983A}" presName="descendantText" presStyleLbl="alignAcc1" presStyleIdx="0" presStyleCnt="5">
        <dgm:presLayoutVars>
          <dgm:bulletEnabled val="1"/>
        </dgm:presLayoutVars>
      </dgm:prSet>
      <dgm:spPr/>
      <dgm:t>
        <a:bodyPr/>
        <a:lstStyle/>
        <a:p>
          <a:endParaRPr lang="en-US"/>
        </a:p>
      </dgm:t>
    </dgm:pt>
    <dgm:pt modelId="{26F7E0CA-9190-4BE0-8DAE-F03AF6494479}" type="pres">
      <dgm:prSet presAssocID="{E2DB1311-C2C4-403A-B1CA-FBF62A8B41AA}" presName="sp" presStyleCnt="0"/>
      <dgm:spPr/>
    </dgm:pt>
    <dgm:pt modelId="{5B5C0978-FBDF-40CA-908B-607B7FDE5EAB}" type="pres">
      <dgm:prSet presAssocID="{2B2247A6-3D6A-4F52-A6E9-1D9ABA7CCA77}" presName="composite" presStyleCnt="0"/>
      <dgm:spPr/>
    </dgm:pt>
    <dgm:pt modelId="{A17AB381-8284-4CEF-AD64-7ABD7770BD85}" type="pres">
      <dgm:prSet presAssocID="{2B2247A6-3D6A-4F52-A6E9-1D9ABA7CCA77}" presName="parentText" presStyleLbl="alignNode1" presStyleIdx="1" presStyleCnt="5">
        <dgm:presLayoutVars>
          <dgm:chMax val="1"/>
          <dgm:bulletEnabled val="1"/>
        </dgm:presLayoutVars>
      </dgm:prSet>
      <dgm:spPr/>
      <dgm:t>
        <a:bodyPr/>
        <a:lstStyle/>
        <a:p>
          <a:endParaRPr lang="en-US"/>
        </a:p>
      </dgm:t>
    </dgm:pt>
    <dgm:pt modelId="{0DCDC8DA-C705-414E-8F7F-5D8CE3DBD54A}" type="pres">
      <dgm:prSet presAssocID="{2B2247A6-3D6A-4F52-A6E9-1D9ABA7CCA77}" presName="descendantText" presStyleLbl="alignAcc1" presStyleIdx="1" presStyleCnt="5">
        <dgm:presLayoutVars>
          <dgm:bulletEnabled val="1"/>
        </dgm:presLayoutVars>
      </dgm:prSet>
      <dgm:spPr/>
      <dgm:t>
        <a:bodyPr/>
        <a:lstStyle/>
        <a:p>
          <a:endParaRPr lang="en-US"/>
        </a:p>
      </dgm:t>
    </dgm:pt>
    <dgm:pt modelId="{23CE782D-E4A9-48B1-9F40-AA3384ED579A}" type="pres">
      <dgm:prSet presAssocID="{4AA0E74D-C5C6-44A0-A424-65F46AB1C55C}" presName="sp" presStyleCnt="0"/>
      <dgm:spPr/>
    </dgm:pt>
    <dgm:pt modelId="{4255D1EF-0C06-44BA-831A-50BCA809631D}" type="pres">
      <dgm:prSet presAssocID="{13B5835C-FDE9-4581-B713-D0B85B3B356A}" presName="composite" presStyleCnt="0"/>
      <dgm:spPr/>
    </dgm:pt>
    <dgm:pt modelId="{D0BEA14E-18F0-4DB5-83CD-ADC66268FED0}" type="pres">
      <dgm:prSet presAssocID="{13B5835C-FDE9-4581-B713-D0B85B3B356A}" presName="parentText" presStyleLbl="alignNode1" presStyleIdx="2" presStyleCnt="5">
        <dgm:presLayoutVars>
          <dgm:chMax val="1"/>
          <dgm:bulletEnabled val="1"/>
        </dgm:presLayoutVars>
      </dgm:prSet>
      <dgm:spPr/>
      <dgm:t>
        <a:bodyPr/>
        <a:lstStyle/>
        <a:p>
          <a:endParaRPr lang="en-US"/>
        </a:p>
      </dgm:t>
    </dgm:pt>
    <dgm:pt modelId="{5417DAF6-36F9-43A9-BA06-7C8D207CA53F}" type="pres">
      <dgm:prSet presAssocID="{13B5835C-FDE9-4581-B713-D0B85B3B356A}" presName="descendantText" presStyleLbl="alignAcc1" presStyleIdx="2" presStyleCnt="5">
        <dgm:presLayoutVars>
          <dgm:bulletEnabled val="1"/>
        </dgm:presLayoutVars>
      </dgm:prSet>
      <dgm:spPr/>
      <dgm:t>
        <a:bodyPr/>
        <a:lstStyle/>
        <a:p>
          <a:endParaRPr lang="en-US"/>
        </a:p>
      </dgm:t>
    </dgm:pt>
    <dgm:pt modelId="{6888CC8B-6B89-438C-9090-93E70CC24021}" type="pres">
      <dgm:prSet presAssocID="{ADEE6BEF-7320-4358-AA33-F946253340A9}" presName="sp" presStyleCnt="0"/>
      <dgm:spPr/>
    </dgm:pt>
    <dgm:pt modelId="{EF46B574-0E15-4616-A76A-DDB7E810A513}" type="pres">
      <dgm:prSet presAssocID="{5436A2AF-435C-480C-B6CE-E9502F50C51D}" presName="composite" presStyleCnt="0"/>
      <dgm:spPr/>
    </dgm:pt>
    <dgm:pt modelId="{63F8CB19-EE54-4CBF-9F19-63BAC7EA5E01}" type="pres">
      <dgm:prSet presAssocID="{5436A2AF-435C-480C-B6CE-E9502F50C51D}" presName="parentText" presStyleLbl="alignNode1" presStyleIdx="3" presStyleCnt="5">
        <dgm:presLayoutVars>
          <dgm:chMax val="1"/>
          <dgm:bulletEnabled val="1"/>
        </dgm:presLayoutVars>
      </dgm:prSet>
      <dgm:spPr/>
      <dgm:t>
        <a:bodyPr/>
        <a:lstStyle/>
        <a:p>
          <a:endParaRPr lang="en-US"/>
        </a:p>
      </dgm:t>
    </dgm:pt>
    <dgm:pt modelId="{AEEFC344-85DE-4671-B158-11B6F9E4D602}" type="pres">
      <dgm:prSet presAssocID="{5436A2AF-435C-480C-B6CE-E9502F50C51D}" presName="descendantText" presStyleLbl="alignAcc1" presStyleIdx="3" presStyleCnt="5">
        <dgm:presLayoutVars>
          <dgm:bulletEnabled val="1"/>
        </dgm:presLayoutVars>
      </dgm:prSet>
      <dgm:spPr/>
      <dgm:t>
        <a:bodyPr/>
        <a:lstStyle/>
        <a:p>
          <a:endParaRPr lang="en-US"/>
        </a:p>
      </dgm:t>
    </dgm:pt>
    <dgm:pt modelId="{210348C1-0BF8-47D1-AB0D-2FB666AFC0BE}" type="pres">
      <dgm:prSet presAssocID="{67DA7929-F183-4431-AE89-CFF37F6F3FAF}" presName="sp" presStyleCnt="0"/>
      <dgm:spPr/>
    </dgm:pt>
    <dgm:pt modelId="{B0750093-F76B-4DB3-9FAA-E5E0C035BEB6}" type="pres">
      <dgm:prSet presAssocID="{E52FE20D-71BE-470E-B682-FBA25B1F4AAB}" presName="composite" presStyleCnt="0"/>
      <dgm:spPr/>
    </dgm:pt>
    <dgm:pt modelId="{779FB7FB-0CC9-4301-A23F-1B50910162A1}" type="pres">
      <dgm:prSet presAssocID="{E52FE20D-71BE-470E-B682-FBA25B1F4AAB}" presName="parentText" presStyleLbl="alignNode1" presStyleIdx="4" presStyleCnt="5">
        <dgm:presLayoutVars>
          <dgm:chMax val="1"/>
          <dgm:bulletEnabled val="1"/>
        </dgm:presLayoutVars>
      </dgm:prSet>
      <dgm:spPr/>
      <dgm:t>
        <a:bodyPr/>
        <a:lstStyle/>
        <a:p>
          <a:endParaRPr lang="en-US"/>
        </a:p>
      </dgm:t>
    </dgm:pt>
    <dgm:pt modelId="{E61EF60D-DF6E-4050-A76B-6D8EA9481836}" type="pres">
      <dgm:prSet presAssocID="{E52FE20D-71BE-470E-B682-FBA25B1F4AAB}" presName="descendantText" presStyleLbl="alignAcc1" presStyleIdx="4" presStyleCnt="5">
        <dgm:presLayoutVars>
          <dgm:bulletEnabled val="1"/>
        </dgm:presLayoutVars>
      </dgm:prSet>
      <dgm:spPr/>
      <dgm:t>
        <a:bodyPr/>
        <a:lstStyle/>
        <a:p>
          <a:endParaRPr lang="en-US"/>
        </a:p>
      </dgm:t>
    </dgm:pt>
  </dgm:ptLst>
  <dgm:cxnLst>
    <dgm:cxn modelId="{8A4EE815-1814-447A-AE96-8332C794677B}" type="presOf" srcId="{A5DCE78E-7FB7-487D-B315-6530C967E305}" destId="{AEEFC344-85DE-4671-B158-11B6F9E4D602}" srcOrd="0" destOrd="0" presId="urn:microsoft.com/office/officeart/2005/8/layout/chevron2"/>
    <dgm:cxn modelId="{2B911552-A512-4BE8-AC01-AE194B18C7C7}" type="presOf" srcId="{2B2247A6-3D6A-4F52-A6E9-1D9ABA7CCA77}" destId="{A17AB381-8284-4CEF-AD64-7ABD7770BD85}" srcOrd="0" destOrd="0" presId="urn:microsoft.com/office/officeart/2005/8/layout/chevron2"/>
    <dgm:cxn modelId="{02741B98-45EB-413F-9E73-FC4A25FFFD78}" type="presOf" srcId="{13B5835C-FDE9-4581-B713-D0B85B3B356A}" destId="{D0BEA14E-18F0-4DB5-83CD-ADC66268FED0}" srcOrd="0" destOrd="0" presId="urn:microsoft.com/office/officeart/2005/8/layout/chevron2"/>
    <dgm:cxn modelId="{EC8DBA99-F143-4BFC-BCA5-E80D079A8854}" srcId="{13B5835C-FDE9-4581-B713-D0B85B3B356A}" destId="{C1F0B2EF-790E-4947-9FD3-AABA44441772}" srcOrd="0" destOrd="0" parTransId="{9799832F-E5F5-451C-BE04-7EDF67524F2E}" sibTransId="{948986C1-0BDC-44D9-A59D-74034DC68F19}"/>
    <dgm:cxn modelId="{473408B0-D61F-4EAE-A523-A236ACBB4009}" type="presOf" srcId="{5436A2AF-435C-480C-B6CE-E9502F50C51D}" destId="{63F8CB19-EE54-4CBF-9F19-63BAC7EA5E01}" srcOrd="0" destOrd="0" presId="urn:microsoft.com/office/officeart/2005/8/layout/chevron2"/>
    <dgm:cxn modelId="{ABD26ECD-76F4-4542-827F-487A5F280FBC}" srcId="{E52FE20D-71BE-470E-B682-FBA25B1F4AAB}" destId="{923A4646-34DE-4F02-94D7-A2126C56A340}" srcOrd="0" destOrd="0" parTransId="{D0AAE8F9-8B41-477F-959F-4D4150E73E93}" sibTransId="{B490DC0C-B73B-4D5A-AAA9-2072430523B2}"/>
    <dgm:cxn modelId="{7E40265E-7C2C-45AB-A486-AA54915799A5}" type="presOf" srcId="{0C7F43AA-172A-4C84-B252-2AC3BF9BA584}" destId="{42571C49-FDE7-4923-A402-A6FAC273397D}" srcOrd="0" destOrd="0" presId="urn:microsoft.com/office/officeart/2005/8/layout/chevron2"/>
    <dgm:cxn modelId="{C112AB65-05C6-4A09-A268-C9EF600C7C15}" type="presOf" srcId="{C1F0B2EF-790E-4947-9FD3-AABA44441772}" destId="{5417DAF6-36F9-43A9-BA06-7C8D207CA53F}" srcOrd="0" destOrd="0" presId="urn:microsoft.com/office/officeart/2005/8/layout/chevron2"/>
    <dgm:cxn modelId="{330B3D2F-B6CE-4BE4-A276-B8A26039FCF4}" srcId="{0C7F43AA-172A-4C84-B252-2AC3BF9BA584}" destId="{BD35E891-BF66-4201-A847-8DF416FE983A}" srcOrd="0" destOrd="0" parTransId="{ACCD4E8E-19DA-4374-96CB-0252797EBAC8}" sibTransId="{E2DB1311-C2C4-403A-B1CA-FBF62A8B41AA}"/>
    <dgm:cxn modelId="{A7F41C6E-4D94-4A60-B690-AC403A6EF7F0}" type="presOf" srcId="{923A4646-34DE-4F02-94D7-A2126C56A340}" destId="{E61EF60D-DF6E-4050-A76B-6D8EA9481836}" srcOrd="0" destOrd="0" presId="urn:microsoft.com/office/officeart/2005/8/layout/chevron2"/>
    <dgm:cxn modelId="{84DD34D0-128E-4D12-8BE9-55A6D4414E47}" type="presOf" srcId="{BD35E891-BF66-4201-A847-8DF416FE983A}" destId="{A1823E91-B773-4AA1-9ACF-E634B123AE68}" srcOrd="0" destOrd="0" presId="urn:microsoft.com/office/officeart/2005/8/layout/chevron2"/>
    <dgm:cxn modelId="{1397698B-4768-4FDC-B57A-E10FFE59959B}" srcId="{2B2247A6-3D6A-4F52-A6E9-1D9ABA7CCA77}" destId="{35968EAD-1480-4EE8-B746-15DEB7E4E0B7}" srcOrd="0" destOrd="0" parTransId="{DB51AF46-2FA0-4449-A8E4-0122BC41F771}" sibTransId="{EF93C84E-29F4-476F-B43B-517839CEBF70}"/>
    <dgm:cxn modelId="{134AD1D3-8CEB-4353-A79D-C0F5EC321B0C}" srcId="{0C7F43AA-172A-4C84-B252-2AC3BF9BA584}" destId="{5436A2AF-435C-480C-B6CE-E9502F50C51D}" srcOrd="3" destOrd="0" parTransId="{2695705F-D049-42B1-AE47-883BAF64FCCC}" sibTransId="{67DA7929-F183-4431-AE89-CFF37F6F3FAF}"/>
    <dgm:cxn modelId="{F7B0348D-F73B-4A62-BA9E-9F72C3C84774}" srcId="{0C7F43AA-172A-4C84-B252-2AC3BF9BA584}" destId="{E52FE20D-71BE-470E-B682-FBA25B1F4AAB}" srcOrd="4" destOrd="0" parTransId="{983D7D50-1A2E-44A6-8D94-142B5F3689F8}" sibTransId="{2B33E954-7A18-4FF0-A7A5-14E3685A0302}"/>
    <dgm:cxn modelId="{842E20B6-AEA7-483C-B20F-5C2B598EDF86}" type="presOf" srcId="{E52FE20D-71BE-470E-B682-FBA25B1F4AAB}" destId="{779FB7FB-0CC9-4301-A23F-1B50910162A1}" srcOrd="0" destOrd="0" presId="urn:microsoft.com/office/officeart/2005/8/layout/chevron2"/>
    <dgm:cxn modelId="{B150A723-C759-4F56-8E19-F4C6433522ED}" srcId="{0C7F43AA-172A-4C84-B252-2AC3BF9BA584}" destId="{13B5835C-FDE9-4581-B713-D0B85B3B356A}" srcOrd="2" destOrd="0" parTransId="{B228CD59-F525-4EE1-AD80-40E74B7D4FAC}" sibTransId="{ADEE6BEF-7320-4358-AA33-F946253340A9}"/>
    <dgm:cxn modelId="{BC3947CD-B74F-4B51-B14B-452B03B7EAC9}" type="presOf" srcId="{35968EAD-1480-4EE8-B746-15DEB7E4E0B7}" destId="{0DCDC8DA-C705-414E-8F7F-5D8CE3DBD54A}" srcOrd="0" destOrd="0" presId="urn:microsoft.com/office/officeart/2005/8/layout/chevron2"/>
    <dgm:cxn modelId="{FF670734-53EF-4FAF-92D2-1DE6EA777627}" type="presOf" srcId="{07720EAD-90B1-4F7C-A221-1268C9F07D57}" destId="{7EB8D3BD-9018-4974-88B3-F3D0B6DB95EB}" srcOrd="0" destOrd="0" presId="urn:microsoft.com/office/officeart/2005/8/layout/chevron2"/>
    <dgm:cxn modelId="{8593AD55-A351-460F-8C11-A1F295290F57}" srcId="{0C7F43AA-172A-4C84-B252-2AC3BF9BA584}" destId="{2B2247A6-3D6A-4F52-A6E9-1D9ABA7CCA77}" srcOrd="1" destOrd="0" parTransId="{2C9ADB06-2AE4-45AE-B15E-72CE11E4E9E2}" sibTransId="{4AA0E74D-C5C6-44A0-A424-65F46AB1C55C}"/>
    <dgm:cxn modelId="{CAD0E5F6-1083-437B-A20D-AD1E0A352C97}" srcId="{5436A2AF-435C-480C-B6CE-E9502F50C51D}" destId="{A5DCE78E-7FB7-487D-B315-6530C967E305}" srcOrd="0" destOrd="0" parTransId="{47A4295D-AFD2-45CA-86C6-841BA3239EBD}" sibTransId="{3DD6D2EF-0A90-48D7-B864-5BE5A3DE162B}"/>
    <dgm:cxn modelId="{1253652B-05E6-4C04-A7D9-4331FF2454B2}" srcId="{BD35E891-BF66-4201-A847-8DF416FE983A}" destId="{07720EAD-90B1-4F7C-A221-1268C9F07D57}" srcOrd="0" destOrd="0" parTransId="{B6E11991-27AC-464B-935B-D0776F8B5DC9}" sibTransId="{5D0B7476-2587-4F1A-91BB-1C95C873F0E3}"/>
    <dgm:cxn modelId="{8CFE3404-3550-4B4A-8DC0-1B32327973F6}" type="presParOf" srcId="{42571C49-FDE7-4923-A402-A6FAC273397D}" destId="{9A28CA0F-80CA-49A2-BB91-E511194D71DD}" srcOrd="0" destOrd="0" presId="urn:microsoft.com/office/officeart/2005/8/layout/chevron2"/>
    <dgm:cxn modelId="{9636D4B6-E4B7-4AEA-BA0D-014D29014CFB}" type="presParOf" srcId="{9A28CA0F-80CA-49A2-BB91-E511194D71DD}" destId="{A1823E91-B773-4AA1-9ACF-E634B123AE68}" srcOrd="0" destOrd="0" presId="urn:microsoft.com/office/officeart/2005/8/layout/chevron2"/>
    <dgm:cxn modelId="{51156CBA-C5A2-4436-A0A1-93291F1B41C3}" type="presParOf" srcId="{9A28CA0F-80CA-49A2-BB91-E511194D71DD}" destId="{7EB8D3BD-9018-4974-88B3-F3D0B6DB95EB}" srcOrd="1" destOrd="0" presId="urn:microsoft.com/office/officeart/2005/8/layout/chevron2"/>
    <dgm:cxn modelId="{191B8C50-6437-49EB-906F-782127626B11}" type="presParOf" srcId="{42571C49-FDE7-4923-A402-A6FAC273397D}" destId="{26F7E0CA-9190-4BE0-8DAE-F03AF6494479}" srcOrd="1" destOrd="0" presId="urn:microsoft.com/office/officeart/2005/8/layout/chevron2"/>
    <dgm:cxn modelId="{ACDAE8B1-379A-42C7-B353-F5EFEEFF9162}" type="presParOf" srcId="{42571C49-FDE7-4923-A402-A6FAC273397D}" destId="{5B5C0978-FBDF-40CA-908B-607B7FDE5EAB}" srcOrd="2" destOrd="0" presId="urn:microsoft.com/office/officeart/2005/8/layout/chevron2"/>
    <dgm:cxn modelId="{C0E7E021-2E4B-410A-9B34-36B18AC4CE92}" type="presParOf" srcId="{5B5C0978-FBDF-40CA-908B-607B7FDE5EAB}" destId="{A17AB381-8284-4CEF-AD64-7ABD7770BD85}" srcOrd="0" destOrd="0" presId="urn:microsoft.com/office/officeart/2005/8/layout/chevron2"/>
    <dgm:cxn modelId="{5998586D-7E7B-4902-B509-653457B97035}" type="presParOf" srcId="{5B5C0978-FBDF-40CA-908B-607B7FDE5EAB}" destId="{0DCDC8DA-C705-414E-8F7F-5D8CE3DBD54A}" srcOrd="1" destOrd="0" presId="urn:microsoft.com/office/officeart/2005/8/layout/chevron2"/>
    <dgm:cxn modelId="{C6EFDDF7-6F29-4D3B-A8AF-BD652C03FDD6}" type="presParOf" srcId="{42571C49-FDE7-4923-A402-A6FAC273397D}" destId="{23CE782D-E4A9-48B1-9F40-AA3384ED579A}" srcOrd="3" destOrd="0" presId="urn:microsoft.com/office/officeart/2005/8/layout/chevron2"/>
    <dgm:cxn modelId="{EB1788CB-127B-4E98-B130-8F8F3DC24405}" type="presParOf" srcId="{42571C49-FDE7-4923-A402-A6FAC273397D}" destId="{4255D1EF-0C06-44BA-831A-50BCA809631D}" srcOrd="4" destOrd="0" presId="urn:microsoft.com/office/officeart/2005/8/layout/chevron2"/>
    <dgm:cxn modelId="{C7A48B51-2737-4539-8F5E-1F10D435B234}" type="presParOf" srcId="{4255D1EF-0C06-44BA-831A-50BCA809631D}" destId="{D0BEA14E-18F0-4DB5-83CD-ADC66268FED0}" srcOrd="0" destOrd="0" presId="urn:microsoft.com/office/officeart/2005/8/layout/chevron2"/>
    <dgm:cxn modelId="{ED2D08FE-CEBD-4387-8773-45A482BA4D82}" type="presParOf" srcId="{4255D1EF-0C06-44BA-831A-50BCA809631D}" destId="{5417DAF6-36F9-43A9-BA06-7C8D207CA53F}" srcOrd="1" destOrd="0" presId="urn:microsoft.com/office/officeart/2005/8/layout/chevron2"/>
    <dgm:cxn modelId="{CA0CFB89-55A7-4A4C-8421-C6BECE3F5E12}" type="presParOf" srcId="{42571C49-FDE7-4923-A402-A6FAC273397D}" destId="{6888CC8B-6B89-438C-9090-93E70CC24021}" srcOrd="5" destOrd="0" presId="urn:microsoft.com/office/officeart/2005/8/layout/chevron2"/>
    <dgm:cxn modelId="{4D745FB0-A91D-4461-BF17-613301A97F4F}" type="presParOf" srcId="{42571C49-FDE7-4923-A402-A6FAC273397D}" destId="{EF46B574-0E15-4616-A76A-DDB7E810A513}" srcOrd="6" destOrd="0" presId="urn:microsoft.com/office/officeart/2005/8/layout/chevron2"/>
    <dgm:cxn modelId="{7617E201-7F44-4D6E-8317-A05343F67ECC}" type="presParOf" srcId="{EF46B574-0E15-4616-A76A-DDB7E810A513}" destId="{63F8CB19-EE54-4CBF-9F19-63BAC7EA5E01}" srcOrd="0" destOrd="0" presId="urn:microsoft.com/office/officeart/2005/8/layout/chevron2"/>
    <dgm:cxn modelId="{75A83F54-834A-40AE-9A28-C5C2E98C9C7A}" type="presParOf" srcId="{EF46B574-0E15-4616-A76A-DDB7E810A513}" destId="{AEEFC344-85DE-4671-B158-11B6F9E4D602}" srcOrd="1" destOrd="0" presId="urn:microsoft.com/office/officeart/2005/8/layout/chevron2"/>
    <dgm:cxn modelId="{256751BD-9A83-4C97-8FCF-8BA0BDA81EB9}" type="presParOf" srcId="{42571C49-FDE7-4923-A402-A6FAC273397D}" destId="{210348C1-0BF8-47D1-AB0D-2FB666AFC0BE}" srcOrd="7" destOrd="0" presId="urn:microsoft.com/office/officeart/2005/8/layout/chevron2"/>
    <dgm:cxn modelId="{9C553FD9-0D7A-46F0-ACC3-5EFEA6ED5E7D}" type="presParOf" srcId="{42571C49-FDE7-4923-A402-A6FAC273397D}" destId="{B0750093-F76B-4DB3-9FAA-E5E0C035BEB6}" srcOrd="8" destOrd="0" presId="urn:microsoft.com/office/officeart/2005/8/layout/chevron2"/>
    <dgm:cxn modelId="{7FE7A51F-56FB-4C2C-B678-5BCD01FF01C7}" type="presParOf" srcId="{B0750093-F76B-4DB3-9FAA-E5E0C035BEB6}" destId="{779FB7FB-0CC9-4301-A23F-1B50910162A1}" srcOrd="0" destOrd="0" presId="urn:microsoft.com/office/officeart/2005/8/layout/chevron2"/>
    <dgm:cxn modelId="{DC09E61A-E8EA-44B2-B90C-0BD99F9C300F}" type="presParOf" srcId="{B0750093-F76B-4DB3-9FAA-E5E0C035BEB6}" destId="{E61EF60D-DF6E-4050-A76B-6D8EA94818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40BDD-7D5D-413E-8AB9-7D9CAA22023B}">
      <dsp:nvSpPr>
        <dsp:cNvPr id="0" name=""/>
        <dsp:cNvSpPr/>
      </dsp:nvSpPr>
      <dsp:spPr>
        <a:xfrm>
          <a:off x="-6615834" y="-1012135"/>
          <a:ext cx="7877383" cy="7877383"/>
        </a:xfrm>
        <a:prstGeom prst="blockArc">
          <a:avLst>
            <a:gd name="adj1" fmla="val 18900000"/>
            <a:gd name="adj2" fmla="val 2700000"/>
            <a:gd name="adj3" fmla="val 2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A9055-161C-4D7A-AD7B-035622836C86}">
      <dsp:nvSpPr>
        <dsp:cNvPr id="0" name=""/>
        <dsp:cNvSpPr/>
      </dsp:nvSpPr>
      <dsp:spPr>
        <a:xfrm>
          <a:off x="812412" y="585311"/>
          <a:ext cx="6955686" cy="11706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9182"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t> </a:t>
          </a:r>
          <a:r>
            <a:rPr lang="en-US" sz="3200" kern="1200" dirty="0" err="1" smtClean="0">
              <a:latin typeface="Time new roman"/>
            </a:rPr>
            <a:t>Liên</a:t>
          </a:r>
          <a:r>
            <a:rPr lang="en-US" sz="3200" kern="1200" dirty="0" smtClean="0">
              <a:latin typeface="Time new roman"/>
            </a:rPr>
            <a:t> </a:t>
          </a:r>
          <a:r>
            <a:rPr lang="en-US" sz="3200" kern="1200" dirty="0" err="1" smtClean="0">
              <a:latin typeface="Time new roman"/>
            </a:rPr>
            <a:t>quan</a:t>
          </a:r>
          <a:r>
            <a:rPr lang="en-US" sz="3200" kern="1200" dirty="0" smtClean="0">
              <a:latin typeface="Time new roman"/>
            </a:rPr>
            <a:t> </a:t>
          </a:r>
          <a:r>
            <a:rPr lang="en-US" sz="3200" kern="1200" dirty="0" err="1" smtClean="0">
              <a:latin typeface="Time new roman"/>
            </a:rPr>
            <a:t>giải</a:t>
          </a:r>
          <a:r>
            <a:rPr lang="en-US" sz="3200" kern="1200" dirty="0" smtClean="0">
              <a:latin typeface="Time new roman"/>
            </a:rPr>
            <a:t> </a:t>
          </a:r>
          <a:r>
            <a:rPr lang="en-US" sz="3200" kern="1200" dirty="0" err="1" smtClean="0">
              <a:latin typeface="Time new roman"/>
            </a:rPr>
            <a:t>phẫu</a:t>
          </a:r>
          <a:r>
            <a:rPr lang="en-US" sz="3200" kern="1200" dirty="0" smtClean="0">
              <a:latin typeface="Time new roman"/>
            </a:rPr>
            <a:t> – </a:t>
          </a:r>
          <a:r>
            <a:rPr lang="en-US" sz="3200" kern="1200" dirty="0" err="1" smtClean="0">
              <a:latin typeface="Time new roman"/>
            </a:rPr>
            <a:t>chức</a:t>
          </a:r>
          <a:r>
            <a:rPr lang="en-US" sz="3200" kern="1200" dirty="0" smtClean="0">
              <a:latin typeface="Time new roman"/>
            </a:rPr>
            <a:t> </a:t>
          </a:r>
          <a:r>
            <a:rPr lang="en-US" sz="3200" kern="1200" dirty="0" err="1" smtClean="0">
              <a:latin typeface="Time new roman"/>
            </a:rPr>
            <a:t>năng</a:t>
          </a:r>
          <a:r>
            <a:rPr lang="en-US" sz="3200" kern="1200" dirty="0" smtClean="0">
              <a:latin typeface="Time new roman"/>
            </a:rPr>
            <a:t> </a:t>
          </a:r>
          <a:r>
            <a:rPr lang="en-US" sz="3200" kern="1200" dirty="0" err="1" smtClean="0">
              <a:latin typeface="Time new roman"/>
            </a:rPr>
            <a:t>và</a:t>
          </a:r>
          <a:r>
            <a:rPr lang="en-US" sz="3200" kern="1200" dirty="0" smtClean="0">
              <a:latin typeface="Time new roman"/>
            </a:rPr>
            <a:t> </a:t>
          </a:r>
          <a:r>
            <a:rPr lang="en-US" sz="3200" kern="1200" dirty="0" err="1" smtClean="0">
              <a:latin typeface="Time new roman"/>
            </a:rPr>
            <a:t>bệnh</a:t>
          </a:r>
          <a:r>
            <a:rPr lang="en-US" sz="3200" kern="1200" dirty="0" smtClean="0">
              <a:latin typeface="Time new roman"/>
            </a:rPr>
            <a:t> </a:t>
          </a:r>
          <a:r>
            <a:rPr lang="en-US" sz="3200" kern="1200" dirty="0" err="1" smtClean="0">
              <a:latin typeface="Time new roman"/>
            </a:rPr>
            <a:t>lý</a:t>
          </a:r>
          <a:r>
            <a:rPr lang="en-US" sz="3200" kern="1200" dirty="0" smtClean="0">
              <a:latin typeface="Time new roman"/>
            </a:rPr>
            <a:t> Tai </a:t>
          </a:r>
          <a:r>
            <a:rPr lang="en-US" sz="3200" kern="1200" dirty="0" err="1" smtClean="0">
              <a:latin typeface="Time new roman"/>
            </a:rPr>
            <a:t>Mũi</a:t>
          </a:r>
          <a:r>
            <a:rPr lang="en-US" sz="3200" kern="1200" dirty="0" smtClean="0">
              <a:latin typeface="Time new roman"/>
            </a:rPr>
            <a:t> </a:t>
          </a:r>
          <a:r>
            <a:rPr lang="en-US" sz="3200" kern="1200" dirty="0" err="1" smtClean="0">
              <a:latin typeface="Time new roman"/>
            </a:rPr>
            <a:t>Họng</a:t>
          </a:r>
          <a:endParaRPr lang="en-US" sz="3200" kern="1200" dirty="0">
            <a:latin typeface="Time new roman"/>
          </a:endParaRPr>
        </a:p>
      </dsp:txBody>
      <dsp:txXfrm>
        <a:off x="812412" y="585311"/>
        <a:ext cx="6955686" cy="1170622"/>
      </dsp:txXfrm>
    </dsp:sp>
    <dsp:sp modelId="{7FBC50D9-6A3A-491D-945D-77E1AF232EBF}">
      <dsp:nvSpPr>
        <dsp:cNvPr id="0" name=""/>
        <dsp:cNvSpPr/>
      </dsp:nvSpPr>
      <dsp:spPr>
        <a:xfrm>
          <a:off x="80772" y="438983"/>
          <a:ext cx="1463278" cy="146327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BFC59-7871-4CD4-B8B0-F042ED46773B}">
      <dsp:nvSpPr>
        <dsp:cNvPr id="0" name=""/>
        <dsp:cNvSpPr/>
      </dsp:nvSpPr>
      <dsp:spPr>
        <a:xfrm>
          <a:off x="1237933" y="2341245"/>
          <a:ext cx="6530165" cy="11706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9182"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 new roman"/>
            </a:rPr>
            <a:t>Những</a:t>
          </a:r>
          <a:r>
            <a:rPr lang="en-US" sz="3200" kern="1200" dirty="0" smtClean="0">
              <a:latin typeface="Time new roman"/>
            </a:rPr>
            <a:t> </a:t>
          </a:r>
          <a:r>
            <a:rPr lang="en-US" sz="3200" kern="1200" dirty="0" err="1" smtClean="0">
              <a:latin typeface="Time new roman"/>
            </a:rPr>
            <a:t>bệnh</a:t>
          </a:r>
          <a:r>
            <a:rPr lang="en-US" sz="3200" kern="1200" dirty="0" smtClean="0">
              <a:latin typeface="Time new roman"/>
            </a:rPr>
            <a:t> Tai - </a:t>
          </a:r>
          <a:r>
            <a:rPr lang="en-US" sz="3200" kern="1200" dirty="0" err="1" smtClean="0">
              <a:latin typeface="Time new roman"/>
            </a:rPr>
            <a:t>Mũi</a:t>
          </a:r>
          <a:r>
            <a:rPr lang="en-US" sz="3200" kern="1200" dirty="0" smtClean="0">
              <a:latin typeface="Time new roman"/>
            </a:rPr>
            <a:t> - </a:t>
          </a:r>
          <a:r>
            <a:rPr lang="en-US" sz="3200" kern="1200" dirty="0" err="1" smtClean="0">
              <a:latin typeface="Time new roman"/>
            </a:rPr>
            <a:t>Họng</a:t>
          </a:r>
          <a:endParaRPr lang="en-US" sz="3200" kern="1200" dirty="0">
            <a:latin typeface="Time new roman"/>
          </a:endParaRPr>
        </a:p>
      </dsp:txBody>
      <dsp:txXfrm>
        <a:off x="1237933" y="2341245"/>
        <a:ext cx="6530165" cy="1170622"/>
      </dsp:txXfrm>
    </dsp:sp>
    <dsp:sp modelId="{69FEB68C-68A1-4937-9250-1A34B24F6969}">
      <dsp:nvSpPr>
        <dsp:cNvPr id="0" name=""/>
        <dsp:cNvSpPr/>
      </dsp:nvSpPr>
      <dsp:spPr>
        <a:xfrm>
          <a:off x="506294" y="2194917"/>
          <a:ext cx="1463278" cy="146327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BC68C-D41D-4A0E-ACA2-4B4A78A07831}">
      <dsp:nvSpPr>
        <dsp:cNvPr id="0" name=""/>
        <dsp:cNvSpPr/>
      </dsp:nvSpPr>
      <dsp:spPr>
        <a:xfrm>
          <a:off x="812412" y="4097179"/>
          <a:ext cx="6955686" cy="11706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9182"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 new roman"/>
            </a:rPr>
            <a:t>Bệnh</a:t>
          </a:r>
          <a:r>
            <a:rPr lang="en-US" sz="3200" kern="1200" dirty="0" smtClean="0">
              <a:latin typeface="Time new roman"/>
            </a:rPr>
            <a:t> </a:t>
          </a:r>
          <a:r>
            <a:rPr lang="en-US" sz="3200" kern="1200" dirty="0" err="1" smtClean="0">
              <a:latin typeface="Time new roman"/>
            </a:rPr>
            <a:t>viêm</a:t>
          </a:r>
          <a:r>
            <a:rPr lang="en-US" sz="3200" kern="1200" dirty="0" smtClean="0">
              <a:latin typeface="Time new roman"/>
            </a:rPr>
            <a:t> </a:t>
          </a:r>
          <a:r>
            <a:rPr lang="en-US" sz="3200" kern="1200" dirty="0" err="1" smtClean="0">
              <a:latin typeface="Time new roman"/>
            </a:rPr>
            <a:t>phế</a:t>
          </a:r>
          <a:r>
            <a:rPr lang="en-US" sz="3200" kern="1200" dirty="0" smtClean="0">
              <a:latin typeface="Time new roman"/>
            </a:rPr>
            <a:t> </a:t>
          </a:r>
          <a:r>
            <a:rPr lang="en-US" sz="3200" kern="1200" dirty="0" err="1" smtClean="0">
              <a:latin typeface="Time new roman"/>
            </a:rPr>
            <a:t>quản</a:t>
          </a:r>
          <a:r>
            <a:rPr lang="en-US" sz="3200" kern="1200" dirty="0" smtClean="0">
              <a:latin typeface="Time new roman"/>
            </a:rPr>
            <a:t> </a:t>
          </a:r>
          <a:r>
            <a:rPr lang="en-US" sz="3200" kern="1200" dirty="0" err="1" smtClean="0">
              <a:latin typeface="Time new roman"/>
            </a:rPr>
            <a:t>cấp</a:t>
          </a:r>
          <a:endParaRPr lang="en-US" sz="3200" kern="1200" dirty="0">
            <a:latin typeface="Time new roman"/>
          </a:endParaRPr>
        </a:p>
      </dsp:txBody>
      <dsp:txXfrm>
        <a:off x="812412" y="4097179"/>
        <a:ext cx="6955686" cy="1170622"/>
      </dsp:txXfrm>
    </dsp:sp>
    <dsp:sp modelId="{486C905D-B625-4D16-9D5B-5D95C647A194}">
      <dsp:nvSpPr>
        <dsp:cNvPr id="0" name=""/>
        <dsp:cNvSpPr/>
      </dsp:nvSpPr>
      <dsp:spPr>
        <a:xfrm>
          <a:off x="80772" y="3950851"/>
          <a:ext cx="1463278" cy="146327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29E2B-9058-4E0F-BF8C-93E6678CA947}">
      <dsp:nvSpPr>
        <dsp:cNvPr id="0" name=""/>
        <dsp:cNvSpPr/>
      </dsp:nvSpPr>
      <dsp:spPr>
        <a:xfrm>
          <a:off x="-6078982"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95C95-AF9B-4DFD-BFBF-5D920F26805E}">
      <dsp:nvSpPr>
        <dsp:cNvPr id="0" name=""/>
        <dsp:cNvSpPr/>
      </dsp:nvSpPr>
      <dsp:spPr>
        <a:xfrm>
          <a:off x="996086" y="774110"/>
          <a:ext cx="6455258" cy="1548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101600" rIns="101600" bIns="101600" numCol="1" spcCol="1270" anchor="ctr" anchorCtr="0">
          <a:noAutofit/>
        </a:bodyPr>
        <a:lstStyle/>
        <a:p>
          <a:pPr lvl="0" algn="l" defTabSz="1778000">
            <a:lnSpc>
              <a:spcPct val="90000"/>
            </a:lnSpc>
            <a:spcBef>
              <a:spcPct val="0"/>
            </a:spcBef>
            <a:spcAft>
              <a:spcPct val="35000"/>
            </a:spcAft>
          </a:pPr>
          <a:r>
            <a:rPr lang="en-US" sz="4000" kern="1200" dirty="0" err="1" smtClean="0">
              <a:latin typeface="Time new roman"/>
            </a:rPr>
            <a:t>Giải</a:t>
          </a:r>
          <a:r>
            <a:rPr lang="en-US" sz="4000" kern="1200" dirty="0" smtClean="0">
              <a:latin typeface="Time new roman"/>
            </a:rPr>
            <a:t> </a:t>
          </a:r>
          <a:r>
            <a:rPr lang="en-US" sz="4000" kern="1200" dirty="0" err="1" smtClean="0">
              <a:latin typeface="Time new roman"/>
            </a:rPr>
            <a:t>phẫu</a:t>
          </a:r>
          <a:r>
            <a:rPr lang="en-US" sz="4000" kern="1200" dirty="0" smtClean="0">
              <a:latin typeface="Time new roman"/>
            </a:rPr>
            <a:t> Tai - </a:t>
          </a:r>
          <a:r>
            <a:rPr lang="en-US" sz="4000" kern="1200" dirty="0" err="1" smtClean="0">
              <a:latin typeface="Time new roman"/>
            </a:rPr>
            <a:t>Mũi</a:t>
          </a:r>
          <a:r>
            <a:rPr lang="en-US" sz="4000" kern="1200" dirty="0" smtClean="0">
              <a:latin typeface="Time new roman"/>
            </a:rPr>
            <a:t> - </a:t>
          </a:r>
          <a:r>
            <a:rPr lang="en-US" sz="4000" kern="1200" dirty="0" err="1" smtClean="0">
              <a:latin typeface="Time new roman"/>
            </a:rPr>
            <a:t>Họng</a:t>
          </a:r>
          <a:endParaRPr lang="en-US" sz="4000" kern="1200" dirty="0">
            <a:latin typeface="Time new roman"/>
          </a:endParaRPr>
        </a:p>
      </dsp:txBody>
      <dsp:txXfrm>
        <a:off x="996086" y="774110"/>
        <a:ext cx="6455258" cy="1548004"/>
      </dsp:txXfrm>
    </dsp:sp>
    <dsp:sp modelId="{F2C90B47-1F0F-4FBF-8D4C-37684066D517}">
      <dsp:nvSpPr>
        <dsp:cNvPr id="0" name=""/>
        <dsp:cNvSpPr/>
      </dsp:nvSpPr>
      <dsp:spPr>
        <a:xfrm>
          <a:off x="28583" y="580610"/>
          <a:ext cx="1935005" cy="19350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48BA88-4EEB-4022-9200-A7C016BADF0B}">
      <dsp:nvSpPr>
        <dsp:cNvPr id="0" name=""/>
        <dsp:cNvSpPr/>
      </dsp:nvSpPr>
      <dsp:spPr>
        <a:xfrm>
          <a:off x="996086" y="3096551"/>
          <a:ext cx="6455258" cy="1548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106680" rIns="106680" bIns="106680" numCol="1" spcCol="1270" anchor="ctr" anchorCtr="0">
          <a:noAutofit/>
        </a:bodyPr>
        <a:lstStyle/>
        <a:p>
          <a:pPr lvl="0" algn="l" defTabSz="1866900">
            <a:lnSpc>
              <a:spcPct val="90000"/>
            </a:lnSpc>
            <a:spcBef>
              <a:spcPct val="0"/>
            </a:spcBef>
            <a:spcAft>
              <a:spcPct val="35000"/>
            </a:spcAft>
          </a:pPr>
          <a:r>
            <a:rPr lang="en-US" sz="4200" kern="1200" dirty="0" err="1" smtClean="0">
              <a:latin typeface="Time new roman"/>
            </a:rPr>
            <a:t>Chức</a:t>
          </a:r>
          <a:r>
            <a:rPr lang="en-US" sz="4200" kern="1200" dirty="0" smtClean="0">
              <a:latin typeface="Time new roman"/>
            </a:rPr>
            <a:t> </a:t>
          </a:r>
          <a:r>
            <a:rPr lang="en-US" sz="4200" kern="1200" dirty="0" err="1" smtClean="0">
              <a:latin typeface="Time new roman"/>
            </a:rPr>
            <a:t>năng</a:t>
          </a:r>
          <a:r>
            <a:rPr lang="en-US" sz="4200" kern="1200" dirty="0" smtClean="0">
              <a:latin typeface="Time new roman"/>
            </a:rPr>
            <a:t> </a:t>
          </a:r>
          <a:r>
            <a:rPr lang="en-US" sz="4200" kern="1200" dirty="0" err="1" smtClean="0">
              <a:latin typeface="Time new roman"/>
            </a:rPr>
            <a:t>liên</a:t>
          </a:r>
          <a:r>
            <a:rPr lang="en-US" sz="4200" kern="1200" dirty="0" smtClean="0">
              <a:latin typeface="Time new roman"/>
            </a:rPr>
            <a:t> </a:t>
          </a:r>
          <a:r>
            <a:rPr lang="en-US" sz="4200" kern="1200" dirty="0" err="1" smtClean="0">
              <a:latin typeface="Time new roman"/>
            </a:rPr>
            <a:t>quan</a:t>
          </a:r>
          <a:r>
            <a:rPr lang="en-US" sz="4200" kern="1200" dirty="0" smtClean="0">
              <a:latin typeface="Time new roman"/>
            </a:rPr>
            <a:t> </a:t>
          </a:r>
          <a:r>
            <a:rPr lang="en-US" sz="4200" kern="1200" dirty="0" err="1" smtClean="0">
              <a:latin typeface="Time new roman"/>
            </a:rPr>
            <a:t>bệnh</a:t>
          </a:r>
          <a:r>
            <a:rPr lang="en-US" sz="4200" kern="1200" dirty="0" smtClean="0">
              <a:latin typeface="Time new roman"/>
            </a:rPr>
            <a:t> </a:t>
          </a:r>
          <a:r>
            <a:rPr lang="en-US" sz="4200" kern="1200" dirty="0" err="1" smtClean="0">
              <a:latin typeface="Time new roman"/>
            </a:rPr>
            <a:t>lý</a:t>
          </a:r>
          <a:r>
            <a:rPr lang="en-US" sz="4200" kern="1200" dirty="0" smtClean="0">
              <a:latin typeface="Time new roman"/>
            </a:rPr>
            <a:t> Tai </a:t>
          </a:r>
          <a:r>
            <a:rPr lang="en-US" sz="4200" kern="1200" dirty="0" err="1" smtClean="0">
              <a:latin typeface="Time new roman"/>
            </a:rPr>
            <a:t>Mũi</a:t>
          </a:r>
          <a:r>
            <a:rPr lang="en-US" sz="4200" kern="1200" dirty="0" smtClean="0">
              <a:latin typeface="Time new roman"/>
            </a:rPr>
            <a:t> </a:t>
          </a:r>
          <a:r>
            <a:rPr lang="en-US" sz="4200" kern="1200" dirty="0" err="1" smtClean="0">
              <a:latin typeface="Time new roman"/>
            </a:rPr>
            <a:t>Họng</a:t>
          </a:r>
          <a:endParaRPr lang="en-US" sz="4200" kern="1200" dirty="0">
            <a:latin typeface="Time new roman"/>
          </a:endParaRPr>
        </a:p>
      </dsp:txBody>
      <dsp:txXfrm>
        <a:off x="996086" y="3096551"/>
        <a:ext cx="6455258" cy="1548004"/>
      </dsp:txXfrm>
    </dsp:sp>
    <dsp:sp modelId="{1E55E199-7409-4FD9-8AC0-FB490967740B}">
      <dsp:nvSpPr>
        <dsp:cNvPr id="0" name=""/>
        <dsp:cNvSpPr/>
      </dsp:nvSpPr>
      <dsp:spPr>
        <a:xfrm>
          <a:off x="28583" y="2903050"/>
          <a:ext cx="1935005" cy="19350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A70D9-077C-4829-BADE-5808E2405DD6}">
      <dsp:nvSpPr>
        <dsp:cNvPr id="0" name=""/>
        <dsp:cNvSpPr/>
      </dsp:nvSpPr>
      <dsp:spPr>
        <a:xfrm>
          <a:off x="1998356" y="3858468"/>
          <a:ext cx="404160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D5AA84-C444-46EF-8B52-1C3C129774FE}">
      <dsp:nvSpPr>
        <dsp:cNvPr id="0" name=""/>
        <dsp:cNvSpPr/>
      </dsp:nvSpPr>
      <dsp:spPr>
        <a:xfrm>
          <a:off x="1998356" y="3251009"/>
          <a:ext cx="345612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3C19FE-EF82-40DD-BBE7-DB7CC21DD460}">
      <dsp:nvSpPr>
        <dsp:cNvPr id="0" name=""/>
        <dsp:cNvSpPr/>
      </dsp:nvSpPr>
      <dsp:spPr>
        <a:xfrm>
          <a:off x="1998356" y="2539642"/>
          <a:ext cx="313720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6AB17-C1B3-4F55-A4D0-47E6DB434F8E}">
      <dsp:nvSpPr>
        <dsp:cNvPr id="0" name=""/>
        <dsp:cNvSpPr/>
      </dsp:nvSpPr>
      <dsp:spPr>
        <a:xfrm>
          <a:off x="1998356" y="1780318"/>
          <a:ext cx="313720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FAA3B-2EE0-4EE3-8BF5-9457B02C9AA5}">
      <dsp:nvSpPr>
        <dsp:cNvPr id="0" name=""/>
        <dsp:cNvSpPr/>
      </dsp:nvSpPr>
      <dsp:spPr>
        <a:xfrm>
          <a:off x="1998356" y="1068951"/>
          <a:ext cx="345612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21E3D-9BB7-41E1-9A5C-17E28BFB9B9D}">
      <dsp:nvSpPr>
        <dsp:cNvPr id="0" name=""/>
        <dsp:cNvSpPr/>
      </dsp:nvSpPr>
      <dsp:spPr>
        <a:xfrm flipV="1">
          <a:off x="2590795" y="316607"/>
          <a:ext cx="2953321" cy="45719"/>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F7FA5-F0DC-4938-84EB-8E459FA885F7}">
      <dsp:nvSpPr>
        <dsp:cNvPr id="0" name=""/>
        <dsp:cNvSpPr/>
      </dsp:nvSpPr>
      <dsp:spPr>
        <a:xfrm>
          <a:off x="738637" y="198845"/>
          <a:ext cx="3996444" cy="399644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06A56-F103-4B55-9C4E-B4D24C5FE0B0}">
      <dsp:nvSpPr>
        <dsp:cNvPr id="0" name=""/>
        <dsp:cNvSpPr/>
      </dsp:nvSpPr>
      <dsp:spPr>
        <a:xfrm>
          <a:off x="1151622" y="1764200"/>
          <a:ext cx="3552730" cy="6898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422400">
            <a:lnSpc>
              <a:spcPct val="90000"/>
            </a:lnSpc>
            <a:spcBef>
              <a:spcPct val="0"/>
            </a:spcBef>
            <a:spcAft>
              <a:spcPct val="35000"/>
            </a:spcAft>
          </a:pPr>
          <a:r>
            <a:rPr lang="en-US" sz="3200" b="1" kern="1200" dirty="0" smtClean="0">
              <a:solidFill>
                <a:srgbClr val="FFFF00"/>
              </a:solidFill>
              <a:latin typeface="Time new roman"/>
            </a:rPr>
            <a:t>ẢNH HƯỞNG </a:t>
          </a:r>
          <a:r>
            <a:rPr lang="en-US" sz="6300" b="1" kern="1200" dirty="0" smtClean="0">
              <a:solidFill>
                <a:srgbClr val="FFFF00"/>
              </a:solidFill>
              <a:latin typeface="Time new roman"/>
            </a:rPr>
            <a:t>…</a:t>
          </a:r>
          <a:endParaRPr lang="en-US" sz="6300" b="1" kern="1200" dirty="0">
            <a:solidFill>
              <a:srgbClr val="FFFF00"/>
            </a:solidFill>
            <a:latin typeface="Time new roman"/>
          </a:endParaRPr>
        </a:p>
      </dsp:txBody>
      <dsp:txXfrm>
        <a:off x="1151622" y="1764200"/>
        <a:ext cx="3552730" cy="689808"/>
      </dsp:txXfrm>
    </dsp:sp>
    <dsp:sp modelId="{EC358462-019F-466C-8C80-3D0516CD2F79}">
      <dsp:nvSpPr>
        <dsp:cNvPr id="0" name=""/>
        <dsp:cNvSpPr/>
      </dsp:nvSpPr>
      <dsp:spPr>
        <a:xfrm>
          <a:off x="5294880" y="756084"/>
          <a:ext cx="753283" cy="65236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6E60D1-2020-4EA8-BFFD-23C3610781E9}">
      <dsp:nvSpPr>
        <dsp:cNvPr id="0" name=""/>
        <dsp:cNvSpPr/>
      </dsp:nvSpPr>
      <dsp:spPr>
        <a:xfrm>
          <a:off x="5965815" y="815485"/>
          <a:ext cx="1653059" cy="552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lvl="0" algn="l" defTabSz="977900">
            <a:lnSpc>
              <a:spcPct val="90000"/>
            </a:lnSpc>
            <a:spcBef>
              <a:spcPct val="0"/>
            </a:spcBef>
            <a:spcAft>
              <a:spcPct val="35000"/>
            </a:spcAft>
          </a:pPr>
          <a:r>
            <a:rPr lang="en-US" sz="2200" kern="1200" dirty="0" smtClean="0">
              <a:latin typeface="Time new roman"/>
            </a:rPr>
            <a:t>THỞ</a:t>
          </a:r>
          <a:endParaRPr lang="en-US" sz="2200" kern="1200" dirty="0">
            <a:latin typeface="Time new roman"/>
          </a:endParaRPr>
        </a:p>
      </dsp:txBody>
      <dsp:txXfrm>
        <a:off x="5965815" y="815485"/>
        <a:ext cx="1653059" cy="552666"/>
      </dsp:txXfrm>
    </dsp:sp>
    <dsp:sp modelId="{B5F80C07-013E-4EEA-8F7F-7D1B4A47A0E9}">
      <dsp:nvSpPr>
        <dsp:cNvPr id="0" name=""/>
        <dsp:cNvSpPr/>
      </dsp:nvSpPr>
      <dsp:spPr>
        <a:xfrm>
          <a:off x="5351487" y="0"/>
          <a:ext cx="840691" cy="76868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DD27F3-3D89-4339-9A9C-DD7C9E2AC59B}">
      <dsp:nvSpPr>
        <dsp:cNvPr id="0" name=""/>
        <dsp:cNvSpPr/>
      </dsp:nvSpPr>
      <dsp:spPr>
        <a:xfrm>
          <a:off x="6192173" y="36004"/>
          <a:ext cx="1672109" cy="599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lvl="0" algn="l" defTabSz="977900">
            <a:lnSpc>
              <a:spcPct val="90000"/>
            </a:lnSpc>
            <a:spcBef>
              <a:spcPct val="0"/>
            </a:spcBef>
            <a:spcAft>
              <a:spcPct val="35000"/>
            </a:spcAft>
          </a:pPr>
          <a:r>
            <a:rPr lang="en-US" sz="2200" kern="1200" dirty="0" smtClean="0">
              <a:latin typeface="Time new roman"/>
            </a:rPr>
            <a:t>HỆ THỐNG MIỄN DỊCH</a:t>
          </a:r>
          <a:endParaRPr lang="en-US" sz="2200" kern="1200" dirty="0">
            <a:latin typeface="Time new roman"/>
          </a:endParaRPr>
        </a:p>
      </dsp:txBody>
      <dsp:txXfrm>
        <a:off x="6192173" y="36004"/>
        <a:ext cx="1672109" cy="599466"/>
      </dsp:txXfrm>
    </dsp:sp>
    <dsp:sp modelId="{7B5948C5-4700-4613-B9A1-08DC0FE306F3}">
      <dsp:nvSpPr>
        <dsp:cNvPr id="0" name=""/>
        <dsp:cNvSpPr/>
      </dsp:nvSpPr>
      <dsp:spPr>
        <a:xfrm>
          <a:off x="4835831" y="1480584"/>
          <a:ext cx="599466" cy="599466"/>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738CD-3042-4424-B172-5C087BC65C94}">
      <dsp:nvSpPr>
        <dsp:cNvPr id="0" name=""/>
        <dsp:cNvSpPr/>
      </dsp:nvSpPr>
      <dsp:spPr>
        <a:xfrm>
          <a:off x="5435298" y="1480584"/>
          <a:ext cx="543516" cy="599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0" rIns="80010" bIns="0" numCol="1" spcCol="1270" anchor="ctr" anchorCtr="0">
          <a:noAutofit/>
        </a:bodyPr>
        <a:lstStyle/>
        <a:p>
          <a:pPr lvl="0" algn="l" defTabSz="933450">
            <a:lnSpc>
              <a:spcPct val="90000"/>
            </a:lnSpc>
            <a:spcBef>
              <a:spcPct val="0"/>
            </a:spcBef>
            <a:spcAft>
              <a:spcPct val="35000"/>
            </a:spcAft>
          </a:pPr>
          <a:r>
            <a:rPr lang="en-US" sz="2100" kern="1200" dirty="0" smtClean="0">
              <a:latin typeface="Time new roman"/>
            </a:rPr>
            <a:t>ĂN</a:t>
          </a:r>
          <a:endParaRPr lang="en-US" sz="2100" kern="1200" dirty="0">
            <a:latin typeface="Time new roman"/>
          </a:endParaRPr>
        </a:p>
      </dsp:txBody>
      <dsp:txXfrm>
        <a:off x="5435298" y="1480584"/>
        <a:ext cx="543516" cy="599466"/>
      </dsp:txXfrm>
    </dsp:sp>
    <dsp:sp modelId="{30B79038-7A37-4C02-B538-4F5998738D16}">
      <dsp:nvSpPr>
        <dsp:cNvPr id="0" name=""/>
        <dsp:cNvSpPr/>
      </dsp:nvSpPr>
      <dsp:spPr>
        <a:xfrm>
          <a:off x="4835831" y="2239909"/>
          <a:ext cx="599466" cy="599466"/>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BA7F6-F61B-4F7E-A3E3-8D359E241B26}">
      <dsp:nvSpPr>
        <dsp:cNvPr id="0" name=""/>
        <dsp:cNvSpPr/>
      </dsp:nvSpPr>
      <dsp:spPr>
        <a:xfrm>
          <a:off x="5435298" y="2239909"/>
          <a:ext cx="903196" cy="599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lvl="0" algn="l" defTabSz="977900">
            <a:lnSpc>
              <a:spcPct val="90000"/>
            </a:lnSpc>
            <a:spcBef>
              <a:spcPct val="0"/>
            </a:spcBef>
            <a:spcAft>
              <a:spcPct val="35000"/>
            </a:spcAft>
          </a:pPr>
          <a:r>
            <a:rPr lang="en-US" sz="2200" kern="1200" dirty="0" smtClean="0">
              <a:latin typeface="Time new roman"/>
            </a:rPr>
            <a:t>NGỬI</a:t>
          </a:r>
          <a:endParaRPr lang="en-US" sz="2200" kern="1200" dirty="0">
            <a:latin typeface="Time new roman"/>
          </a:endParaRPr>
        </a:p>
      </dsp:txBody>
      <dsp:txXfrm>
        <a:off x="5435298" y="2239909"/>
        <a:ext cx="903196" cy="599466"/>
      </dsp:txXfrm>
    </dsp:sp>
    <dsp:sp modelId="{848373C1-E852-4781-8DC9-9847D99C8F3F}">
      <dsp:nvSpPr>
        <dsp:cNvPr id="0" name=""/>
        <dsp:cNvSpPr/>
      </dsp:nvSpPr>
      <dsp:spPr>
        <a:xfrm>
          <a:off x="5154748" y="2951276"/>
          <a:ext cx="599466" cy="599466"/>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42178C-133D-4BC3-A288-FE2DAD617F89}">
      <dsp:nvSpPr>
        <dsp:cNvPr id="0" name=""/>
        <dsp:cNvSpPr/>
      </dsp:nvSpPr>
      <dsp:spPr>
        <a:xfrm>
          <a:off x="5754214" y="2951276"/>
          <a:ext cx="664646" cy="599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lvl="0" algn="l" defTabSz="977900">
            <a:lnSpc>
              <a:spcPct val="90000"/>
            </a:lnSpc>
            <a:spcBef>
              <a:spcPct val="0"/>
            </a:spcBef>
            <a:spcAft>
              <a:spcPct val="35000"/>
            </a:spcAft>
          </a:pPr>
          <a:r>
            <a:rPr lang="en-US" sz="2200" kern="1200" dirty="0" smtClean="0">
              <a:latin typeface="Time new roman"/>
            </a:rPr>
            <a:t>NÓI</a:t>
          </a:r>
          <a:endParaRPr lang="en-US" sz="2200" kern="1200" dirty="0">
            <a:latin typeface="Time new roman"/>
          </a:endParaRPr>
        </a:p>
      </dsp:txBody>
      <dsp:txXfrm>
        <a:off x="5754214" y="2951276"/>
        <a:ext cx="664646" cy="599466"/>
      </dsp:txXfrm>
    </dsp:sp>
    <dsp:sp modelId="{8871213F-4284-45FE-8D97-DCFDD952CE65}">
      <dsp:nvSpPr>
        <dsp:cNvPr id="0" name=""/>
        <dsp:cNvSpPr/>
      </dsp:nvSpPr>
      <dsp:spPr>
        <a:xfrm>
          <a:off x="5740227" y="3558735"/>
          <a:ext cx="599466" cy="599466"/>
        </a:xfrm>
        <a:prstGeom prst="ellipse">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C5175-FF8A-4007-B75C-8266D9D01B86}">
      <dsp:nvSpPr>
        <dsp:cNvPr id="0" name=""/>
        <dsp:cNvSpPr/>
      </dsp:nvSpPr>
      <dsp:spPr>
        <a:xfrm>
          <a:off x="6339693" y="3558735"/>
          <a:ext cx="1002330" cy="599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lvl="0" algn="l" defTabSz="977900">
            <a:lnSpc>
              <a:spcPct val="90000"/>
            </a:lnSpc>
            <a:spcBef>
              <a:spcPct val="0"/>
            </a:spcBef>
            <a:spcAft>
              <a:spcPct val="35000"/>
            </a:spcAft>
          </a:pPr>
          <a:r>
            <a:rPr lang="en-US" sz="2200" kern="1200" dirty="0" smtClean="0">
              <a:latin typeface="Time new roman"/>
            </a:rPr>
            <a:t>NGHE</a:t>
          </a:r>
          <a:endParaRPr lang="en-US" sz="2200" kern="1200" dirty="0">
            <a:latin typeface="Time new roman"/>
          </a:endParaRPr>
        </a:p>
      </dsp:txBody>
      <dsp:txXfrm>
        <a:off x="6339693" y="3558735"/>
        <a:ext cx="1002330" cy="599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23E91-B773-4AA1-9ACF-E634B123AE68}">
      <dsp:nvSpPr>
        <dsp:cNvPr id="0" name=""/>
        <dsp:cNvSpPr/>
      </dsp:nvSpPr>
      <dsp:spPr>
        <a:xfrm rot="5400000">
          <a:off x="-111016" y="115991"/>
          <a:ext cx="740109" cy="5180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1</a:t>
          </a:r>
          <a:endParaRPr lang="en-US" sz="1400" kern="1200" dirty="0"/>
        </a:p>
      </dsp:txBody>
      <dsp:txXfrm rot="-5400000">
        <a:off x="1" y="264012"/>
        <a:ext cx="518076" cy="222033"/>
      </dsp:txXfrm>
    </dsp:sp>
    <dsp:sp modelId="{7EB8D3BD-9018-4974-88B3-F3D0B6DB95EB}">
      <dsp:nvSpPr>
        <dsp:cNvPr id="0" name=""/>
        <dsp:cNvSpPr/>
      </dsp:nvSpPr>
      <dsp:spPr>
        <a:xfrm rot="5400000">
          <a:off x="3222858" y="-2699807"/>
          <a:ext cx="481071" cy="58906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vi-VN" sz="3800" kern="1200" dirty="0" smtClean="0">
              <a:solidFill>
                <a:schemeClr val="tx2"/>
              </a:solidFill>
              <a:latin typeface="+mj-lt"/>
            </a:rPr>
            <a:t>Viêm VA </a:t>
          </a:r>
          <a:endParaRPr lang="en-US" sz="3800" kern="1200" dirty="0">
            <a:latin typeface="+mj-lt"/>
          </a:endParaRPr>
        </a:p>
      </dsp:txBody>
      <dsp:txXfrm rot="-5400000">
        <a:off x="518076" y="28459"/>
        <a:ext cx="5867151" cy="434103"/>
      </dsp:txXfrm>
    </dsp:sp>
    <dsp:sp modelId="{A17AB381-8284-4CEF-AD64-7ABD7770BD85}">
      <dsp:nvSpPr>
        <dsp:cNvPr id="0" name=""/>
        <dsp:cNvSpPr/>
      </dsp:nvSpPr>
      <dsp:spPr>
        <a:xfrm rot="5400000">
          <a:off x="-111016" y="782935"/>
          <a:ext cx="740109" cy="5180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2</a:t>
          </a:r>
          <a:endParaRPr lang="en-US" sz="1400" kern="1200" dirty="0"/>
        </a:p>
      </dsp:txBody>
      <dsp:txXfrm rot="-5400000">
        <a:off x="1" y="930956"/>
        <a:ext cx="518076" cy="222033"/>
      </dsp:txXfrm>
    </dsp:sp>
    <dsp:sp modelId="{0DCDC8DA-C705-414E-8F7F-5D8CE3DBD54A}">
      <dsp:nvSpPr>
        <dsp:cNvPr id="0" name=""/>
        <dsp:cNvSpPr/>
      </dsp:nvSpPr>
      <dsp:spPr>
        <a:xfrm rot="5400000">
          <a:off x="3222858" y="-2032863"/>
          <a:ext cx="481071" cy="58906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vi-VN" sz="3800" kern="1200" dirty="0" smtClean="0">
              <a:solidFill>
                <a:schemeClr val="tx2"/>
              </a:solidFill>
              <a:latin typeface="+mj-lt"/>
            </a:rPr>
            <a:t>Viêm Amydan</a:t>
          </a:r>
          <a:endParaRPr lang="en-US" sz="3800" kern="1200" dirty="0">
            <a:latin typeface="+mj-lt"/>
          </a:endParaRPr>
        </a:p>
      </dsp:txBody>
      <dsp:txXfrm rot="-5400000">
        <a:off x="518076" y="695403"/>
        <a:ext cx="5867151" cy="434103"/>
      </dsp:txXfrm>
    </dsp:sp>
    <dsp:sp modelId="{D0BEA14E-18F0-4DB5-83CD-ADC66268FED0}">
      <dsp:nvSpPr>
        <dsp:cNvPr id="0" name=""/>
        <dsp:cNvSpPr/>
      </dsp:nvSpPr>
      <dsp:spPr>
        <a:xfrm rot="5400000">
          <a:off x="-111016" y="1449879"/>
          <a:ext cx="740109" cy="5180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a:t>
          </a:r>
          <a:endParaRPr lang="en-US" sz="1400" kern="1200" dirty="0"/>
        </a:p>
      </dsp:txBody>
      <dsp:txXfrm rot="-5400000">
        <a:off x="1" y="1597900"/>
        <a:ext cx="518076" cy="222033"/>
      </dsp:txXfrm>
    </dsp:sp>
    <dsp:sp modelId="{5417DAF6-36F9-43A9-BA06-7C8D207CA53F}">
      <dsp:nvSpPr>
        <dsp:cNvPr id="0" name=""/>
        <dsp:cNvSpPr/>
      </dsp:nvSpPr>
      <dsp:spPr>
        <a:xfrm rot="5400000">
          <a:off x="3222858" y="-1365919"/>
          <a:ext cx="481071" cy="58906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vi-VN" sz="3800" kern="1200" dirty="0" smtClean="0">
              <a:solidFill>
                <a:schemeClr val="tx2"/>
              </a:solidFill>
              <a:latin typeface="+mj-lt"/>
            </a:rPr>
            <a:t>Viêm mũi do virus</a:t>
          </a:r>
          <a:endParaRPr lang="en-US" sz="3800" kern="1200" dirty="0">
            <a:latin typeface="+mj-lt"/>
          </a:endParaRPr>
        </a:p>
      </dsp:txBody>
      <dsp:txXfrm rot="-5400000">
        <a:off x="518076" y="1362347"/>
        <a:ext cx="5867151" cy="434103"/>
      </dsp:txXfrm>
    </dsp:sp>
    <dsp:sp modelId="{63F8CB19-EE54-4CBF-9F19-63BAC7EA5E01}">
      <dsp:nvSpPr>
        <dsp:cNvPr id="0" name=""/>
        <dsp:cNvSpPr/>
      </dsp:nvSpPr>
      <dsp:spPr>
        <a:xfrm rot="5400000">
          <a:off x="-111016" y="2116823"/>
          <a:ext cx="740109" cy="5180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4</a:t>
          </a:r>
          <a:endParaRPr lang="en-US" sz="1400" kern="1200" dirty="0"/>
        </a:p>
      </dsp:txBody>
      <dsp:txXfrm rot="-5400000">
        <a:off x="1" y="2264844"/>
        <a:ext cx="518076" cy="222033"/>
      </dsp:txXfrm>
    </dsp:sp>
    <dsp:sp modelId="{AEEFC344-85DE-4671-B158-11B6F9E4D602}">
      <dsp:nvSpPr>
        <dsp:cNvPr id="0" name=""/>
        <dsp:cNvSpPr/>
      </dsp:nvSpPr>
      <dsp:spPr>
        <a:xfrm rot="5400000">
          <a:off x="3222858" y="-698975"/>
          <a:ext cx="481071" cy="58906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vi-VN" sz="3800" kern="1200" dirty="0" smtClean="0">
              <a:solidFill>
                <a:schemeClr val="tx2"/>
              </a:solidFill>
              <a:latin typeface="+mj-lt"/>
            </a:rPr>
            <a:t>Viêm mũi dị ứng </a:t>
          </a:r>
          <a:endParaRPr lang="en-US" sz="3800" kern="1200" dirty="0">
            <a:latin typeface="+mj-lt"/>
          </a:endParaRPr>
        </a:p>
      </dsp:txBody>
      <dsp:txXfrm rot="-5400000">
        <a:off x="518076" y="2029291"/>
        <a:ext cx="5867151" cy="434103"/>
      </dsp:txXfrm>
    </dsp:sp>
    <dsp:sp modelId="{779FB7FB-0CC9-4301-A23F-1B50910162A1}">
      <dsp:nvSpPr>
        <dsp:cNvPr id="0" name=""/>
        <dsp:cNvSpPr/>
      </dsp:nvSpPr>
      <dsp:spPr>
        <a:xfrm rot="5400000">
          <a:off x="-111016" y="2783766"/>
          <a:ext cx="740109" cy="5180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5</a:t>
          </a:r>
          <a:endParaRPr lang="en-US" sz="1400" kern="1200" dirty="0"/>
        </a:p>
      </dsp:txBody>
      <dsp:txXfrm rot="-5400000">
        <a:off x="1" y="2931787"/>
        <a:ext cx="518076" cy="222033"/>
      </dsp:txXfrm>
    </dsp:sp>
    <dsp:sp modelId="{E61EF60D-DF6E-4050-A76B-6D8EA9481836}">
      <dsp:nvSpPr>
        <dsp:cNvPr id="0" name=""/>
        <dsp:cNvSpPr/>
      </dsp:nvSpPr>
      <dsp:spPr>
        <a:xfrm rot="5400000">
          <a:off x="3222858" y="-32031"/>
          <a:ext cx="481071" cy="58906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vi-VN" sz="3800" kern="1200" dirty="0" smtClean="0">
              <a:solidFill>
                <a:schemeClr val="tx2"/>
              </a:solidFill>
              <a:latin typeface="+mj-lt"/>
            </a:rPr>
            <a:t>Viêm xoang cấp </a:t>
          </a:r>
          <a:endParaRPr lang="en-US" sz="3800" kern="1200" dirty="0">
            <a:latin typeface="+mj-lt"/>
          </a:endParaRPr>
        </a:p>
      </dsp:txBody>
      <dsp:txXfrm rot="-5400000">
        <a:off x="518076" y="2696235"/>
        <a:ext cx="5867151" cy="434103"/>
      </dsp:txXfrm>
    </dsp:sp>
    <dsp:sp modelId="{0A24B69E-6D24-46E2-BA5A-EB4AB5CD0BE9}">
      <dsp:nvSpPr>
        <dsp:cNvPr id="0" name=""/>
        <dsp:cNvSpPr/>
      </dsp:nvSpPr>
      <dsp:spPr>
        <a:xfrm rot="5400000">
          <a:off x="-111016" y="3450710"/>
          <a:ext cx="740109" cy="5180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a:t>
          </a:r>
          <a:endParaRPr lang="en-US" sz="1400" kern="1200" dirty="0"/>
        </a:p>
      </dsp:txBody>
      <dsp:txXfrm rot="-5400000">
        <a:off x="1" y="3598731"/>
        <a:ext cx="518076" cy="222033"/>
      </dsp:txXfrm>
    </dsp:sp>
    <dsp:sp modelId="{33CDFD32-CB50-44F5-AF12-9C5C3FB1AB7B}">
      <dsp:nvSpPr>
        <dsp:cNvPr id="0" name=""/>
        <dsp:cNvSpPr/>
      </dsp:nvSpPr>
      <dsp:spPr>
        <a:xfrm rot="5400000">
          <a:off x="3222858" y="634912"/>
          <a:ext cx="481071" cy="58906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vi-VN" sz="3800" kern="1200" dirty="0" smtClean="0">
              <a:solidFill>
                <a:schemeClr val="tx2"/>
              </a:solidFill>
              <a:latin typeface="+mj-lt"/>
            </a:rPr>
            <a:t>Viêm tai giữa </a:t>
          </a:r>
          <a:endParaRPr lang="en-US" sz="3800" kern="1200" dirty="0">
            <a:latin typeface="+mj-lt"/>
          </a:endParaRPr>
        </a:p>
      </dsp:txBody>
      <dsp:txXfrm rot="-5400000">
        <a:off x="518076" y="3363178"/>
        <a:ext cx="5867151" cy="434103"/>
      </dsp:txXfrm>
    </dsp:sp>
    <dsp:sp modelId="{D509C635-E173-4B3C-8DB8-6E39E9A39A0C}">
      <dsp:nvSpPr>
        <dsp:cNvPr id="0" name=""/>
        <dsp:cNvSpPr/>
      </dsp:nvSpPr>
      <dsp:spPr>
        <a:xfrm rot="5400000">
          <a:off x="-111016" y="4117654"/>
          <a:ext cx="740109" cy="5180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7</a:t>
          </a:r>
          <a:endParaRPr lang="en-US" sz="1400" kern="1200" dirty="0"/>
        </a:p>
      </dsp:txBody>
      <dsp:txXfrm rot="-5400000">
        <a:off x="1" y="4265675"/>
        <a:ext cx="518076" cy="222033"/>
      </dsp:txXfrm>
    </dsp:sp>
    <dsp:sp modelId="{A85EED13-3248-4868-802C-E8F09BD831D6}">
      <dsp:nvSpPr>
        <dsp:cNvPr id="0" name=""/>
        <dsp:cNvSpPr/>
      </dsp:nvSpPr>
      <dsp:spPr>
        <a:xfrm rot="5400000">
          <a:off x="3222858" y="1301856"/>
          <a:ext cx="481071" cy="58906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vi-VN" sz="3800" kern="1200" dirty="0" smtClean="0">
              <a:solidFill>
                <a:schemeClr val="tx2"/>
              </a:solidFill>
              <a:latin typeface="+mj-lt"/>
            </a:rPr>
            <a:t>Viêm tai ngoài </a:t>
          </a:r>
          <a:endParaRPr lang="en-US" sz="3800" kern="1200" dirty="0">
            <a:latin typeface="+mj-lt"/>
          </a:endParaRPr>
        </a:p>
      </dsp:txBody>
      <dsp:txXfrm rot="-5400000">
        <a:off x="518076" y="4030122"/>
        <a:ext cx="5867151" cy="434103"/>
      </dsp:txXfrm>
    </dsp:sp>
    <dsp:sp modelId="{A1CF441F-E592-4F40-9ACC-7F95D2A6CC2B}">
      <dsp:nvSpPr>
        <dsp:cNvPr id="0" name=""/>
        <dsp:cNvSpPr/>
      </dsp:nvSpPr>
      <dsp:spPr>
        <a:xfrm rot="5400000">
          <a:off x="-111016" y="4784598"/>
          <a:ext cx="740109" cy="5180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8</a:t>
          </a:r>
          <a:endParaRPr lang="en-US" sz="1400" kern="1200" dirty="0"/>
        </a:p>
      </dsp:txBody>
      <dsp:txXfrm rot="-5400000">
        <a:off x="1" y="4932619"/>
        <a:ext cx="518076" cy="222033"/>
      </dsp:txXfrm>
    </dsp:sp>
    <dsp:sp modelId="{8D4EA7B0-7561-4CF7-82FD-CE26B53824E3}">
      <dsp:nvSpPr>
        <dsp:cNvPr id="0" name=""/>
        <dsp:cNvSpPr/>
      </dsp:nvSpPr>
      <dsp:spPr>
        <a:xfrm rot="5400000">
          <a:off x="3222858" y="1968800"/>
          <a:ext cx="481071" cy="58906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vi-VN" sz="3800" kern="1200" dirty="0" smtClean="0">
              <a:solidFill>
                <a:schemeClr val="tx2"/>
              </a:solidFill>
              <a:latin typeface="+mj-lt"/>
            </a:rPr>
            <a:t>Viêm thanh quản cấp</a:t>
          </a:r>
          <a:endParaRPr lang="en-US" sz="3800" kern="1200" dirty="0">
            <a:latin typeface="+mj-lt"/>
          </a:endParaRPr>
        </a:p>
      </dsp:txBody>
      <dsp:txXfrm rot="-5400000">
        <a:off x="518076" y="4697066"/>
        <a:ext cx="5867151" cy="434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23E91-B773-4AA1-9ACF-E634B123AE68}">
      <dsp:nvSpPr>
        <dsp:cNvPr id="0" name=""/>
        <dsp:cNvSpPr/>
      </dsp:nvSpPr>
      <dsp:spPr>
        <a:xfrm rot="5400000">
          <a:off x="-176410" y="178091"/>
          <a:ext cx="1176072" cy="8232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1</a:t>
          </a:r>
          <a:endParaRPr lang="en-US" sz="2300" kern="1200" dirty="0"/>
        </a:p>
      </dsp:txBody>
      <dsp:txXfrm rot="-5400000">
        <a:off x="1" y="413307"/>
        <a:ext cx="823251" cy="352821"/>
      </dsp:txXfrm>
    </dsp:sp>
    <dsp:sp modelId="{7EB8D3BD-9018-4974-88B3-F3D0B6DB95EB}">
      <dsp:nvSpPr>
        <dsp:cNvPr id="0" name=""/>
        <dsp:cNvSpPr/>
      </dsp:nvSpPr>
      <dsp:spPr>
        <a:xfrm rot="5400000">
          <a:off x="5538013" y="-4713082"/>
          <a:ext cx="764447" cy="101939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err="1" smtClean="0">
              <a:solidFill>
                <a:schemeClr val="accent1"/>
              </a:solidFill>
              <a:latin typeface="Time new roman"/>
            </a:rPr>
            <a:t>Định</a:t>
          </a:r>
          <a:r>
            <a:rPr lang="en-US" sz="3800" kern="1200" dirty="0" smtClean="0">
              <a:solidFill>
                <a:schemeClr val="accent1"/>
              </a:solidFill>
              <a:latin typeface="Time new roman"/>
            </a:rPr>
            <a:t> </a:t>
          </a:r>
          <a:r>
            <a:rPr lang="en-US" sz="3800" kern="1200" dirty="0" err="1" smtClean="0">
              <a:solidFill>
                <a:schemeClr val="accent1"/>
              </a:solidFill>
              <a:latin typeface="Time new roman"/>
            </a:rPr>
            <a:t>nghĩa</a:t>
          </a:r>
          <a:endParaRPr lang="en-US" sz="3800" kern="1200" dirty="0">
            <a:solidFill>
              <a:schemeClr val="accent1"/>
            </a:solidFill>
            <a:latin typeface="Time new roman"/>
          </a:endParaRPr>
        </a:p>
      </dsp:txBody>
      <dsp:txXfrm rot="-5400000">
        <a:off x="823251" y="38997"/>
        <a:ext cx="10156655" cy="689813"/>
      </dsp:txXfrm>
    </dsp:sp>
    <dsp:sp modelId="{A17AB381-8284-4CEF-AD64-7ABD7770BD85}">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2</a:t>
          </a:r>
          <a:endParaRPr lang="en-US" sz="2300" kern="1200" dirty="0"/>
        </a:p>
      </dsp:txBody>
      <dsp:txXfrm rot="-5400000">
        <a:off x="1" y="1473115"/>
        <a:ext cx="823251" cy="352821"/>
      </dsp:txXfrm>
    </dsp:sp>
    <dsp:sp modelId="{0DCDC8DA-C705-414E-8F7F-5D8CE3DBD54A}">
      <dsp:nvSpPr>
        <dsp:cNvPr id="0" name=""/>
        <dsp:cNvSpPr/>
      </dsp:nvSpPr>
      <dsp:spPr>
        <a:xfrm rot="5400000">
          <a:off x="5538013" y="-3653274"/>
          <a:ext cx="764447" cy="101939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err="1" smtClean="0">
              <a:solidFill>
                <a:schemeClr val="accent1"/>
              </a:solidFill>
              <a:latin typeface="Time new roman"/>
            </a:rPr>
            <a:t>Căn</a:t>
          </a:r>
          <a:r>
            <a:rPr lang="en-US" sz="3800" kern="1200" dirty="0" smtClean="0">
              <a:solidFill>
                <a:schemeClr val="accent1"/>
              </a:solidFill>
              <a:latin typeface="Time new roman"/>
            </a:rPr>
            <a:t> </a:t>
          </a:r>
          <a:r>
            <a:rPr lang="en-US" sz="3800" kern="1200" dirty="0" err="1" smtClean="0">
              <a:solidFill>
                <a:schemeClr val="accent1"/>
              </a:solidFill>
              <a:latin typeface="Time new roman"/>
            </a:rPr>
            <a:t>nguyên</a:t>
          </a:r>
          <a:endParaRPr lang="en-US" sz="3800" kern="1200" dirty="0">
            <a:solidFill>
              <a:schemeClr val="accent1"/>
            </a:solidFill>
            <a:latin typeface="Time new roman"/>
          </a:endParaRPr>
        </a:p>
      </dsp:txBody>
      <dsp:txXfrm rot="-5400000">
        <a:off x="823251" y="1098805"/>
        <a:ext cx="10156655" cy="689813"/>
      </dsp:txXfrm>
    </dsp:sp>
    <dsp:sp modelId="{D0BEA14E-18F0-4DB5-83CD-ADC66268FED0}">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3</a:t>
          </a:r>
          <a:endParaRPr lang="en-US" sz="2300" kern="1200" dirty="0"/>
        </a:p>
      </dsp:txBody>
      <dsp:txXfrm rot="-5400000">
        <a:off x="1" y="2532923"/>
        <a:ext cx="823251" cy="352821"/>
      </dsp:txXfrm>
    </dsp:sp>
    <dsp:sp modelId="{5417DAF6-36F9-43A9-BA06-7C8D207CA53F}">
      <dsp:nvSpPr>
        <dsp:cNvPr id="0" name=""/>
        <dsp:cNvSpPr/>
      </dsp:nvSpPr>
      <dsp:spPr>
        <a:xfrm rot="5400000">
          <a:off x="5538013" y="-2593465"/>
          <a:ext cx="764447" cy="101939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smtClean="0">
              <a:solidFill>
                <a:schemeClr val="accent1"/>
              </a:solidFill>
              <a:latin typeface="Time new roman"/>
            </a:rPr>
            <a:t>Triệu</a:t>
          </a:r>
          <a:r>
            <a:rPr lang="en-US" sz="3200" kern="1200" dirty="0" smtClean="0">
              <a:solidFill>
                <a:schemeClr val="accent1"/>
              </a:solidFill>
              <a:latin typeface="Time new roman"/>
            </a:rPr>
            <a:t> </a:t>
          </a:r>
          <a:r>
            <a:rPr lang="en-US" sz="3200" kern="1200" dirty="0" err="1" smtClean="0">
              <a:solidFill>
                <a:schemeClr val="accent1"/>
              </a:solidFill>
              <a:latin typeface="Time new roman"/>
            </a:rPr>
            <a:t>chứng</a:t>
          </a:r>
          <a:r>
            <a:rPr lang="en-US" sz="3200" kern="1200" dirty="0" smtClean="0">
              <a:solidFill>
                <a:schemeClr val="accent1"/>
              </a:solidFill>
              <a:latin typeface="Time new roman"/>
            </a:rPr>
            <a:t> </a:t>
          </a:r>
          <a:r>
            <a:rPr lang="en-US" sz="3200" kern="1200" dirty="0" err="1" smtClean="0">
              <a:solidFill>
                <a:schemeClr val="accent1"/>
              </a:solidFill>
              <a:latin typeface="Time new roman"/>
            </a:rPr>
            <a:t>lâm</a:t>
          </a:r>
          <a:r>
            <a:rPr lang="en-US" sz="3200" kern="1200" dirty="0" smtClean="0">
              <a:solidFill>
                <a:schemeClr val="accent1"/>
              </a:solidFill>
              <a:latin typeface="Time new roman"/>
            </a:rPr>
            <a:t> </a:t>
          </a:r>
          <a:r>
            <a:rPr lang="en-US" sz="3200" kern="1200" dirty="0" err="1" smtClean="0">
              <a:solidFill>
                <a:schemeClr val="accent1"/>
              </a:solidFill>
              <a:latin typeface="Time new roman"/>
            </a:rPr>
            <a:t>sàng</a:t>
          </a:r>
          <a:r>
            <a:rPr lang="en-US" sz="3200" kern="1200" dirty="0" smtClean="0">
              <a:solidFill>
                <a:schemeClr val="accent1"/>
              </a:solidFill>
              <a:latin typeface="Time new roman"/>
            </a:rPr>
            <a:t>, </a:t>
          </a:r>
          <a:r>
            <a:rPr lang="en-US" sz="3200" kern="1200" dirty="0" err="1" smtClean="0">
              <a:solidFill>
                <a:schemeClr val="accent1"/>
              </a:solidFill>
              <a:latin typeface="Time new roman"/>
            </a:rPr>
            <a:t>cận</a:t>
          </a:r>
          <a:r>
            <a:rPr lang="en-US" sz="3200" kern="1200" dirty="0" smtClean="0">
              <a:solidFill>
                <a:schemeClr val="accent1"/>
              </a:solidFill>
              <a:latin typeface="Time new roman"/>
            </a:rPr>
            <a:t> </a:t>
          </a:r>
          <a:r>
            <a:rPr lang="en-US" sz="3200" kern="1200" dirty="0" err="1" smtClean="0">
              <a:solidFill>
                <a:schemeClr val="accent1"/>
              </a:solidFill>
              <a:latin typeface="Time new roman"/>
            </a:rPr>
            <a:t>lâm</a:t>
          </a:r>
          <a:r>
            <a:rPr lang="en-US" sz="3200" kern="1200" dirty="0" smtClean="0">
              <a:solidFill>
                <a:schemeClr val="accent1"/>
              </a:solidFill>
              <a:latin typeface="Time new roman"/>
            </a:rPr>
            <a:t> </a:t>
          </a:r>
          <a:r>
            <a:rPr lang="en-US" sz="3200" kern="1200" dirty="0" err="1" smtClean="0">
              <a:solidFill>
                <a:schemeClr val="accent1"/>
              </a:solidFill>
              <a:latin typeface="Time new roman"/>
            </a:rPr>
            <a:t>sàng</a:t>
          </a:r>
          <a:r>
            <a:rPr lang="en-US" sz="3200" kern="1200" dirty="0" smtClean="0">
              <a:solidFill>
                <a:schemeClr val="accent1"/>
              </a:solidFill>
              <a:latin typeface="Time new roman"/>
            </a:rPr>
            <a:t> </a:t>
          </a:r>
          <a:r>
            <a:rPr lang="en-US" sz="3200" kern="1200" dirty="0" err="1" smtClean="0">
              <a:solidFill>
                <a:schemeClr val="accent1"/>
              </a:solidFill>
              <a:latin typeface="Time new roman"/>
            </a:rPr>
            <a:t>và</a:t>
          </a:r>
          <a:r>
            <a:rPr lang="en-US" sz="3200" kern="1200" dirty="0" smtClean="0">
              <a:solidFill>
                <a:schemeClr val="accent1"/>
              </a:solidFill>
              <a:latin typeface="Time new roman"/>
            </a:rPr>
            <a:t> </a:t>
          </a:r>
          <a:r>
            <a:rPr lang="en-US" sz="3200" kern="1200" dirty="0" err="1" smtClean="0">
              <a:solidFill>
                <a:schemeClr val="accent1"/>
              </a:solidFill>
              <a:latin typeface="Time new roman"/>
            </a:rPr>
            <a:t>chuẩn</a:t>
          </a:r>
          <a:r>
            <a:rPr lang="en-US" sz="3200" kern="1200" dirty="0" smtClean="0">
              <a:solidFill>
                <a:schemeClr val="accent1"/>
              </a:solidFill>
              <a:latin typeface="Time new roman"/>
            </a:rPr>
            <a:t> </a:t>
          </a:r>
          <a:r>
            <a:rPr lang="en-US" sz="3200" kern="1200" dirty="0" err="1" smtClean="0">
              <a:solidFill>
                <a:schemeClr val="accent1"/>
              </a:solidFill>
              <a:latin typeface="Time new roman"/>
            </a:rPr>
            <a:t>đoán</a:t>
          </a:r>
          <a:endParaRPr lang="en-US" sz="3200" kern="1200" dirty="0">
            <a:solidFill>
              <a:schemeClr val="accent1"/>
            </a:solidFill>
            <a:latin typeface="Time new roman"/>
          </a:endParaRPr>
        </a:p>
      </dsp:txBody>
      <dsp:txXfrm rot="-5400000">
        <a:off x="823251" y="2158614"/>
        <a:ext cx="10156655" cy="689813"/>
      </dsp:txXfrm>
    </dsp:sp>
    <dsp:sp modelId="{63F8CB19-EE54-4CBF-9F19-63BAC7EA5E01}">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4</a:t>
          </a:r>
          <a:endParaRPr lang="en-US" sz="2300" kern="1200" dirty="0"/>
        </a:p>
      </dsp:txBody>
      <dsp:txXfrm rot="-5400000">
        <a:off x="1" y="3592732"/>
        <a:ext cx="823251" cy="352821"/>
      </dsp:txXfrm>
    </dsp:sp>
    <dsp:sp modelId="{AEEFC344-85DE-4671-B158-11B6F9E4D602}">
      <dsp:nvSpPr>
        <dsp:cNvPr id="0" name=""/>
        <dsp:cNvSpPr/>
      </dsp:nvSpPr>
      <dsp:spPr>
        <a:xfrm rot="5400000">
          <a:off x="5538013" y="-1533657"/>
          <a:ext cx="764447" cy="101939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err="1" smtClean="0">
              <a:solidFill>
                <a:schemeClr val="accent1"/>
              </a:solidFill>
              <a:latin typeface="Time new roman"/>
            </a:rPr>
            <a:t>Tiến</a:t>
          </a:r>
          <a:r>
            <a:rPr lang="en-US" sz="3800" kern="1200" dirty="0" smtClean="0">
              <a:solidFill>
                <a:schemeClr val="accent1"/>
              </a:solidFill>
              <a:latin typeface="Time new roman"/>
            </a:rPr>
            <a:t> </a:t>
          </a:r>
          <a:r>
            <a:rPr lang="en-US" sz="3800" kern="1200" dirty="0" err="1" smtClean="0">
              <a:solidFill>
                <a:schemeClr val="accent1"/>
              </a:solidFill>
              <a:latin typeface="Time new roman"/>
            </a:rPr>
            <a:t>triển</a:t>
          </a:r>
          <a:r>
            <a:rPr lang="en-US" sz="3800" kern="1200" dirty="0" smtClean="0">
              <a:solidFill>
                <a:schemeClr val="accent1"/>
              </a:solidFill>
              <a:latin typeface="Time new roman"/>
            </a:rPr>
            <a:t> </a:t>
          </a:r>
          <a:r>
            <a:rPr lang="en-US" sz="3800" kern="1200" dirty="0" err="1" smtClean="0">
              <a:solidFill>
                <a:schemeClr val="accent1"/>
              </a:solidFill>
              <a:latin typeface="Time new roman"/>
            </a:rPr>
            <a:t>và</a:t>
          </a:r>
          <a:r>
            <a:rPr lang="en-US" sz="3800" kern="1200" dirty="0" smtClean="0">
              <a:solidFill>
                <a:schemeClr val="accent1"/>
              </a:solidFill>
              <a:latin typeface="Time new roman"/>
            </a:rPr>
            <a:t> </a:t>
          </a:r>
          <a:r>
            <a:rPr lang="en-US" sz="3800" kern="1200" dirty="0" err="1" smtClean="0">
              <a:solidFill>
                <a:schemeClr val="accent1"/>
              </a:solidFill>
              <a:latin typeface="Time new roman"/>
            </a:rPr>
            <a:t>biến</a:t>
          </a:r>
          <a:r>
            <a:rPr lang="en-US" sz="3800" kern="1200" dirty="0" smtClean="0">
              <a:solidFill>
                <a:schemeClr val="accent1"/>
              </a:solidFill>
              <a:latin typeface="Time new roman"/>
            </a:rPr>
            <a:t> </a:t>
          </a:r>
          <a:r>
            <a:rPr lang="en-US" sz="3800" kern="1200" dirty="0" err="1" smtClean="0">
              <a:solidFill>
                <a:schemeClr val="accent1"/>
              </a:solidFill>
              <a:latin typeface="Time new roman"/>
            </a:rPr>
            <a:t>chứng</a:t>
          </a:r>
          <a:endParaRPr lang="en-US" sz="3800" kern="1200" dirty="0">
            <a:solidFill>
              <a:schemeClr val="accent1"/>
            </a:solidFill>
            <a:latin typeface="Time new roman"/>
          </a:endParaRPr>
        </a:p>
      </dsp:txBody>
      <dsp:txXfrm rot="-5400000">
        <a:off x="823251" y="3218422"/>
        <a:ext cx="10156655" cy="689813"/>
      </dsp:txXfrm>
    </dsp:sp>
    <dsp:sp modelId="{779FB7FB-0CC9-4301-A23F-1B50910162A1}">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5</a:t>
          </a:r>
          <a:endParaRPr lang="en-US" sz="2300" kern="1200" dirty="0"/>
        </a:p>
      </dsp:txBody>
      <dsp:txXfrm rot="-5400000">
        <a:off x="1" y="4652540"/>
        <a:ext cx="823251" cy="352821"/>
      </dsp:txXfrm>
    </dsp:sp>
    <dsp:sp modelId="{E61EF60D-DF6E-4050-A76B-6D8EA9481836}">
      <dsp:nvSpPr>
        <dsp:cNvPr id="0" name=""/>
        <dsp:cNvSpPr/>
      </dsp:nvSpPr>
      <dsp:spPr>
        <a:xfrm rot="5400000">
          <a:off x="5538013" y="-473848"/>
          <a:ext cx="764447" cy="101939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err="1" smtClean="0">
              <a:solidFill>
                <a:schemeClr val="accent1"/>
              </a:solidFill>
              <a:latin typeface="Time new roman"/>
            </a:rPr>
            <a:t>Điều</a:t>
          </a:r>
          <a:r>
            <a:rPr lang="en-US" sz="3800" kern="1200" dirty="0" smtClean="0">
              <a:solidFill>
                <a:schemeClr val="accent1"/>
              </a:solidFill>
              <a:latin typeface="Time new roman"/>
            </a:rPr>
            <a:t> </a:t>
          </a:r>
          <a:r>
            <a:rPr lang="en-US" sz="3800" kern="1200" dirty="0" err="1" smtClean="0">
              <a:solidFill>
                <a:schemeClr val="accent1"/>
              </a:solidFill>
              <a:latin typeface="Time new roman"/>
            </a:rPr>
            <a:t>trị</a:t>
          </a:r>
          <a:r>
            <a:rPr lang="en-US" sz="3800" kern="1200" dirty="0" smtClean="0">
              <a:solidFill>
                <a:schemeClr val="accent1"/>
              </a:solidFill>
              <a:latin typeface="Time new roman"/>
            </a:rPr>
            <a:t> </a:t>
          </a:r>
          <a:endParaRPr lang="en-US" sz="3800" kern="1200" dirty="0">
            <a:solidFill>
              <a:schemeClr val="accent1"/>
            </a:solidFill>
            <a:latin typeface="Time new roman"/>
          </a:endParaRPr>
        </a:p>
      </dsp:txBody>
      <dsp:txXfrm rot="-5400000">
        <a:off x="823251" y="4278231"/>
        <a:ext cx="10156655" cy="6898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A11BA-405C-4420-9C29-4E4C938C04DB}" type="datetimeFigureOut">
              <a:rPr lang="en-US" smtClean="0"/>
              <a:t>5/11/2018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74E0E-A278-45F4-BBA0-4B90B938F21E}" type="slidenum">
              <a:rPr lang="en-US" smtClean="0"/>
              <a:t>‹#›</a:t>
            </a:fld>
            <a:endParaRPr lang="en-US"/>
          </a:p>
        </p:txBody>
      </p:sp>
    </p:spTree>
    <p:extLst>
      <p:ext uri="{BB962C8B-B14F-4D97-AF65-F5344CB8AC3E}">
        <p14:creationId xmlns:p14="http://schemas.microsoft.com/office/powerpoint/2010/main" val="406403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A74E0E-A278-45F4-BBA0-4B90B938F21E}" type="slidenum">
              <a:rPr lang="en-US" smtClean="0"/>
              <a:t>3</a:t>
            </a:fld>
            <a:endParaRPr lang="en-US"/>
          </a:p>
        </p:txBody>
      </p:sp>
    </p:spTree>
    <p:extLst>
      <p:ext uri="{BB962C8B-B14F-4D97-AF65-F5344CB8AC3E}">
        <p14:creationId xmlns:p14="http://schemas.microsoft.com/office/powerpoint/2010/main" val="426027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TMH là cửa ngõ đường hô hấp và tiêu hóa ~ bệnh hô hấp &amp; bệnh tiêu hóa. </a:t>
            </a:r>
            <a:endParaRPr lang="en-US" dirty="0" smtClean="0"/>
          </a:p>
          <a:p>
            <a:r>
              <a:rPr lang="vi-VN" dirty="0" smtClean="0"/>
              <a:t>TMH là các hốc thông với nhau và thông với bên ngoài, có lớp niêm mạc biểu mô có lông chuyển cấu trúc khác biệt, mạch máu thần kinh rất phong phú. Hầu hết các bệnh TMH được xếp vào nhóm bệnh đường hô hấp trên, tác động đến khu vực này dễ đưa đến các phản xạ nguy hiểm sinh mạng. </a:t>
            </a:r>
            <a:endParaRPr lang="en-US" dirty="0"/>
          </a:p>
        </p:txBody>
      </p:sp>
      <p:sp>
        <p:nvSpPr>
          <p:cNvPr id="4" name="Slide Number Placeholder 3"/>
          <p:cNvSpPr>
            <a:spLocks noGrp="1"/>
          </p:cNvSpPr>
          <p:nvPr>
            <p:ph type="sldNum" sz="quarter" idx="10"/>
          </p:nvPr>
        </p:nvSpPr>
        <p:spPr/>
        <p:txBody>
          <a:bodyPr/>
          <a:lstStyle/>
          <a:p>
            <a:fld id="{6CA74E0E-A278-45F4-BBA0-4B90B938F21E}" type="slidenum">
              <a:rPr lang="en-US" smtClean="0"/>
              <a:t>4</a:t>
            </a:fld>
            <a:endParaRPr lang="en-US"/>
          </a:p>
        </p:txBody>
      </p:sp>
    </p:spTree>
    <p:extLst>
      <p:ext uri="{BB962C8B-B14F-4D97-AF65-F5344CB8AC3E}">
        <p14:creationId xmlns:p14="http://schemas.microsoft.com/office/powerpoint/2010/main" val="84429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TMH có vai trò rất quan trọng trong hệ thống miễn dịch, là nơi tiếp xúc với dị nguyên, có vòng bạch huyết Waldeyer là các tổ chức lympho có vai trò quan trọng trong hình thành các kháng thể đặc hiệu. </a:t>
            </a:r>
            <a:endParaRPr lang="en-US" dirty="0" smtClean="0"/>
          </a:p>
          <a:p>
            <a:r>
              <a:rPr lang="vi-VN" dirty="0" smtClean="0"/>
              <a:t>Mắc bệnh TMH ảnh hưởng đến chức năng Thở &amp; Ăn, chức năng nói – ngửi – nghe – thăng bằng đều ảnh hưởng. </a:t>
            </a:r>
            <a:endParaRPr lang="en-US" dirty="0"/>
          </a:p>
        </p:txBody>
      </p:sp>
      <p:sp>
        <p:nvSpPr>
          <p:cNvPr id="4" name="Slide Number Placeholder 3"/>
          <p:cNvSpPr>
            <a:spLocks noGrp="1"/>
          </p:cNvSpPr>
          <p:nvPr>
            <p:ph type="sldNum" sz="quarter" idx="10"/>
          </p:nvPr>
        </p:nvSpPr>
        <p:spPr/>
        <p:txBody>
          <a:bodyPr/>
          <a:lstStyle/>
          <a:p>
            <a:fld id="{6CA74E0E-A278-45F4-BBA0-4B90B938F21E}" type="slidenum">
              <a:rPr lang="en-US" smtClean="0"/>
              <a:t>5</a:t>
            </a:fld>
            <a:endParaRPr lang="en-US"/>
          </a:p>
        </p:txBody>
      </p:sp>
    </p:spTree>
    <p:extLst>
      <p:ext uri="{BB962C8B-B14F-4D97-AF65-F5344CB8AC3E}">
        <p14:creationId xmlns:p14="http://schemas.microsoft.com/office/powerpoint/2010/main" val="201491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vi-VN" dirty="0" smtClean="0"/>
              <a:t>Viêm mũi xoang cấp do virus (thường gặp rhinovirus, adenovirus, virus cúm, virus sởi) rất hay gặp nhất ở trẻ em, nhi, đặc biệt hay mắc phải là vào mùa lạnh khi thời tiết thay đổi. Nếu không được điều trị đúng cách và triệt để sẽ gây nguy hiểm tới tính mạng của trẻ nhỏ</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a:t>
            </a:r>
            <a:r>
              <a:rPr lang="vi-VN" dirty="0" smtClean="0"/>
              <a:t>Viêm mũi xoang cấp do virus có thể sẽ tự khỏi được trong 1 tuần hoặc 10 ngày nhưng rất ít . Nếu không được can thiệp kịp thời cũng sẽ dẫn trẻ tới các biến chứng nguy hiểm như viêm tai giữa, áp xe não, viêm tắc tĩnh mạch xoang hang … </a:t>
            </a:r>
            <a:endParaRPr lang="en-US" dirty="0" smtClean="0"/>
          </a:p>
          <a:p>
            <a:endParaRPr lang="en-US" dirty="0"/>
          </a:p>
        </p:txBody>
      </p:sp>
      <p:sp>
        <p:nvSpPr>
          <p:cNvPr id="4" name="Slide Number Placeholder 3"/>
          <p:cNvSpPr>
            <a:spLocks noGrp="1"/>
          </p:cNvSpPr>
          <p:nvPr>
            <p:ph type="sldNum" sz="quarter" idx="10"/>
          </p:nvPr>
        </p:nvSpPr>
        <p:spPr/>
        <p:txBody>
          <a:bodyPr/>
          <a:lstStyle/>
          <a:p>
            <a:fld id="{6CA74E0E-A278-45F4-BBA0-4B90B938F21E}" type="slidenum">
              <a:rPr lang="en-US" smtClean="0"/>
              <a:t>11</a:t>
            </a:fld>
            <a:endParaRPr lang="en-US"/>
          </a:p>
        </p:txBody>
      </p:sp>
    </p:spTree>
    <p:extLst>
      <p:ext uri="{BB962C8B-B14F-4D97-AF65-F5344CB8AC3E}">
        <p14:creationId xmlns:p14="http://schemas.microsoft.com/office/powerpoint/2010/main" val="81321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vi-VN" dirty="0" smtClean="0"/>
              <a:t>Thực thể: Có điểm đau rõ rệt: </a:t>
            </a:r>
            <a:endParaRPr lang="en-US" dirty="0" smtClean="0"/>
          </a:p>
          <a:p>
            <a:r>
              <a:rPr lang="en-US" dirty="0" smtClean="0"/>
              <a:t>+ </a:t>
            </a:r>
            <a:r>
              <a:rPr lang="vi-VN" dirty="0" smtClean="0"/>
              <a:t>Điểm hố nanh: Viêm xoang hàm</a:t>
            </a:r>
            <a:r>
              <a:rPr lang="en-US" dirty="0" smtClean="0"/>
              <a:t>.</a:t>
            </a:r>
            <a:r>
              <a:rPr lang="vi-VN" dirty="0" smtClean="0"/>
              <a:t> </a:t>
            </a:r>
            <a:endParaRPr lang="en-US" dirty="0" smtClean="0"/>
          </a:p>
          <a:p>
            <a:r>
              <a:rPr lang="en-US" dirty="0" smtClean="0"/>
              <a:t>+ </a:t>
            </a:r>
            <a:r>
              <a:rPr lang="vi-VN" dirty="0" smtClean="0"/>
              <a:t>Điểm Grunwald ( bờ trong và trên ổ mắt): viêm xoang sàng</a:t>
            </a:r>
            <a:r>
              <a:rPr lang="en-US" dirty="0" smtClean="0"/>
              <a:t>.</a:t>
            </a:r>
            <a:r>
              <a:rPr lang="vi-VN" dirty="0" smtClean="0"/>
              <a:t> </a:t>
            </a:r>
            <a:endParaRPr lang="en-US" dirty="0" smtClean="0"/>
          </a:p>
          <a:p>
            <a:r>
              <a:rPr lang="en-US" dirty="0" smtClean="0"/>
              <a:t>+ </a:t>
            </a:r>
            <a:r>
              <a:rPr lang="vi-VN" dirty="0" smtClean="0"/>
              <a:t>Điểm Ewing ( trong và trên cung lông mày) viêm xoang Trán</a:t>
            </a:r>
            <a:endParaRPr lang="en-US" dirty="0"/>
          </a:p>
        </p:txBody>
      </p:sp>
      <p:sp>
        <p:nvSpPr>
          <p:cNvPr id="4" name="Slide Number Placeholder 3"/>
          <p:cNvSpPr>
            <a:spLocks noGrp="1"/>
          </p:cNvSpPr>
          <p:nvPr>
            <p:ph type="sldNum" sz="quarter" idx="10"/>
          </p:nvPr>
        </p:nvSpPr>
        <p:spPr/>
        <p:txBody>
          <a:bodyPr/>
          <a:lstStyle/>
          <a:p>
            <a:fld id="{6CA74E0E-A278-45F4-BBA0-4B90B938F21E}" type="slidenum">
              <a:rPr lang="en-US" smtClean="0"/>
              <a:t>12</a:t>
            </a:fld>
            <a:endParaRPr lang="en-US"/>
          </a:p>
        </p:txBody>
      </p:sp>
    </p:spTree>
    <p:extLst>
      <p:ext uri="{BB962C8B-B14F-4D97-AF65-F5344CB8AC3E}">
        <p14:creationId xmlns:p14="http://schemas.microsoft.com/office/powerpoint/2010/main" val="252914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Ở trẻ em, ít có những triệu chứng điển hình trước 2 tuổi.  Các triệu chứng có thể xuất hiện theo thời vụ (viêm mũi theo mùa) hay liên tục (viêm mũi quanh năm).  Khi soi mũi sẽ thấy niêm mạc mũi phù nề, mọng, có màu tái nhợt. Trong hốc mũi đầy chất tiết trong, loãng.</a:t>
            </a:r>
            <a:endParaRPr lang="en-US" dirty="0" smtClean="0"/>
          </a:p>
          <a:p>
            <a:r>
              <a:rPr lang="vi-VN" dirty="0" smtClean="0"/>
              <a:t>Một số thuốc kháng histamin thông dụng là: Thế hệ 1: Chlopheniramine, Diphenhydramine (Benadryl), Promethazine, Alimemazine (Theralene). Các thuốc này có những tác dụng phụ khó chịu như gây buồn ngủ, khô miệng và giảm tác dụng nếu dùng lâu dài. Thế hệ 2: Fexofenadine, Cetirizine, Loratadinekhông gây buồn ngủ, không ảnh hưởng đến tim mạch. b. Thuốc co mạch họ phenylamine dùng để uống: Ephedrine, pseudoephedrine, phenylephrine, thường phối hợp với kháng histamin. Tác dụng chống giãn mạch và chống phù nề, giúp thông mũi nhanh chóng. c. Thuốc co mạch họ imidazoline dùng nhỏ mũi (Xylometazoline, Oxymetazoline, Naphazoline, Antazoline): Có tác dụng tốt và nhanh chóng. Tuy nhiên bệnh nhân cũng bị quen thuốc, phải tăng liều. Dùng lâu sẽ bị hiệu ứng dội, mũi nghẹt nặng hơn khi ngưng thuốc. Và vòng luẩn quẩn này sẽ dẫn đến bệnh viêm mũi do thuốc nhỏ mũi, khó trị. Bên cạnh đó, thuốc cũng có thể gây những tác dụng phụ toàn thân như thuốc uống. c. Thuốc chống tiết histamin (Cromoglycat): Có tác dụng ngừa phản ứng dị ứng cả ở giai đoạn sớm và muộn nếu sử dụng trước khi gặp dị nguyên.</a:t>
            </a:r>
            <a:endParaRPr lang="en-US" dirty="0"/>
          </a:p>
        </p:txBody>
      </p:sp>
      <p:sp>
        <p:nvSpPr>
          <p:cNvPr id="4" name="Slide Number Placeholder 3"/>
          <p:cNvSpPr>
            <a:spLocks noGrp="1"/>
          </p:cNvSpPr>
          <p:nvPr>
            <p:ph type="sldNum" sz="quarter" idx="10"/>
          </p:nvPr>
        </p:nvSpPr>
        <p:spPr/>
        <p:txBody>
          <a:bodyPr/>
          <a:lstStyle/>
          <a:p>
            <a:fld id="{6CA74E0E-A278-45F4-BBA0-4B90B938F21E}" type="slidenum">
              <a:rPr lang="en-US" smtClean="0"/>
              <a:t>14</a:t>
            </a:fld>
            <a:endParaRPr lang="en-US"/>
          </a:p>
        </p:txBody>
      </p:sp>
    </p:spTree>
    <p:extLst>
      <p:ext uri="{BB962C8B-B14F-4D97-AF65-F5344CB8AC3E}">
        <p14:creationId xmlns:p14="http://schemas.microsoft.com/office/powerpoint/2010/main" val="109597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2D432A-41FF-48B6-92DF-C536665B19AF}"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1CF0D-D8C3-460D-AE43-7B55B985F075}" type="slidenum">
              <a:rPr lang="en-US" smtClean="0"/>
              <a:t>‹#›</a:t>
            </a:fld>
            <a:endParaRPr lang="en-US"/>
          </a:p>
        </p:txBody>
      </p:sp>
    </p:spTree>
    <p:extLst>
      <p:ext uri="{BB962C8B-B14F-4D97-AF65-F5344CB8AC3E}">
        <p14:creationId xmlns:p14="http://schemas.microsoft.com/office/powerpoint/2010/main" val="6050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2D432A-41FF-48B6-92DF-C536665B19AF}"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1CF0D-D8C3-460D-AE43-7B55B985F075}" type="slidenum">
              <a:rPr lang="en-US" smtClean="0"/>
              <a:t>‹#›</a:t>
            </a:fld>
            <a:endParaRPr lang="en-US"/>
          </a:p>
        </p:txBody>
      </p:sp>
    </p:spTree>
    <p:extLst>
      <p:ext uri="{BB962C8B-B14F-4D97-AF65-F5344CB8AC3E}">
        <p14:creationId xmlns:p14="http://schemas.microsoft.com/office/powerpoint/2010/main" val="93329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2D432A-41FF-48B6-92DF-C536665B19AF}"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1CF0D-D8C3-460D-AE43-7B55B985F075}" type="slidenum">
              <a:rPr lang="en-US" smtClean="0"/>
              <a:t>‹#›</a:t>
            </a:fld>
            <a:endParaRPr lang="en-US"/>
          </a:p>
        </p:txBody>
      </p:sp>
    </p:spTree>
    <p:extLst>
      <p:ext uri="{BB962C8B-B14F-4D97-AF65-F5344CB8AC3E}">
        <p14:creationId xmlns:p14="http://schemas.microsoft.com/office/powerpoint/2010/main" val="285773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2D432A-41FF-48B6-92DF-C536665B19AF}"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1CF0D-D8C3-460D-AE43-7B55B985F075}" type="slidenum">
              <a:rPr lang="en-US" smtClean="0"/>
              <a:t>‹#›</a:t>
            </a:fld>
            <a:endParaRPr lang="en-US"/>
          </a:p>
        </p:txBody>
      </p:sp>
    </p:spTree>
    <p:extLst>
      <p:ext uri="{BB962C8B-B14F-4D97-AF65-F5344CB8AC3E}">
        <p14:creationId xmlns:p14="http://schemas.microsoft.com/office/powerpoint/2010/main" val="20915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2D432A-41FF-48B6-92DF-C536665B19AF}"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1CF0D-D8C3-460D-AE43-7B55B985F075}" type="slidenum">
              <a:rPr lang="en-US" smtClean="0"/>
              <a:t>‹#›</a:t>
            </a:fld>
            <a:endParaRPr lang="en-US"/>
          </a:p>
        </p:txBody>
      </p:sp>
    </p:spTree>
    <p:extLst>
      <p:ext uri="{BB962C8B-B14F-4D97-AF65-F5344CB8AC3E}">
        <p14:creationId xmlns:p14="http://schemas.microsoft.com/office/powerpoint/2010/main" val="83265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2D432A-41FF-48B6-92DF-C536665B19AF}"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1CF0D-D8C3-460D-AE43-7B55B985F075}" type="slidenum">
              <a:rPr lang="en-US" smtClean="0"/>
              <a:t>‹#›</a:t>
            </a:fld>
            <a:endParaRPr lang="en-US"/>
          </a:p>
        </p:txBody>
      </p:sp>
    </p:spTree>
    <p:extLst>
      <p:ext uri="{BB962C8B-B14F-4D97-AF65-F5344CB8AC3E}">
        <p14:creationId xmlns:p14="http://schemas.microsoft.com/office/powerpoint/2010/main" val="183660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2D432A-41FF-48B6-92DF-C536665B19AF}"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1CF0D-D8C3-460D-AE43-7B55B985F075}" type="slidenum">
              <a:rPr lang="en-US" smtClean="0"/>
              <a:t>‹#›</a:t>
            </a:fld>
            <a:endParaRPr lang="en-US"/>
          </a:p>
        </p:txBody>
      </p:sp>
    </p:spTree>
    <p:extLst>
      <p:ext uri="{BB962C8B-B14F-4D97-AF65-F5344CB8AC3E}">
        <p14:creationId xmlns:p14="http://schemas.microsoft.com/office/powerpoint/2010/main" val="77816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2D432A-41FF-48B6-92DF-C536665B19AF}"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1CF0D-D8C3-460D-AE43-7B55B985F075}" type="slidenum">
              <a:rPr lang="en-US" smtClean="0"/>
              <a:t>‹#›</a:t>
            </a:fld>
            <a:endParaRPr lang="en-US"/>
          </a:p>
        </p:txBody>
      </p:sp>
    </p:spTree>
    <p:extLst>
      <p:ext uri="{BB962C8B-B14F-4D97-AF65-F5344CB8AC3E}">
        <p14:creationId xmlns:p14="http://schemas.microsoft.com/office/powerpoint/2010/main" val="35579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D432A-41FF-48B6-92DF-C536665B19AF}"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1CF0D-D8C3-460D-AE43-7B55B985F075}" type="slidenum">
              <a:rPr lang="en-US" smtClean="0"/>
              <a:t>‹#›</a:t>
            </a:fld>
            <a:endParaRPr lang="en-US"/>
          </a:p>
        </p:txBody>
      </p:sp>
    </p:spTree>
    <p:extLst>
      <p:ext uri="{BB962C8B-B14F-4D97-AF65-F5344CB8AC3E}">
        <p14:creationId xmlns:p14="http://schemas.microsoft.com/office/powerpoint/2010/main" val="117565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D432A-41FF-48B6-92DF-C536665B19AF}"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1CF0D-D8C3-460D-AE43-7B55B985F075}" type="slidenum">
              <a:rPr lang="en-US" smtClean="0"/>
              <a:t>‹#›</a:t>
            </a:fld>
            <a:endParaRPr lang="en-US"/>
          </a:p>
        </p:txBody>
      </p:sp>
    </p:spTree>
    <p:extLst>
      <p:ext uri="{BB962C8B-B14F-4D97-AF65-F5344CB8AC3E}">
        <p14:creationId xmlns:p14="http://schemas.microsoft.com/office/powerpoint/2010/main" val="394341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D432A-41FF-48B6-92DF-C536665B19AF}"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1CF0D-D8C3-460D-AE43-7B55B985F075}" type="slidenum">
              <a:rPr lang="en-US" smtClean="0"/>
              <a:t>‹#›</a:t>
            </a:fld>
            <a:endParaRPr lang="en-US"/>
          </a:p>
        </p:txBody>
      </p:sp>
    </p:spTree>
    <p:extLst>
      <p:ext uri="{BB962C8B-B14F-4D97-AF65-F5344CB8AC3E}">
        <p14:creationId xmlns:p14="http://schemas.microsoft.com/office/powerpoint/2010/main" val="394849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D432A-41FF-48B6-92DF-C536665B19AF}" type="datetimeFigureOut">
              <a:rPr lang="en-US" smtClean="0"/>
              <a:t>5/11/2018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1CF0D-D8C3-460D-AE43-7B55B985F075}" type="slidenum">
              <a:rPr lang="en-US" smtClean="0"/>
              <a:t>‹#›</a:t>
            </a:fld>
            <a:endParaRPr lang="en-US"/>
          </a:p>
        </p:txBody>
      </p:sp>
    </p:spTree>
    <p:extLst>
      <p:ext uri="{BB962C8B-B14F-4D97-AF65-F5344CB8AC3E}">
        <p14:creationId xmlns:p14="http://schemas.microsoft.com/office/powerpoint/2010/main" val="1909565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logo duy t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 y="34970"/>
            <a:ext cx="12193960" cy="16658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3628" y="1988840"/>
            <a:ext cx="11326987" cy="830997"/>
          </a:xfrm>
          <a:prstGeom prst="rect">
            <a:avLst/>
          </a:prstGeom>
        </p:spPr>
        <p:txBody>
          <a:bodyPr wrap="square">
            <a:spAutoFit/>
          </a:bodyPr>
          <a:lstStyle/>
          <a:p>
            <a:pPr lvl="0" algn="ctr"/>
            <a:r>
              <a:rPr lang="en-US" sz="4800" dirty="0" err="1" smtClean="0">
                <a:latin typeface="Time new roman"/>
              </a:rPr>
              <a:t>Các</a:t>
            </a:r>
            <a:r>
              <a:rPr lang="en-US" sz="4800" dirty="0" smtClean="0">
                <a:latin typeface="Time new roman"/>
              </a:rPr>
              <a:t> </a:t>
            </a:r>
            <a:r>
              <a:rPr lang="en-US" sz="4800" dirty="0" err="1" smtClean="0">
                <a:latin typeface="Time new roman"/>
              </a:rPr>
              <a:t>bệnh</a:t>
            </a:r>
            <a:r>
              <a:rPr lang="en-US" sz="4800" dirty="0" smtClean="0">
                <a:latin typeface="Time new roman"/>
              </a:rPr>
              <a:t> Tai – </a:t>
            </a:r>
            <a:r>
              <a:rPr lang="en-US" sz="4800" dirty="0" err="1" smtClean="0">
                <a:latin typeface="Time new roman"/>
              </a:rPr>
              <a:t>Mũi</a:t>
            </a:r>
            <a:r>
              <a:rPr lang="en-US" sz="4800" dirty="0" smtClean="0">
                <a:latin typeface="Time new roman"/>
              </a:rPr>
              <a:t> – </a:t>
            </a:r>
            <a:r>
              <a:rPr lang="en-US" sz="4800" dirty="0" err="1" smtClean="0">
                <a:latin typeface="Time new roman"/>
              </a:rPr>
              <a:t>Họng</a:t>
            </a:r>
            <a:endParaRPr lang="en-US" sz="4800" dirty="0">
              <a:latin typeface="Time new roman"/>
            </a:endParaRPr>
          </a:p>
        </p:txBody>
      </p:sp>
      <p:sp>
        <p:nvSpPr>
          <p:cNvPr id="9" name="Rectangle 8"/>
          <p:cNvSpPr/>
          <p:nvPr/>
        </p:nvSpPr>
        <p:spPr>
          <a:xfrm>
            <a:off x="7116541" y="3235982"/>
            <a:ext cx="4519517" cy="1938992"/>
          </a:xfrm>
          <a:prstGeom prst="rect">
            <a:avLst/>
          </a:prstGeom>
        </p:spPr>
        <p:txBody>
          <a:bodyPr wrap="square">
            <a:spAutoFit/>
          </a:bodyPr>
          <a:lstStyle/>
          <a:p>
            <a:pPr lvl="0" algn="just"/>
            <a:r>
              <a:rPr lang="en-US" sz="2400" dirty="0" err="1" smtClean="0">
                <a:latin typeface="Time new roman"/>
              </a:rPr>
              <a:t>Phan</a:t>
            </a:r>
            <a:r>
              <a:rPr lang="en-US" sz="2400" dirty="0" smtClean="0">
                <a:latin typeface="Time new roman"/>
              </a:rPr>
              <a:t> </a:t>
            </a:r>
            <a:r>
              <a:rPr lang="en-US" sz="2400" dirty="0" err="1" smtClean="0">
                <a:latin typeface="Time new roman"/>
              </a:rPr>
              <a:t>Thị</a:t>
            </a:r>
            <a:r>
              <a:rPr lang="en-US" sz="2400" dirty="0" smtClean="0">
                <a:latin typeface="Time new roman"/>
              </a:rPr>
              <a:t> </a:t>
            </a:r>
            <a:r>
              <a:rPr lang="en-US" sz="2400" dirty="0" err="1" smtClean="0">
                <a:latin typeface="Time new roman"/>
              </a:rPr>
              <a:t>Thúy</a:t>
            </a:r>
            <a:r>
              <a:rPr lang="en-US" sz="2400" dirty="0" smtClean="0">
                <a:latin typeface="Time new roman"/>
              </a:rPr>
              <a:t> </a:t>
            </a:r>
            <a:r>
              <a:rPr lang="en-US" sz="2400" dirty="0" err="1" smtClean="0">
                <a:latin typeface="Time new roman"/>
              </a:rPr>
              <a:t>Hiền</a:t>
            </a:r>
            <a:endParaRPr lang="en-US" sz="2400" dirty="0" smtClean="0">
              <a:latin typeface="Time new roman"/>
            </a:endParaRPr>
          </a:p>
          <a:p>
            <a:pPr lvl="0" algn="just"/>
            <a:r>
              <a:rPr lang="en-US" sz="2400" dirty="0" err="1" smtClean="0">
                <a:latin typeface="Time new roman"/>
              </a:rPr>
              <a:t>Nguyễn</a:t>
            </a:r>
            <a:r>
              <a:rPr lang="en-US" sz="2400" dirty="0">
                <a:latin typeface="Time new roman"/>
              </a:rPr>
              <a:t> </a:t>
            </a:r>
            <a:r>
              <a:rPr lang="en-US" sz="2400" dirty="0" err="1" smtClean="0">
                <a:latin typeface="Time new roman"/>
              </a:rPr>
              <a:t>Văn</a:t>
            </a:r>
            <a:r>
              <a:rPr lang="en-US" sz="2400" dirty="0" smtClean="0">
                <a:latin typeface="Time new roman"/>
              </a:rPr>
              <a:t> </a:t>
            </a:r>
            <a:r>
              <a:rPr lang="en-US" sz="2400" dirty="0" err="1" smtClean="0">
                <a:latin typeface="Time new roman"/>
              </a:rPr>
              <a:t>Ngưng</a:t>
            </a:r>
            <a:endParaRPr lang="en-US" sz="2400" dirty="0" smtClean="0">
              <a:latin typeface="Time new roman"/>
            </a:endParaRPr>
          </a:p>
          <a:p>
            <a:pPr lvl="0" algn="just"/>
            <a:r>
              <a:rPr lang="en-US" sz="2400" dirty="0" err="1" smtClean="0">
                <a:latin typeface="Time new roman"/>
              </a:rPr>
              <a:t>Nguyễn</a:t>
            </a:r>
            <a:r>
              <a:rPr lang="en-US" sz="2400" dirty="0" smtClean="0">
                <a:latin typeface="Time new roman"/>
              </a:rPr>
              <a:t> </a:t>
            </a:r>
            <a:r>
              <a:rPr lang="en-US" sz="2400" dirty="0" err="1" smtClean="0">
                <a:latin typeface="Time new roman"/>
              </a:rPr>
              <a:t>Hữu</a:t>
            </a:r>
            <a:r>
              <a:rPr lang="en-US" sz="2400" dirty="0" smtClean="0">
                <a:latin typeface="Time new roman"/>
              </a:rPr>
              <a:t> </a:t>
            </a:r>
            <a:r>
              <a:rPr lang="en-US" sz="2400" dirty="0" err="1" smtClean="0">
                <a:latin typeface="Time new roman"/>
              </a:rPr>
              <a:t>Đạt</a:t>
            </a:r>
            <a:endParaRPr lang="en-US" sz="2400" dirty="0" smtClean="0">
              <a:latin typeface="Time new roman"/>
            </a:endParaRPr>
          </a:p>
          <a:p>
            <a:pPr lvl="0" algn="just"/>
            <a:r>
              <a:rPr lang="en-US" sz="2400" dirty="0" err="1" smtClean="0">
                <a:latin typeface="Time new roman"/>
              </a:rPr>
              <a:t>Võ</a:t>
            </a:r>
            <a:r>
              <a:rPr lang="en-US" sz="2400" dirty="0" smtClean="0">
                <a:latin typeface="Time new roman"/>
              </a:rPr>
              <a:t> </a:t>
            </a:r>
            <a:r>
              <a:rPr lang="en-US" sz="2400" dirty="0" err="1" smtClean="0">
                <a:latin typeface="Time new roman"/>
              </a:rPr>
              <a:t>thị</a:t>
            </a:r>
            <a:r>
              <a:rPr lang="en-US" sz="2400" dirty="0" smtClean="0">
                <a:latin typeface="Time new roman"/>
              </a:rPr>
              <a:t> Minh </a:t>
            </a:r>
            <a:r>
              <a:rPr lang="en-US" sz="2400" dirty="0" err="1" smtClean="0">
                <a:latin typeface="Time new roman"/>
              </a:rPr>
              <a:t>Nguyệt</a:t>
            </a:r>
            <a:endParaRPr lang="en-US" sz="2400" dirty="0" smtClean="0">
              <a:latin typeface="Time new roman"/>
            </a:endParaRPr>
          </a:p>
          <a:p>
            <a:pPr lvl="0" algn="just"/>
            <a:r>
              <a:rPr lang="en-US" sz="2400" dirty="0" err="1" smtClean="0">
                <a:latin typeface="Time new roman"/>
              </a:rPr>
              <a:t>Trần</a:t>
            </a:r>
            <a:r>
              <a:rPr lang="en-US" sz="2400" dirty="0" smtClean="0">
                <a:latin typeface="Time new roman"/>
              </a:rPr>
              <a:t> </a:t>
            </a:r>
            <a:r>
              <a:rPr lang="en-US" sz="2400" dirty="0" err="1" smtClean="0">
                <a:latin typeface="Time new roman"/>
              </a:rPr>
              <a:t>Hồng</a:t>
            </a:r>
            <a:r>
              <a:rPr lang="en-US" sz="2400" dirty="0" smtClean="0">
                <a:latin typeface="Time new roman"/>
              </a:rPr>
              <a:t> </a:t>
            </a:r>
            <a:r>
              <a:rPr lang="en-US" sz="2400" dirty="0" err="1" smtClean="0">
                <a:latin typeface="Time new roman"/>
              </a:rPr>
              <a:t>Duyên</a:t>
            </a:r>
            <a:endParaRPr lang="en-US" sz="2400" dirty="0">
              <a:latin typeface="Time new roman"/>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2905316"/>
            <a:ext cx="276225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38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424" y="1027318"/>
            <a:ext cx="2311338" cy="523220"/>
          </a:xfrm>
          <a:prstGeom prst="rect">
            <a:avLst/>
          </a:prstGeom>
        </p:spPr>
        <p:txBody>
          <a:bodyPr wrap="none">
            <a:spAutoFit/>
          </a:bodyPr>
          <a:lstStyle/>
          <a:p>
            <a:r>
              <a:rPr lang="en-US" sz="2800" u="sng" dirty="0" err="1" smtClean="0">
                <a:latin typeface="Time new roman"/>
              </a:rPr>
              <a:t>Triệu</a:t>
            </a:r>
            <a:r>
              <a:rPr lang="en-US" sz="2800" u="sng" dirty="0" smtClean="0">
                <a:latin typeface="Time new roman"/>
              </a:rPr>
              <a:t> </a:t>
            </a:r>
            <a:r>
              <a:rPr lang="en-US" sz="2800" u="sng" dirty="0" err="1" smtClean="0">
                <a:latin typeface="Time new roman"/>
              </a:rPr>
              <a:t>chứng</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3" name="Rectangle 2"/>
          <p:cNvSpPr/>
          <p:nvPr/>
        </p:nvSpPr>
        <p:spPr>
          <a:xfrm>
            <a:off x="911424" y="3034007"/>
            <a:ext cx="3382657" cy="523220"/>
          </a:xfrm>
          <a:prstGeom prst="rect">
            <a:avLst/>
          </a:prstGeom>
        </p:spPr>
        <p:txBody>
          <a:bodyPr wrap="none">
            <a:spAutoFit/>
          </a:bodyPr>
          <a:lstStyle/>
          <a:p>
            <a:r>
              <a:rPr lang="en-US" sz="2800" u="sng" dirty="0" err="1" smtClean="0">
                <a:latin typeface="Time new roman"/>
              </a:rPr>
              <a:t>Nguyên</a:t>
            </a:r>
            <a:r>
              <a:rPr lang="en-US" sz="2800" u="sng" dirty="0" smtClean="0">
                <a:latin typeface="Time new roman"/>
              </a:rPr>
              <a:t> </a:t>
            </a:r>
            <a:r>
              <a:rPr lang="en-US" sz="2800" u="sng" dirty="0" err="1" smtClean="0">
                <a:latin typeface="Time new roman"/>
              </a:rPr>
              <a:t>tắc</a:t>
            </a:r>
            <a:r>
              <a:rPr lang="en-US" sz="2800" u="sng" dirty="0" smtClean="0">
                <a:latin typeface="Time new roman"/>
              </a:rPr>
              <a:t> </a:t>
            </a:r>
            <a:r>
              <a:rPr lang="en-US" sz="2800" u="sng" dirty="0" err="1" smtClean="0">
                <a:latin typeface="Time new roman"/>
              </a:rPr>
              <a:t>điều</a:t>
            </a:r>
            <a:r>
              <a:rPr lang="en-US" sz="2800" u="sng" dirty="0" smtClean="0">
                <a:latin typeface="Time new roman"/>
              </a:rPr>
              <a:t> </a:t>
            </a:r>
            <a:r>
              <a:rPr lang="en-US" sz="2800" u="sng" dirty="0" err="1" smtClean="0">
                <a:latin typeface="Time new roman"/>
              </a:rPr>
              <a:t>trị</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4" name="Rectangle 3"/>
          <p:cNvSpPr/>
          <p:nvPr/>
        </p:nvSpPr>
        <p:spPr>
          <a:xfrm>
            <a:off x="911424" y="328568"/>
            <a:ext cx="3674147" cy="584775"/>
          </a:xfrm>
          <a:prstGeom prst="rect">
            <a:avLst/>
          </a:prstGeom>
        </p:spPr>
        <p:txBody>
          <a:bodyPr wrap="none">
            <a:spAutoFit/>
          </a:bodyPr>
          <a:lstStyle/>
          <a:p>
            <a:r>
              <a:rPr lang="en-US" sz="3200" b="1" dirty="0" smtClean="0">
                <a:solidFill>
                  <a:schemeClr val="tx2"/>
                </a:solidFill>
                <a:latin typeface="+mj-lt"/>
              </a:rPr>
              <a:t>2</a:t>
            </a:r>
            <a:r>
              <a:rPr lang="en-US" sz="3200" b="1" dirty="0" smtClean="0">
                <a:solidFill>
                  <a:schemeClr val="tx2"/>
                </a:solidFill>
                <a:latin typeface="Time new roman"/>
              </a:rPr>
              <a:t>. </a:t>
            </a:r>
            <a:r>
              <a:rPr lang="vi-VN" sz="3200" b="1" dirty="0">
                <a:solidFill>
                  <a:schemeClr val="tx2"/>
                </a:solidFill>
                <a:latin typeface="Time new roman"/>
              </a:rPr>
              <a:t>Viêm </a:t>
            </a:r>
            <a:r>
              <a:rPr lang="vi-VN" sz="3200" b="1" dirty="0" smtClean="0">
                <a:solidFill>
                  <a:schemeClr val="tx2"/>
                </a:solidFill>
                <a:latin typeface="Time new roman"/>
              </a:rPr>
              <a:t>Amydan</a:t>
            </a:r>
            <a:r>
              <a:rPr lang="en-US" sz="3200" b="1" dirty="0" smtClean="0">
                <a:solidFill>
                  <a:schemeClr val="tx2"/>
                </a:solidFill>
                <a:latin typeface="Time new roman"/>
              </a:rPr>
              <a:t>:</a:t>
            </a:r>
            <a:r>
              <a:rPr lang="vi-VN" sz="3200" b="1" dirty="0" smtClean="0">
                <a:solidFill>
                  <a:schemeClr val="tx2"/>
                </a:solidFill>
                <a:latin typeface="Time new roman"/>
              </a:rPr>
              <a:t> </a:t>
            </a:r>
            <a:endParaRPr lang="en-US" sz="3200" b="1" dirty="0">
              <a:latin typeface="Time new roman"/>
            </a:endParaRPr>
          </a:p>
        </p:txBody>
      </p:sp>
      <p:sp>
        <p:nvSpPr>
          <p:cNvPr id="5" name="Rectangle 4"/>
          <p:cNvSpPr/>
          <p:nvPr/>
        </p:nvSpPr>
        <p:spPr>
          <a:xfrm>
            <a:off x="911424" y="1747398"/>
            <a:ext cx="6336704" cy="923330"/>
          </a:xfrm>
          <a:prstGeom prst="rect">
            <a:avLst/>
          </a:prstGeom>
        </p:spPr>
        <p:txBody>
          <a:bodyPr wrap="square">
            <a:spAutoFit/>
          </a:bodyPr>
          <a:lstStyle/>
          <a:p>
            <a:pPr marL="285750" indent="-285750" algn="just">
              <a:buFontTx/>
              <a:buChar char="-"/>
            </a:pPr>
            <a:r>
              <a:rPr lang="vi-VN" dirty="0" smtClean="0">
                <a:latin typeface="Time new roman"/>
              </a:rPr>
              <a:t>Sốt</a:t>
            </a:r>
            <a:r>
              <a:rPr lang="vi-VN" dirty="0">
                <a:latin typeface="Time new roman"/>
              </a:rPr>
              <a:t>, đau họng, khó nuốt, hôi miệng. </a:t>
            </a:r>
            <a:endParaRPr lang="en-US" dirty="0" smtClean="0">
              <a:latin typeface="Time new roman"/>
            </a:endParaRPr>
          </a:p>
          <a:p>
            <a:pPr marL="285750" indent="-285750" algn="just">
              <a:buFontTx/>
              <a:buChar char="-"/>
            </a:pPr>
            <a:r>
              <a:rPr lang="vi-VN" dirty="0" smtClean="0">
                <a:latin typeface="Time new roman"/>
              </a:rPr>
              <a:t>Amiđan </a:t>
            </a:r>
            <a:r>
              <a:rPr lang="vi-VN" dirty="0">
                <a:latin typeface="Time new roman"/>
              </a:rPr>
              <a:t>quá phát, amiđan hốc, amiđan teo (mặt lồi lõm). </a:t>
            </a:r>
            <a:endParaRPr lang="en-US" dirty="0" smtClean="0">
              <a:latin typeface="Time new roman"/>
            </a:endParaRPr>
          </a:p>
          <a:p>
            <a:pPr marL="285750" indent="-285750" algn="just">
              <a:buFontTx/>
              <a:buChar char="-"/>
            </a:pPr>
            <a:r>
              <a:rPr lang="vi-VN" dirty="0" smtClean="0">
                <a:latin typeface="Time new roman"/>
              </a:rPr>
              <a:t>Amiđan </a:t>
            </a:r>
            <a:r>
              <a:rPr lang="vi-VN" dirty="0">
                <a:latin typeface="Time new roman"/>
              </a:rPr>
              <a:t>sưng đỏ, có mủ hoặc không.</a:t>
            </a:r>
            <a:endParaRPr lang="en-US" dirty="0">
              <a:latin typeface="Time new roman"/>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59" y="806574"/>
            <a:ext cx="35147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1424" y="3645024"/>
            <a:ext cx="10657184" cy="2031325"/>
          </a:xfrm>
          <a:prstGeom prst="rect">
            <a:avLst/>
          </a:prstGeom>
        </p:spPr>
        <p:txBody>
          <a:bodyPr wrap="square">
            <a:spAutoFit/>
          </a:bodyPr>
          <a:lstStyle/>
          <a:p>
            <a:pPr algn="just"/>
            <a:r>
              <a:rPr lang="vi-VN" dirty="0">
                <a:latin typeface="Time new roman"/>
              </a:rPr>
              <a:t>+Viêm amiđan </a:t>
            </a:r>
            <a:r>
              <a:rPr lang="vi-VN" dirty="0" smtClean="0">
                <a:latin typeface="Time new roman"/>
              </a:rPr>
              <a:t>cấp: </a:t>
            </a:r>
            <a:r>
              <a:rPr lang="vi-VN" dirty="0">
                <a:latin typeface="Time new roman"/>
              </a:rPr>
              <a:t>Kháng sinh, giảm ho, giảm đau. Quẹt họng tìm vi khuẩn kháng sinh đồ. Không </a:t>
            </a:r>
            <a:r>
              <a:rPr lang="vi-VN" dirty="0" smtClean="0">
                <a:latin typeface="Time new roman"/>
              </a:rPr>
              <a:t>p</a:t>
            </a:r>
            <a:r>
              <a:rPr lang="en-US" dirty="0" err="1" smtClean="0">
                <a:latin typeface="Time new roman"/>
              </a:rPr>
              <a:t>hẫu</a:t>
            </a:r>
            <a:r>
              <a:rPr lang="en-US" dirty="0" smtClean="0">
                <a:latin typeface="Time new roman"/>
              </a:rPr>
              <a:t> </a:t>
            </a:r>
            <a:r>
              <a:rPr lang="en-US" dirty="0" err="1" smtClean="0">
                <a:latin typeface="Time new roman"/>
              </a:rPr>
              <a:t>thuật</a:t>
            </a:r>
            <a:r>
              <a:rPr lang="vi-VN" dirty="0" smtClean="0">
                <a:latin typeface="Time new roman"/>
              </a:rPr>
              <a:t>. </a:t>
            </a:r>
            <a:endParaRPr lang="en-US" dirty="0" smtClean="0">
              <a:latin typeface="Time new roman"/>
            </a:endParaRPr>
          </a:p>
          <a:p>
            <a:pPr algn="just"/>
            <a:r>
              <a:rPr lang="vi-VN" dirty="0" smtClean="0">
                <a:latin typeface="Time new roman"/>
              </a:rPr>
              <a:t>+ </a:t>
            </a:r>
            <a:r>
              <a:rPr lang="vi-VN" dirty="0">
                <a:latin typeface="Time new roman"/>
              </a:rPr>
              <a:t>Viêm amiđan mạn: Điều trị triệu chứng (giảm ho, giảm đau). Phẫu thuật cắt amiđan. </a:t>
            </a:r>
            <a:endParaRPr lang="en-US" dirty="0" smtClean="0">
              <a:latin typeface="Time new roman"/>
            </a:endParaRPr>
          </a:p>
          <a:p>
            <a:pPr algn="just"/>
            <a:r>
              <a:rPr lang="vi-VN" dirty="0" smtClean="0">
                <a:solidFill>
                  <a:srgbClr val="FF0000"/>
                </a:solidFill>
                <a:latin typeface="Time new roman"/>
              </a:rPr>
              <a:t>+ </a:t>
            </a:r>
            <a:r>
              <a:rPr lang="vi-VN" dirty="0">
                <a:solidFill>
                  <a:srgbClr val="FF0000"/>
                </a:solidFill>
                <a:latin typeface="Time new roman"/>
              </a:rPr>
              <a:t>Amiđan cần cắt khi nào - chỉ định cắt? </a:t>
            </a:r>
            <a:endParaRPr lang="en-US" dirty="0" smtClean="0">
              <a:solidFill>
                <a:srgbClr val="FF0000"/>
              </a:solidFill>
              <a:latin typeface="Time new roman"/>
            </a:endParaRPr>
          </a:p>
          <a:p>
            <a:pPr marL="742950" lvl="1" indent="-285750" algn="just">
              <a:buFontTx/>
              <a:buChar char="-"/>
            </a:pPr>
            <a:r>
              <a:rPr lang="vi-VN" dirty="0" smtClean="0">
                <a:latin typeface="Time new roman"/>
              </a:rPr>
              <a:t>Thứ </a:t>
            </a:r>
            <a:r>
              <a:rPr lang="vi-VN" dirty="0">
                <a:latin typeface="Time new roman"/>
              </a:rPr>
              <a:t>nhất: Cắt amiđan khi amiđan phì đại gây tắc nghẽn… </a:t>
            </a:r>
            <a:endParaRPr lang="en-US" dirty="0" smtClean="0">
              <a:latin typeface="Time new roman"/>
            </a:endParaRPr>
          </a:p>
          <a:p>
            <a:pPr marL="742950" lvl="1" indent="-285750" algn="just">
              <a:buFontTx/>
              <a:buChar char="-"/>
            </a:pPr>
            <a:r>
              <a:rPr lang="vi-VN" dirty="0" smtClean="0">
                <a:latin typeface="Time new roman"/>
              </a:rPr>
              <a:t>Thứ </a:t>
            </a:r>
            <a:r>
              <a:rPr lang="vi-VN" dirty="0">
                <a:latin typeface="Time new roman"/>
              </a:rPr>
              <a:t>hai: Cắt amiđan khi trẻ bị viêm amiđan mạn tính... </a:t>
            </a:r>
            <a:endParaRPr lang="en-US" dirty="0" smtClean="0">
              <a:latin typeface="Time new roman"/>
            </a:endParaRPr>
          </a:p>
          <a:p>
            <a:pPr marL="742950" lvl="1" indent="-285750" algn="just">
              <a:buFontTx/>
              <a:buChar char="-"/>
            </a:pPr>
            <a:r>
              <a:rPr lang="vi-VN" dirty="0" smtClean="0">
                <a:latin typeface="Time new roman"/>
              </a:rPr>
              <a:t>Thứ </a:t>
            </a:r>
            <a:r>
              <a:rPr lang="vi-VN" dirty="0">
                <a:latin typeface="Time new roman"/>
              </a:rPr>
              <a:t>ba: Cắt amiđan khi viêm amiđan gây ra các biến </a:t>
            </a:r>
            <a:r>
              <a:rPr lang="vi-VN" dirty="0" smtClean="0">
                <a:latin typeface="Time new roman"/>
              </a:rPr>
              <a:t>chứng</a:t>
            </a:r>
            <a:r>
              <a:rPr lang="en-US" dirty="0" smtClean="0">
                <a:latin typeface="Time new roman"/>
              </a:rPr>
              <a:t>.</a:t>
            </a:r>
            <a:r>
              <a:rPr lang="vi-VN" dirty="0" smtClean="0">
                <a:latin typeface="Time new roman"/>
              </a:rPr>
              <a:t> </a:t>
            </a:r>
            <a:endParaRPr lang="en-US" dirty="0">
              <a:latin typeface="Time new roman"/>
            </a:endParaRPr>
          </a:p>
        </p:txBody>
      </p:sp>
    </p:spTree>
    <p:extLst>
      <p:ext uri="{BB962C8B-B14F-4D97-AF65-F5344CB8AC3E}">
        <p14:creationId xmlns:p14="http://schemas.microsoft.com/office/powerpoint/2010/main" val="428821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260648"/>
            <a:ext cx="6048672" cy="584775"/>
          </a:xfrm>
          <a:prstGeom prst="rect">
            <a:avLst/>
          </a:prstGeom>
        </p:spPr>
        <p:txBody>
          <a:bodyPr wrap="square">
            <a:spAutoFit/>
          </a:bodyPr>
          <a:lstStyle/>
          <a:p>
            <a:pPr lvl="0"/>
            <a:r>
              <a:rPr lang="en-US" sz="3200" dirty="0" smtClean="0">
                <a:latin typeface="Time new roman"/>
              </a:rPr>
              <a:t>II. </a:t>
            </a:r>
            <a:r>
              <a:rPr lang="en-US" sz="3200" dirty="0" err="1" smtClean="0">
                <a:latin typeface="Time new roman"/>
              </a:rPr>
              <a:t>Những</a:t>
            </a:r>
            <a:r>
              <a:rPr lang="en-US" sz="3200" dirty="0" smtClean="0">
                <a:latin typeface="Time new roman"/>
              </a:rPr>
              <a:t> </a:t>
            </a:r>
            <a:r>
              <a:rPr lang="en-US" sz="3200" dirty="0" err="1" smtClean="0">
                <a:latin typeface="Time new roman"/>
              </a:rPr>
              <a:t>bệnh</a:t>
            </a:r>
            <a:r>
              <a:rPr lang="en-US" sz="3200" dirty="0" smtClean="0">
                <a:latin typeface="Time new roman"/>
              </a:rPr>
              <a:t> Tai </a:t>
            </a:r>
            <a:r>
              <a:rPr lang="en-US" sz="3200" dirty="0" err="1">
                <a:latin typeface="Time new roman"/>
              </a:rPr>
              <a:t>Mũi</a:t>
            </a:r>
            <a:r>
              <a:rPr lang="en-US" sz="3200" dirty="0">
                <a:latin typeface="Time new roman"/>
              </a:rPr>
              <a:t> </a:t>
            </a:r>
            <a:r>
              <a:rPr lang="en-US" sz="3200" dirty="0" err="1" smtClean="0">
                <a:latin typeface="Time new roman"/>
              </a:rPr>
              <a:t>Họng</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3" name="Rectangle 2"/>
          <p:cNvSpPr/>
          <p:nvPr/>
        </p:nvSpPr>
        <p:spPr>
          <a:xfrm>
            <a:off x="839416" y="858042"/>
            <a:ext cx="7152471" cy="584775"/>
          </a:xfrm>
          <a:prstGeom prst="rect">
            <a:avLst/>
          </a:prstGeom>
        </p:spPr>
        <p:txBody>
          <a:bodyPr wrap="none">
            <a:spAutoFit/>
          </a:bodyPr>
          <a:lstStyle/>
          <a:p>
            <a:r>
              <a:rPr lang="en-US" sz="3200" b="1" dirty="0">
                <a:solidFill>
                  <a:schemeClr val="tx2"/>
                </a:solidFill>
                <a:latin typeface="Time new roman"/>
              </a:rPr>
              <a:t>3</a:t>
            </a:r>
            <a:r>
              <a:rPr lang="en-US" sz="3200" b="1" dirty="0" smtClean="0">
                <a:solidFill>
                  <a:schemeClr val="tx2"/>
                </a:solidFill>
                <a:latin typeface="Time new roman"/>
              </a:rPr>
              <a:t>. </a:t>
            </a:r>
            <a:r>
              <a:rPr lang="vi-VN" sz="3200" b="1" dirty="0">
                <a:solidFill>
                  <a:schemeClr val="tx2"/>
                </a:solidFill>
                <a:latin typeface="Time new roman"/>
              </a:rPr>
              <a:t>Viêm mũi do </a:t>
            </a:r>
            <a:r>
              <a:rPr lang="vi-VN" sz="3200" b="1" dirty="0" smtClean="0">
                <a:solidFill>
                  <a:schemeClr val="tx2"/>
                </a:solidFill>
                <a:latin typeface="Time new roman"/>
              </a:rPr>
              <a:t>virus</a:t>
            </a:r>
            <a:r>
              <a:rPr lang="en-US" sz="3200" b="1" dirty="0" smtClean="0">
                <a:solidFill>
                  <a:schemeClr val="tx2"/>
                </a:solidFill>
                <a:latin typeface="Time new roman"/>
              </a:rPr>
              <a:t> </a:t>
            </a:r>
            <a:r>
              <a:rPr lang="en-US" sz="3200" dirty="0">
                <a:latin typeface="Time new roman"/>
              </a:rPr>
              <a:t>(Viral Rhinitis) </a:t>
            </a:r>
            <a:r>
              <a:rPr lang="en-US" sz="3200" b="1" dirty="0" smtClean="0">
                <a:solidFill>
                  <a:schemeClr val="tx2"/>
                </a:solidFill>
                <a:latin typeface="+mj-lt"/>
              </a:rPr>
              <a:t>:</a:t>
            </a:r>
            <a:r>
              <a:rPr lang="vi-VN" sz="3200" b="1" dirty="0" smtClean="0">
                <a:solidFill>
                  <a:schemeClr val="tx2"/>
                </a:solidFill>
                <a:latin typeface="+mj-lt"/>
              </a:rPr>
              <a:t> </a:t>
            </a:r>
            <a:endParaRPr lang="en-US" sz="3200" b="1" dirty="0">
              <a:latin typeface="+mj-lt"/>
            </a:endParaRPr>
          </a:p>
        </p:txBody>
      </p:sp>
      <p:sp>
        <p:nvSpPr>
          <p:cNvPr id="7" name="Rectangle 6"/>
          <p:cNvSpPr/>
          <p:nvPr/>
        </p:nvSpPr>
        <p:spPr>
          <a:xfrm>
            <a:off x="839416" y="1442817"/>
            <a:ext cx="2105063" cy="523220"/>
          </a:xfrm>
          <a:prstGeom prst="rect">
            <a:avLst/>
          </a:prstGeom>
        </p:spPr>
        <p:txBody>
          <a:bodyPr wrap="none">
            <a:spAutoFit/>
          </a:bodyPr>
          <a:lstStyle/>
          <a:p>
            <a:r>
              <a:rPr lang="en-US" sz="2800" u="sng" dirty="0" err="1" smtClean="0">
                <a:latin typeface="Time new roman"/>
              </a:rPr>
              <a:t>Tổng</a:t>
            </a:r>
            <a:r>
              <a:rPr lang="en-US" sz="2800" u="sng" dirty="0" smtClean="0">
                <a:latin typeface="Time new roman"/>
              </a:rPr>
              <a:t> </a:t>
            </a:r>
            <a:r>
              <a:rPr lang="en-US" sz="2800" u="sng" dirty="0" err="1" smtClean="0">
                <a:latin typeface="Time new roman"/>
              </a:rPr>
              <a:t>quan</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8" name="Rectangle 7"/>
          <p:cNvSpPr/>
          <p:nvPr/>
        </p:nvSpPr>
        <p:spPr>
          <a:xfrm>
            <a:off x="839416" y="2060848"/>
            <a:ext cx="6096000" cy="2862322"/>
          </a:xfrm>
          <a:prstGeom prst="rect">
            <a:avLst/>
          </a:prstGeom>
        </p:spPr>
        <p:txBody>
          <a:bodyPr>
            <a:spAutoFit/>
          </a:bodyPr>
          <a:lstStyle/>
          <a:p>
            <a:pPr marL="285750" indent="-285750" algn="just">
              <a:buFontTx/>
              <a:buChar char="-"/>
            </a:pPr>
            <a:r>
              <a:rPr lang="vi-VN" dirty="0" smtClean="0">
                <a:latin typeface="Time new roman"/>
              </a:rPr>
              <a:t>Viêm </a:t>
            </a:r>
            <a:r>
              <a:rPr lang="vi-VN" dirty="0">
                <a:latin typeface="Time new roman"/>
              </a:rPr>
              <a:t>mũi xoang cấp do virus (thường gặp rhinovirus, adenovirus, virus cúm, virus sởi) rất hay gặp nhất ở trẻ em, nhi, đặc biệt hay mắc phải là vào mùa lạnh khi thời tiết thay </a:t>
            </a:r>
            <a:r>
              <a:rPr lang="vi-VN" dirty="0" smtClean="0">
                <a:latin typeface="Time new roman"/>
              </a:rPr>
              <a:t>đổi.</a:t>
            </a:r>
            <a:endParaRPr lang="en-US" dirty="0" smtClean="0">
              <a:latin typeface="Time new roman"/>
            </a:endParaRPr>
          </a:p>
          <a:p>
            <a:pPr marL="285750" indent="-285750" algn="just">
              <a:buFontTx/>
              <a:buChar char="-"/>
            </a:pPr>
            <a:r>
              <a:rPr lang="vi-VN" dirty="0" smtClean="0">
                <a:latin typeface="Time new roman"/>
              </a:rPr>
              <a:t>Thông </a:t>
            </a:r>
            <a:r>
              <a:rPr lang="vi-VN" dirty="0">
                <a:latin typeface="Time new roman"/>
              </a:rPr>
              <a:t>thường trẻ em sẽ tự phát sau các đợt viêm mũi xoang, đường hô hấp do cúm, sởi </a:t>
            </a:r>
            <a:r>
              <a:rPr lang="vi-VN" dirty="0" smtClean="0">
                <a:latin typeface="Time new roman"/>
              </a:rPr>
              <a:t>…</a:t>
            </a:r>
            <a:endParaRPr lang="en-US" dirty="0" smtClean="0">
              <a:latin typeface="Time new roman"/>
            </a:endParaRPr>
          </a:p>
          <a:p>
            <a:pPr marL="285750" indent="-285750" algn="just">
              <a:buFontTx/>
              <a:buChar char="-"/>
            </a:pPr>
            <a:r>
              <a:rPr lang="vi-VN" dirty="0" smtClean="0">
                <a:latin typeface="Time new roman"/>
              </a:rPr>
              <a:t>Viêm </a:t>
            </a:r>
            <a:r>
              <a:rPr lang="vi-VN" dirty="0">
                <a:latin typeface="Time new roman"/>
              </a:rPr>
              <a:t>mũi xoang cấp do virus có thể sẽ tự khỏi được trong 1 tuần hoặc 10 ngày nhưng rất ít </a:t>
            </a:r>
            <a:r>
              <a:rPr lang="en-US" dirty="0" smtClean="0">
                <a:latin typeface="Time new roman"/>
              </a:rPr>
              <a:t>.</a:t>
            </a:r>
          </a:p>
          <a:p>
            <a:pPr marL="285750" indent="-285750" algn="just">
              <a:buFontTx/>
              <a:buChar char="-"/>
            </a:pPr>
            <a:r>
              <a:rPr lang="en-US" dirty="0">
                <a:latin typeface="Time new roman"/>
              </a:rPr>
              <a:t>C</a:t>
            </a:r>
            <a:r>
              <a:rPr lang="vi-VN" dirty="0" smtClean="0">
                <a:latin typeface="Time new roman"/>
              </a:rPr>
              <a:t>ác </a:t>
            </a:r>
            <a:r>
              <a:rPr lang="vi-VN" dirty="0">
                <a:latin typeface="Time new roman"/>
              </a:rPr>
              <a:t>biến chứng nguy hiểm </a:t>
            </a:r>
            <a:r>
              <a:rPr lang="vi-VN" dirty="0" smtClean="0">
                <a:latin typeface="Time new roman"/>
              </a:rPr>
              <a:t>như</a:t>
            </a:r>
            <a:r>
              <a:rPr lang="en-US" dirty="0" smtClean="0">
                <a:latin typeface="Time new roman"/>
              </a:rPr>
              <a:t>:</a:t>
            </a:r>
            <a:r>
              <a:rPr lang="vi-VN" dirty="0" smtClean="0">
                <a:latin typeface="Time new roman"/>
              </a:rPr>
              <a:t> </a:t>
            </a:r>
            <a:r>
              <a:rPr lang="vi-VN" dirty="0">
                <a:latin typeface="Time new roman"/>
              </a:rPr>
              <a:t>viêm tai giữa, áp xe não, viêm tắc tĩnh mạch xoang hang … </a:t>
            </a:r>
            <a:endParaRPr lang="en-US" dirty="0">
              <a:latin typeface="Time new roman"/>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268" y="1442817"/>
            <a:ext cx="3449504" cy="348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0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097" y="620971"/>
            <a:ext cx="2311338" cy="523220"/>
          </a:xfrm>
          <a:prstGeom prst="rect">
            <a:avLst/>
          </a:prstGeom>
        </p:spPr>
        <p:txBody>
          <a:bodyPr wrap="none">
            <a:spAutoFit/>
          </a:bodyPr>
          <a:lstStyle/>
          <a:p>
            <a:r>
              <a:rPr lang="en-US" sz="2800" u="sng" dirty="0" err="1" smtClean="0">
                <a:latin typeface="Time new roman"/>
              </a:rPr>
              <a:t>Triệu</a:t>
            </a:r>
            <a:r>
              <a:rPr lang="en-US" sz="2800" u="sng" dirty="0" smtClean="0">
                <a:latin typeface="Time new roman"/>
              </a:rPr>
              <a:t> </a:t>
            </a:r>
            <a:r>
              <a:rPr lang="en-US" sz="2800" u="sng" dirty="0" err="1" smtClean="0">
                <a:latin typeface="Time new roman"/>
              </a:rPr>
              <a:t>chứng</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3" name="Rectangle 2"/>
          <p:cNvSpPr/>
          <p:nvPr/>
        </p:nvSpPr>
        <p:spPr>
          <a:xfrm>
            <a:off x="911096" y="3761645"/>
            <a:ext cx="3382657" cy="523220"/>
          </a:xfrm>
          <a:prstGeom prst="rect">
            <a:avLst/>
          </a:prstGeom>
        </p:spPr>
        <p:txBody>
          <a:bodyPr wrap="none">
            <a:spAutoFit/>
          </a:bodyPr>
          <a:lstStyle/>
          <a:p>
            <a:r>
              <a:rPr lang="en-US" sz="2800" u="sng" dirty="0" err="1" smtClean="0">
                <a:latin typeface="Time new roman"/>
              </a:rPr>
              <a:t>Nguyên</a:t>
            </a:r>
            <a:r>
              <a:rPr lang="en-US" sz="2800" u="sng" dirty="0" smtClean="0">
                <a:latin typeface="Time new roman"/>
              </a:rPr>
              <a:t> </a:t>
            </a:r>
            <a:r>
              <a:rPr lang="en-US" sz="2800" u="sng" dirty="0" err="1" smtClean="0">
                <a:latin typeface="Time new roman"/>
              </a:rPr>
              <a:t>tắc</a:t>
            </a:r>
            <a:r>
              <a:rPr lang="en-US" sz="2800" u="sng" dirty="0" smtClean="0">
                <a:latin typeface="Time new roman"/>
              </a:rPr>
              <a:t> </a:t>
            </a:r>
            <a:r>
              <a:rPr lang="en-US" sz="2800" u="sng" dirty="0" err="1" smtClean="0">
                <a:latin typeface="Time new roman"/>
              </a:rPr>
              <a:t>điều</a:t>
            </a:r>
            <a:r>
              <a:rPr lang="en-US" sz="2800" u="sng" dirty="0" smtClean="0">
                <a:latin typeface="Time new roman"/>
              </a:rPr>
              <a:t> </a:t>
            </a:r>
            <a:r>
              <a:rPr lang="en-US" sz="2800" u="sng" dirty="0" err="1" smtClean="0">
                <a:latin typeface="Time new roman"/>
              </a:rPr>
              <a:t>trị</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4" name="Rectangle 3"/>
          <p:cNvSpPr/>
          <p:nvPr/>
        </p:nvSpPr>
        <p:spPr>
          <a:xfrm>
            <a:off x="911097" y="36180"/>
            <a:ext cx="4043864" cy="584775"/>
          </a:xfrm>
          <a:prstGeom prst="rect">
            <a:avLst/>
          </a:prstGeom>
        </p:spPr>
        <p:txBody>
          <a:bodyPr wrap="none">
            <a:spAutoFit/>
          </a:bodyPr>
          <a:lstStyle/>
          <a:p>
            <a:r>
              <a:rPr lang="en-US" sz="3200" b="1" dirty="0">
                <a:solidFill>
                  <a:schemeClr val="tx2"/>
                </a:solidFill>
                <a:latin typeface="+mj-lt"/>
              </a:rPr>
              <a:t>3</a:t>
            </a:r>
            <a:r>
              <a:rPr lang="en-US" sz="3200" b="1" dirty="0" smtClean="0">
                <a:solidFill>
                  <a:schemeClr val="tx2"/>
                </a:solidFill>
                <a:latin typeface="+mj-lt"/>
              </a:rPr>
              <a:t>. </a:t>
            </a:r>
            <a:r>
              <a:rPr lang="vi-VN" sz="3200" b="1" dirty="0">
                <a:solidFill>
                  <a:schemeClr val="tx2"/>
                </a:solidFill>
                <a:latin typeface="+mj-lt"/>
              </a:rPr>
              <a:t>Viêm mũi do </a:t>
            </a:r>
            <a:r>
              <a:rPr lang="vi-VN" sz="3200" b="1" dirty="0" smtClean="0">
                <a:solidFill>
                  <a:schemeClr val="tx2"/>
                </a:solidFill>
                <a:latin typeface="+mj-lt"/>
              </a:rPr>
              <a:t>virus</a:t>
            </a:r>
            <a:r>
              <a:rPr lang="en-US" sz="3200" b="1" dirty="0" smtClean="0">
                <a:solidFill>
                  <a:schemeClr val="tx2"/>
                </a:solidFill>
                <a:latin typeface="+mj-lt"/>
              </a:rPr>
              <a:t>:</a:t>
            </a:r>
            <a:r>
              <a:rPr lang="vi-VN" sz="3200" b="1" dirty="0" smtClean="0">
                <a:solidFill>
                  <a:schemeClr val="tx2"/>
                </a:solidFill>
                <a:latin typeface="+mj-lt"/>
              </a:rPr>
              <a:t> </a:t>
            </a:r>
            <a:endParaRPr lang="en-US" sz="3200" b="1" dirty="0">
              <a:latin typeface="+mj-lt"/>
            </a:endParaRPr>
          </a:p>
        </p:txBody>
      </p:sp>
      <p:sp>
        <p:nvSpPr>
          <p:cNvPr id="5" name="Rectangle 4"/>
          <p:cNvSpPr/>
          <p:nvPr/>
        </p:nvSpPr>
        <p:spPr>
          <a:xfrm>
            <a:off x="911097" y="1151453"/>
            <a:ext cx="7632848" cy="2585323"/>
          </a:xfrm>
          <a:prstGeom prst="rect">
            <a:avLst/>
          </a:prstGeom>
        </p:spPr>
        <p:txBody>
          <a:bodyPr wrap="square">
            <a:spAutoFit/>
          </a:bodyPr>
          <a:lstStyle/>
          <a:p>
            <a:pPr marL="285750" indent="-285750" algn="just">
              <a:buFontTx/>
              <a:buChar char="-"/>
            </a:pPr>
            <a:r>
              <a:rPr lang="en-US" dirty="0" smtClean="0">
                <a:latin typeface="Time new roman"/>
              </a:rPr>
              <a:t>T</a:t>
            </a:r>
            <a:r>
              <a:rPr lang="vi-VN" dirty="0" smtClean="0">
                <a:latin typeface="Time new roman"/>
              </a:rPr>
              <a:t>oàn </a:t>
            </a:r>
            <a:r>
              <a:rPr lang="vi-VN" dirty="0">
                <a:latin typeface="Time new roman"/>
              </a:rPr>
              <a:t>thân: sốt, mệt mỏi, chán </a:t>
            </a:r>
            <a:r>
              <a:rPr lang="vi-VN" dirty="0" smtClean="0">
                <a:latin typeface="Time new roman"/>
              </a:rPr>
              <a:t>ăn</a:t>
            </a:r>
            <a:r>
              <a:rPr lang="en-US" dirty="0" smtClean="0">
                <a:latin typeface="Time new roman"/>
              </a:rPr>
              <a:t>.</a:t>
            </a:r>
            <a:r>
              <a:rPr lang="vi-VN" dirty="0" smtClean="0">
                <a:latin typeface="Time new roman"/>
              </a:rPr>
              <a:t> </a:t>
            </a:r>
            <a:endParaRPr lang="en-US" dirty="0" smtClean="0">
              <a:latin typeface="Time new roman"/>
            </a:endParaRPr>
          </a:p>
          <a:p>
            <a:pPr marL="285750" indent="-285750" algn="just">
              <a:buFontTx/>
              <a:buChar char="-"/>
            </a:pPr>
            <a:r>
              <a:rPr lang="vi-VN" dirty="0" smtClean="0">
                <a:latin typeface="Time new roman"/>
              </a:rPr>
              <a:t>Cơ </a:t>
            </a:r>
            <a:r>
              <a:rPr lang="vi-VN" dirty="0">
                <a:latin typeface="Time new roman"/>
              </a:rPr>
              <a:t>năng: </a:t>
            </a:r>
            <a:r>
              <a:rPr lang="en-US" dirty="0" smtClean="0">
                <a:latin typeface="Time new roman"/>
              </a:rPr>
              <a:t>Đ</a:t>
            </a:r>
            <a:r>
              <a:rPr lang="vi-VN" dirty="0" smtClean="0">
                <a:latin typeface="Time new roman"/>
              </a:rPr>
              <a:t>au </a:t>
            </a:r>
            <a:r>
              <a:rPr lang="vi-VN" dirty="0">
                <a:latin typeface="Time new roman"/>
              </a:rPr>
              <a:t>dữ dội từng cơn vùng trán, má và thái dương. Khi ngoài cơn các bạn chỉ thấy nặng </a:t>
            </a:r>
            <a:r>
              <a:rPr lang="vi-VN" dirty="0" smtClean="0">
                <a:latin typeface="Time new roman"/>
              </a:rPr>
              <a:t>đầu.</a:t>
            </a:r>
            <a:endParaRPr lang="en-US" dirty="0" smtClean="0">
              <a:latin typeface="Time new roman"/>
            </a:endParaRPr>
          </a:p>
          <a:p>
            <a:pPr marL="285750" indent="-285750" algn="just">
              <a:buFontTx/>
              <a:buChar char="-"/>
            </a:pPr>
            <a:r>
              <a:rPr lang="en-US" dirty="0">
                <a:latin typeface="Time new roman"/>
              </a:rPr>
              <a:t>C</a:t>
            </a:r>
            <a:r>
              <a:rPr lang="vi-VN" dirty="0" smtClean="0">
                <a:latin typeface="Time new roman"/>
              </a:rPr>
              <a:t>hảy </a:t>
            </a:r>
            <a:r>
              <a:rPr lang="vi-VN" dirty="0">
                <a:latin typeface="Time new roman"/>
              </a:rPr>
              <a:t>mũi 1 hoặc 2 bên, nước mũi nhầy trong, sau vài ngày có thể chuyển sang mũi mủ đặc trắng hoặc vàng xanh do bội nhiễm vi </a:t>
            </a:r>
            <a:r>
              <a:rPr lang="vi-VN" dirty="0" smtClean="0">
                <a:latin typeface="Time new roman"/>
              </a:rPr>
              <a:t>khuẩn.</a:t>
            </a:r>
            <a:endParaRPr lang="en-US" dirty="0" smtClean="0">
              <a:latin typeface="Time new roman"/>
            </a:endParaRPr>
          </a:p>
          <a:p>
            <a:pPr marL="285750" indent="-285750" algn="just">
              <a:buFontTx/>
              <a:buChar char="-"/>
            </a:pPr>
            <a:r>
              <a:rPr lang="vi-VN" dirty="0" smtClean="0">
                <a:latin typeface="Time new roman"/>
              </a:rPr>
              <a:t>Ngạt </a:t>
            </a:r>
            <a:r>
              <a:rPr lang="vi-VN" dirty="0">
                <a:latin typeface="Time new roman"/>
              </a:rPr>
              <a:t>mũi 1 hoặc 2 </a:t>
            </a:r>
            <a:r>
              <a:rPr lang="vi-VN" dirty="0" smtClean="0">
                <a:latin typeface="Time new roman"/>
              </a:rPr>
              <a:t>bên</a:t>
            </a:r>
            <a:r>
              <a:rPr lang="en-US" dirty="0" smtClean="0">
                <a:latin typeface="Time new roman"/>
              </a:rPr>
              <a:t>.</a:t>
            </a:r>
            <a:r>
              <a:rPr lang="vi-VN" dirty="0" smtClean="0">
                <a:latin typeface="Time new roman"/>
              </a:rPr>
              <a:t> </a:t>
            </a:r>
            <a:endParaRPr lang="en-US" dirty="0" smtClean="0">
              <a:latin typeface="Time new roman"/>
            </a:endParaRPr>
          </a:p>
          <a:p>
            <a:pPr marL="285750" indent="-285750" algn="just">
              <a:buFontTx/>
              <a:buChar char="-"/>
            </a:pPr>
            <a:r>
              <a:rPr lang="vi-VN" dirty="0" smtClean="0">
                <a:latin typeface="Time new roman"/>
              </a:rPr>
              <a:t>Thực </a:t>
            </a:r>
            <a:r>
              <a:rPr lang="vi-VN" dirty="0">
                <a:latin typeface="Time new roman"/>
              </a:rPr>
              <a:t>thể: Có điểm đau rõ </a:t>
            </a:r>
            <a:r>
              <a:rPr lang="vi-VN" dirty="0" smtClean="0">
                <a:latin typeface="Time new roman"/>
              </a:rPr>
              <a:t>rệt</a:t>
            </a:r>
            <a:r>
              <a:rPr lang="en-US" dirty="0" smtClean="0">
                <a:latin typeface="Time new roman"/>
              </a:rPr>
              <a:t>.</a:t>
            </a:r>
            <a:r>
              <a:rPr lang="vi-VN" dirty="0" smtClean="0">
                <a:latin typeface="Time new roman"/>
              </a:rPr>
              <a:t> </a:t>
            </a:r>
            <a:r>
              <a:rPr lang="en-US" dirty="0" smtClean="0">
                <a:latin typeface="Time new roman"/>
              </a:rPr>
              <a:t> </a:t>
            </a:r>
          </a:p>
          <a:p>
            <a:pPr marL="285750" indent="-285750" algn="just">
              <a:buFontTx/>
              <a:buChar char="-"/>
            </a:pPr>
            <a:r>
              <a:rPr lang="vi-VN" dirty="0" smtClean="0">
                <a:latin typeface="Time new roman"/>
              </a:rPr>
              <a:t>Nội soi</a:t>
            </a:r>
            <a:r>
              <a:rPr lang="en-US" dirty="0" smtClean="0">
                <a:latin typeface="Time new roman"/>
              </a:rPr>
              <a:t>: C</a:t>
            </a:r>
            <a:r>
              <a:rPr lang="vi-VN" dirty="0" smtClean="0">
                <a:latin typeface="Time new roman"/>
              </a:rPr>
              <a:t>ó thể thấy niêm </a:t>
            </a:r>
            <a:r>
              <a:rPr lang="vi-VN" dirty="0">
                <a:latin typeface="Time new roman"/>
              </a:rPr>
              <a:t>mạc mũi bị xung huyết, các cuốn giữa và cuốn dưới phù nề Khe giữa, khe trên, cửa mũi sau có dịch nhầy </a:t>
            </a:r>
            <a:r>
              <a:rPr lang="vi-VN" dirty="0" smtClean="0">
                <a:latin typeface="Time new roman"/>
              </a:rPr>
              <a:t>trong</a:t>
            </a:r>
            <a:r>
              <a:rPr lang="en-US" dirty="0" smtClean="0">
                <a:latin typeface="Time new roman"/>
              </a:rPr>
              <a:t>.</a:t>
            </a:r>
            <a:endParaRPr lang="en-US" dirty="0">
              <a:latin typeface="Time new roman"/>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961" y="1144191"/>
            <a:ext cx="3109967"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3894" y="4479834"/>
            <a:ext cx="20288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1097" y="4287697"/>
            <a:ext cx="8317436" cy="2308324"/>
          </a:xfrm>
          <a:prstGeom prst="rect">
            <a:avLst/>
          </a:prstGeom>
        </p:spPr>
        <p:txBody>
          <a:bodyPr wrap="square">
            <a:spAutoFit/>
          </a:bodyPr>
          <a:lstStyle/>
          <a:p>
            <a:pPr marL="285750" indent="-285750" algn="just">
              <a:buFontTx/>
              <a:buChar char="-"/>
            </a:pPr>
            <a:r>
              <a:rPr lang="vi-VN" dirty="0" smtClean="0">
                <a:latin typeface="Time new roman"/>
              </a:rPr>
              <a:t>Nguyên </a:t>
            </a:r>
            <a:r>
              <a:rPr lang="vi-VN" dirty="0">
                <a:latin typeface="Time new roman"/>
              </a:rPr>
              <a:t>tắc chung: đảm bảo dẫn lưu và thông </a:t>
            </a:r>
            <a:r>
              <a:rPr lang="vi-VN" dirty="0" smtClean="0">
                <a:latin typeface="Time new roman"/>
              </a:rPr>
              <a:t>khí</a:t>
            </a:r>
            <a:r>
              <a:rPr lang="en-US" dirty="0" smtClean="0">
                <a:latin typeface="Time new roman"/>
              </a:rPr>
              <a:t>.</a:t>
            </a:r>
            <a:r>
              <a:rPr lang="vi-VN" dirty="0" smtClean="0">
                <a:latin typeface="Time new roman"/>
              </a:rPr>
              <a:t> </a:t>
            </a:r>
            <a:endParaRPr lang="en-US" dirty="0" smtClean="0">
              <a:latin typeface="Time new roman"/>
            </a:endParaRPr>
          </a:p>
          <a:p>
            <a:pPr marL="285750" indent="-285750" algn="just">
              <a:buFontTx/>
              <a:buChar char="-"/>
            </a:pPr>
            <a:r>
              <a:rPr lang="vi-VN" dirty="0" smtClean="0">
                <a:latin typeface="Time new roman"/>
              </a:rPr>
              <a:t>Điều </a:t>
            </a:r>
            <a:r>
              <a:rPr lang="vi-VN" dirty="0">
                <a:latin typeface="Time new roman"/>
              </a:rPr>
              <a:t>trị tại chỗ: </a:t>
            </a:r>
            <a:endParaRPr lang="en-US" dirty="0" smtClean="0">
              <a:latin typeface="Time new roman"/>
            </a:endParaRPr>
          </a:p>
          <a:p>
            <a:pPr algn="just"/>
            <a:r>
              <a:rPr lang="en-US" dirty="0" smtClean="0">
                <a:latin typeface="Time new roman"/>
              </a:rPr>
              <a:t>	+ </a:t>
            </a:r>
            <a:r>
              <a:rPr lang="vi-VN" dirty="0" smtClean="0">
                <a:latin typeface="Time new roman"/>
              </a:rPr>
              <a:t>Làm </a:t>
            </a:r>
            <a:r>
              <a:rPr lang="vi-VN" dirty="0">
                <a:latin typeface="Time new roman"/>
              </a:rPr>
              <a:t>thông thoáng mũi: Xì mũi, hút mũi, nhỏ thuốc co </a:t>
            </a:r>
            <a:r>
              <a:rPr lang="vi-VN" dirty="0" smtClean="0">
                <a:latin typeface="Time new roman"/>
              </a:rPr>
              <a:t>mạch</a:t>
            </a:r>
            <a:r>
              <a:rPr lang="en-US" dirty="0" smtClean="0">
                <a:latin typeface="Time new roman"/>
              </a:rPr>
              <a:t>. </a:t>
            </a:r>
          </a:p>
          <a:p>
            <a:pPr algn="just"/>
            <a:r>
              <a:rPr lang="en-US" dirty="0" smtClean="0">
                <a:latin typeface="Time new roman"/>
              </a:rPr>
              <a:t>	+ </a:t>
            </a:r>
            <a:r>
              <a:rPr lang="vi-VN" dirty="0" smtClean="0">
                <a:latin typeface="Time new roman"/>
              </a:rPr>
              <a:t>Nhỏ </a:t>
            </a:r>
            <a:r>
              <a:rPr lang="vi-VN" dirty="0">
                <a:latin typeface="Time new roman"/>
              </a:rPr>
              <a:t>thuốc, phối hợp thuốc co mạch và giảm phù </a:t>
            </a:r>
            <a:r>
              <a:rPr lang="vi-VN" dirty="0" smtClean="0">
                <a:latin typeface="Time new roman"/>
              </a:rPr>
              <a:t>nề</a:t>
            </a:r>
            <a:r>
              <a:rPr lang="en-US" dirty="0" smtClean="0">
                <a:latin typeface="Time new roman"/>
              </a:rPr>
              <a:t>.</a:t>
            </a:r>
            <a:r>
              <a:rPr lang="vi-VN" dirty="0" smtClean="0">
                <a:latin typeface="Time new roman"/>
              </a:rPr>
              <a:t> </a:t>
            </a:r>
            <a:endParaRPr lang="en-US" dirty="0" smtClean="0">
              <a:latin typeface="Time new roman"/>
            </a:endParaRPr>
          </a:p>
          <a:p>
            <a:pPr algn="just"/>
            <a:r>
              <a:rPr lang="en-US" dirty="0" smtClean="0">
                <a:latin typeface="Time new roman"/>
              </a:rPr>
              <a:t>	+ </a:t>
            </a:r>
            <a:r>
              <a:rPr lang="vi-VN" dirty="0" smtClean="0">
                <a:latin typeface="Time new roman"/>
              </a:rPr>
              <a:t>Khí dung</a:t>
            </a:r>
            <a:r>
              <a:rPr lang="en-US" dirty="0" smtClean="0">
                <a:latin typeface="Time new roman"/>
              </a:rPr>
              <a:t>.</a:t>
            </a:r>
          </a:p>
          <a:p>
            <a:pPr marL="285750" indent="-285750" algn="just">
              <a:buFontTx/>
              <a:buChar char="-"/>
            </a:pPr>
            <a:r>
              <a:rPr lang="vi-VN" dirty="0" smtClean="0">
                <a:latin typeface="Time new roman"/>
              </a:rPr>
              <a:t>Điều </a:t>
            </a:r>
            <a:r>
              <a:rPr lang="vi-VN" dirty="0">
                <a:latin typeface="Time new roman"/>
              </a:rPr>
              <a:t>trị toàn </a:t>
            </a:r>
            <a:r>
              <a:rPr lang="vi-VN" dirty="0" smtClean="0">
                <a:latin typeface="Time new roman"/>
              </a:rPr>
              <a:t>thân</a:t>
            </a:r>
            <a:r>
              <a:rPr lang="en-US" dirty="0" smtClean="0">
                <a:latin typeface="Time new roman"/>
              </a:rPr>
              <a:t>:</a:t>
            </a:r>
            <a:r>
              <a:rPr lang="vi-VN" dirty="0" smtClean="0">
                <a:latin typeface="Time new roman"/>
              </a:rPr>
              <a:t> </a:t>
            </a:r>
            <a:endParaRPr lang="en-US" dirty="0" smtClean="0">
              <a:latin typeface="Time new roman"/>
            </a:endParaRPr>
          </a:p>
          <a:p>
            <a:pPr algn="just"/>
            <a:r>
              <a:rPr lang="en-US" dirty="0">
                <a:latin typeface="Time new roman"/>
              </a:rPr>
              <a:t>	</a:t>
            </a:r>
            <a:r>
              <a:rPr lang="en-US" dirty="0" smtClean="0">
                <a:latin typeface="Time new roman"/>
              </a:rPr>
              <a:t>+ </a:t>
            </a:r>
            <a:r>
              <a:rPr lang="vi-VN" dirty="0" smtClean="0">
                <a:latin typeface="Time new roman"/>
              </a:rPr>
              <a:t>Chống </a:t>
            </a:r>
            <a:r>
              <a:rPr lang="vi-VN" dirty="0">
                <a:latin typeface="Time new roman"/>
              </a:rPr>
              <a:t>viêm giảm phù </a:t>
            </a:r>
            <a:r>
              <a:rPr lang="vi-VN" dirty="0" smtClean="0">
                <a:latin typeface="Time new roman"/>
              </a:rPr>
              <a:t>nề</a:t>
            </a:r>
            <a:r>
              <a:rPr lang="en-US" dirty="0">
                <a:latin typeface="Time new roman"/>
              </a:rPr>
              <a:t>,</a:t>
            </a:r>
            <a:r>
              <a:rPr lang="en-US" dirty="0" smtClean="0">
                <a:latin typeface="Time new roman"/>
              </a:rPr>
              <a:t> </a:t>
            </a:r>
            <a:r>
              <a:rPr lang="en-US" dirty="0">
                <a:latin typeface="Time new roman"/>
              </a:rPr>
              <a:t>g</a:t>
            </a:r>
            <a:r>
              <a:rPr lang="vi-VN" dirty="0" smtClean="0">
                <a:latin typeface="Time new roman"/>
              </a:rPr>
              <a:t>iảm đau, </a:t>
            </a:r>
            <a:r>
              <a:rPr lang="vi-VN" dirty="0">
                <a:latin typeface="Time new roman"/>
              </a:rPr>
              <a:t>hạ </a:t>
            </a:r>
            <a:r>
              <a:rPr lang="vi-VN" dirty="0" smtClean="0">
                <a:latin typeface="Time new roman"/>
              </a:rPr>
              <a:t>sốt</a:t>
            </a:r>
            <a:r>
              <a:rPr lang="en-US" dirty="0" smtClean="0">
                <a:latin typeface="Time new roman"/>
              </a:rPr>
              <a:t>.</a:t>
            </a:r>
            <a:r>
              <a:rPr lang="vi-VN" dirty="0" smtClean="0">
                <a:latin typeface="Time new roman"/>
              </a:rPr>
              <a:t> </a:t>
            </a:r>
            <a:endParaRPr lang="en-US" dirty="0" smtClean="0">
              <a:latin typeface="Time new roman"/>
            </a:endParaRPr>
          </a:p>
          <a:p>
            <a:pPr algn="just"/>
            <a:r>
              <a:rPr lang="en-US" dirty="0">
                <a:latin typeface="Time new roman"/>
              </a:rPr>
              <a:t>	</a:t>
            </a:r>
            <a:r>
              <a:rPr lang="en-US" dirty="0" smtClean="0">
                <a:latin typeface="Time new roman"/>
              </a:rPr>
              <a:t>+ </a:t>
            </a:r>
            <a:r>
              <a:rPr lang="vi-VN" dirty="0" smtClean="0">
                <a:latin typeface="Time new roman"/>
              </a:rPr>
              <a:t>Kháng </a:t>
            </a:r>
            <a:r>
              <a:rPr lang="vi-VN" dirty="0">
                <a:latin typeface="Time new roman"/>
              </a:rPr>
              <a:t>sinh sử dụng khi có bội nhiễm vi khuẩn</a:t>
            </a:r>
            <a:endParaRPr lang="en-US" dirty="0">
              <a:latin typeface="Time new roman"/>
            </a:endParaRPr>
          </a:p>
        </p:txBody>
      </p:sp>
    </p:spTree>
    <p:extLst>
      <p:ext uri="{BB962C8B-B14F-4D97-AF65-F5344CB8AC3E}">
        <p14:creationId xmlns:p14="http://schemas.microsoft.com/office/powerpoint/2010/main" val="74533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260648"/>
            <a:ext cx="6048672" cy="584775"/>
          </a:xfrm>
          <a:prstGeom prst="rect">
            <a:avLst/>
          </a:prstGeom>
        </p:spPr>
        <p:txBody>
          <a:bodyPr wrap="square">
            <a:spAutoFit/>
          </a:bodyPr>
          <a:lstStyle/>
          <a:p>
            <a:pPr lvl="0"/>
            <a:r>
              <a:rPr lang="en-US" sz="3200" dirty="0" smtClean="0">
                <a:latin typeface="Time new roman"/>
              </a:rPr>
              <a:t>II. </a:t>
            </a:r>
            <a:r>
              <a:rPr lang="en-US" sz="3200" dirty="0" err="1" smtClean="0">
                <a:latin typeface="Time new roman"/>
              </a:rPr>
              <a:t>Những</a:t>
            </a:r>
            <a:r>
              <a:rPr lang="en-US" sz="3200" dirty="0" smtClean="0">
                <a:latin typeface="Time new roman"/>
              </a:rPr>
              <a:t> </a:t>
            </a:r>
            <a:r>
              <a:rPr lang="en-US" sz="3200" dirty="0" err="1" smtClean="0">
                <a:latin typeface="Time new roman"/>
              </a:rPr>
              <a:t>bệnh</a:t>
            </a:r>
            <a:r>
              <a:rPr lang="en-US" sz="3200" dirty="0" smtClean="0">
                <a:latin typeface="Time new roman"/>
              </a:rPr>
              <a:t> Tai </a:t>
            </a:r>
            <a:r>
              <a:rPr lang="en-US" sz="3200" dirty="0" err="1">
                <a:latin typeface="Time new roman"/>
              </a:rPr>
              <a:t>Mũi</a:t>
            </a:r>
            <a:r>
              <a:rPr lang="en-US" sz="3200" dirty="0">
                <a:latin typeface="Time new roman"/>
              </a:rPr>
              <a:t> </a:t>
            </a:r>
            <a:r>
              <a:rPr lang="en-US" sz="3200" dirty="0" err="1" smtClean="0">
                <a:latin typeface="Time new roman"/>
              </a:rPr>
              <a:t>Họng</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3" name="Rectangle 2"/>
          <p:cNvSpPr/>
          <p:nvPr/>
        </p:nvSpPr>
        <p:spPr>
          <a:xfrm>
            <a:off x="839416" y="858042"/>
            <a:ext cx="3845092" cy="584775"/>
          </a:xfrm>
          <a:prstGeom prst="rect">
            <a:avLst/>
          </a:prstGeom>
        </p:spPr>
        <p:txBody>
          <a:bodyPr wrap="none">
            <a:spAutoFit/>
          </a:bodyPr>
          <a:lstStyle/>
          <a:p>
            <a:r>
              <a:rPr lang="en-US" sz="3200" b="1" dirty="0">
                <a:solidFill>
                  <a:schemeClr val="tx2"/>
                </a:solidFill>
                <a:latin typeface="+mj-lt"/>
              </a:rPr>
              <a:t>4</a:t>
            </a:r>
            <a:r>
              <a:rPr lang="en-US" sz="3200" b="1" dirty="0" smtClean="0">
                <a:solidFill>
                  <a:schemeClr val="tx2"/>
                </a:solidFill>
                <a:latin typeface="+mj-lt"/>
              </a:rPr>
              <a:t>. </a:t>
            </a:r>
            <a:r>
              <a:rPr lang="vi-VN" sz="3200" b="1" dirty="0">
                <a:solidFill>
                  <a:schemeClr val="tx2"/>
                </a:solidFill>
                <a:latin typeface="+mj-lt"/>
              </a:rPr>
              <a:t>Viêm mũi dị </a:t>
            </a:r>
            <a:r>
              <a:rPr lang="vi-VN" sz="3200" b="1" dirty="0" smtClean="0">
                <a:solidFill>
                  <a:schemeClr val="tx2"/>
                </a:solidFill>
                <a:latin typeface="+mj-lt"/>
              </a:rPr>
              <a:t>ứng</a:t>
            </a:r>
            <a:r>
              <a:rPr lang="en-US" sz="3200" b="1" dirty="0" smtClean="0">
                <a:solidFill>
                  <a:schemeClr val="tx2"/>
                </a:solidFill>
                <a:latin typeface="+mj-lt"/>
              </a:rPr>
              <a:t>:</a:t>
            </a:r>
            <a:r>
              <a:rPr lang="vi-VN" sz="3200" b="1" dirty="0" smtClean="0">
                <a:solidFill>
                  <a:schemeClr val="tx2"/>
                </a:solidFill>
                <a:latin typeface="+mj-lt"/>
              </a:rPr>
              <a:t> </a:t>
            </a:r>
            <a:endParaRPr lang="en-US" sz="3200" b="1" dirty="0">
              <a:latin typeface="+mj-lt"/>
            </a:endParaRPr>
          </a:p>
        </p:txBody>
      </p:sp>
      <p:sp>
        <p:nvSpPr>
          <p:cNvPr id="7" name="Rectangle 6"/>
          <p:cNvSpPr/>
          <p:nvPr/>
        </p:nvSpPr>
        <p:spPr>
          <a:xfrm>
            <a:off x="839416" y="1447533"/>
            <a:ext cx="2105063" cy="523220"/>
          </a:xfrm>
          <a:prstGeom prst="rect">
            <a:avLst/>
          </a:prstGeom>
        </p:spPr>
        <p:txBody>
          <a:bodyPr wrap="none">
            <a:spAutoFit/>
          </a:bodyPr>
          <a:lstStyle/>
          <a:p>
            <a:r>
              <a:rPr lang="en-US" sz="2800" u="sng" dirty="0" err="1" smtClean="0">
                <a:latin typeface="Time new roman"/>
              </a:rPr>
              <a:t>Tổng</a:t>
            </a:r>
            <a:r>
              <a:rPr lang="en-US" sz="2800" u="sng" dirty="0" smtClean="0">
                <a:latin typeface="Time new roman"/>
              </a:rPr>
              <a:t> </a:t>
            </a:r>
            <a:r>
              <a:rPr lang="en-US" sz="2800" u="sng" dirty="0" err="1" smtClean="0">
                <a:latin typeface="Time new roman"/>
              </a:rPr>
              <a:t>quan</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8" name="Rectangle 7"/>
          <p:cNvSpPr/>
          <p:nvPr/>
        </p:nvSpPr>
        <p:spPr>
          <a:xfrm>
            <a:off x="839416" y="2132856"/>
            <a:ext cx="6048672" cy="1754326"/>
          </a:xfrm>
          <a:prstGeom prst="rect">
            <a:avLst/>
          </a:prstGeom>
        </p:spPr>
        <p:txBody>
          <a:bodyPr wrap="square">
            <a:spAutoFit/>
          </a:bodyPr>
          <a:lstStyle/>
          <a:p>
            <a:pPr marL="285750" indent="-285750" algn="just">
              <a:buFontTx/>
              <a:buChar char="-"/>
            </a:pPr>
            <a:r>
              <a:rPr lang="vi-VN" dirty="0" smtClean="0">
                <a:latin typeface="Time new roman"/>
              </a:rPr>
              <a:t>Ở </a:t>
            </a:r>
            <a:r>
              <a:rPr lang="vi-VN" dirty="0">
                <a:latin typeface="Time new roman"/>
              </a:rPr>
              <a:t>vùng nhiệt đới như nước ta, số bệnh nhân bị viêm mũi dị ứng quanh năm nhiều hơn. Trong vài thập niên qua, tỷ lệ viêm mũi dị ứng tăng cao ở những nước công nghiệp phát triển</a:t>
            </a:r>
            <a:r>
              <a:rPr lang="vi-VN" dirty="0" smtClean="0">
                <a:latin typeface="Time new roman"/>
              </a:rPr>
              <a:t>. </a:t>
            </a:r>
            <a:endParaRPr lang="en-US" dirty="0" smtClean="0">
              <a:latin typeface="Time new roman"/>
            </a:endParaRPr>
          </a:p>
          <a:p>
            <a:pPr marL="285750" indent="-285750" algn="just">
              <a:buFontTx/>
              <a:buChar char="-"/>
            </a:pPr>
            <a:r>
              <a:rPr lang="vi-VN" dirty="0" smtClean="0">
                <a:latin typeface="Time new roman"/>
              </a:rPr>
              <a:t>Ô </a:t>
            </a:r>
            <a:r>
              <a:rPr lang="vi-VN" dirty="0">
                <a:latin typeface="Time new roman"/>
              </a:rPr>
              <a:t>nhiễm môi trường và sự xuất hiện những dị nguyên mới giữ vai trò quan trọng</a:t>
            </a:r>
            <a:endParaRPr lang="en-US" dirty="0">
              <a:latin typeface="Time new roman"/>
            </a:endParaRPr>
          </a:p>
        </p:txBody>
      </p:sp>
      <p:sp>
        <p:nvSpPr>
          <p:cNvPr id="9" name="AutoShape 2" descr="Image result for viÃªm mÅ©i dá» 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208" y="1366956"/>
            <a:ext cx="28575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0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424" y="737304"/>
            <a:ext cx="2311338" cy="523220"/>
          </a:xfrm>
          <a:prstGeom prst="rect">
            <a:avLst/>
          </a:prstGeom>
        </p:spPr>
        <p:txBody>
          <a:bodyPr wrap="none">
            <a:spAutoFit/>
          </a:bodyPr>
          <a:lstStyle/>
          <a:p>
            <a:r>
              <a:rPr lang="en-US" sz="2800" u="sng" dirty="0" err="1" smtClean="0">
                <a:latin typeface="Time new roman"/>
              </a:rPr>
              <a:t>Triệu</a:t>
            </a:r>
            <a:r>
              <a:rPr lang="en-US" sz="2800" u="sng" dirty="0" smtClean="0">
                <a:latin typeface="Time new roman"/>
              </a:rPr>
              <a:t> </a:t>
            </a:r>
            <a:r>
              <a:rPr lang="en-US" sz="2800" u="sng" dirty="0" err="1" smtClean="0">
                <a:latin typeface="Time new roman"/>
              </a:rPr>
              <a:t>chứng</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3" name="Rectangle 2"/>
          <p:cNvSpPr/>
          <p:nvPr/>
        </p:nvSpPr>
        <p:spPr>
          <a:xfrm>
            <a:off x="911424" y="3622952"/>
            <a:ext cx="3382657" cy="523220"/>
          </a:xfrm>
          <a:prstGeom prst="rect">
            <a:avLst/>
          </a:prstGeom>
        </p:spPr>
        <p:txBody>
          <a:bodyPr wrap="none">
            <a:spAutoFit/>
          </a:bodyPr>
          <a:lstStyle/>
          <a:p>
            <a:r>
              <a:rPr lang="en-US" sz="2800" u="sng" dirty="0" err="1" smtClean="0">
                <a:latin typeface="Time new roman"/>
              </a:rPr>
              <a:t>Nguyên</a:t>
            </a:r>
            <a:r>
              <a:rPr lang="en-US" sz="2800" u="sng" dirty="0" smtClean="0">
                <a:latin typeface="Time new roman"/>
              </a:rPr>
              <a:t> </a:t>
            </a:r>
            <a:r>
              <a:rPr lang="en-US" sz="2800" u="sng" dirty="0" err="1" smtClean="0">
                <a:latin typeface="Time new roman"/>
              </a:rPr>
              <a:t>tắc</a:t>
            </a:r>
            <a:r>
              <a:rPr lang="en-US" sz="2800" u="sng" dirty="0" smtClean="0">
                <a:latin typeface="Time new roman"/>
              </a:rPr>
              <a:t> </a:t>
            </a:r>
            <a:r>
              <a:rPr lang="en-US" sz="2800" u="sng" dirty="0" err="1" smtClean="0">
                <a:latin typeface="Time new roman"/>
              </a:rPr>
              <a:t>điều</a:t>
            </a:r>
            <a:r>
              <a:rPr lang="en-US" sz="2800" u="sng" dirty="0" smtClean="0">
                <a:latin typeface="Time new roman"/>
              </a:rPr>
              <a:t> </a:t>
            </a:r>
            <a:r>
              <a:rPr lang="en-US" sz="2800" u="sng" dirty="0" err="1" smtClean="0">
                <a:latin typeface="Time new roman"/>
              </a:rPr>
              <a:t>trị</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4" name="Rectangle 3"/>
          <p:cNvSpPr/>
          <p:nvPr/>
        </p:nvSpPr>
        <p:spPr>
          <a:xfrm>
            <a:off x="911424" y="139239"/>
            <a:ext cx="3845092" cy="584775"/>
          </a:xfrm>
          <a:prstGeom prst="rect">
            <a:avLst/>
          </a:prstGeom>
        </p:spPr>
        <p:txBody>
          <a:bodyPr wrap="none">
            <a:spAutoFit/>
          </a:bodyPr>
          <a:lstStyle/>
          <a:p>
            <a:r>
              <a:rPr lang="en-US" sz="3200" b="1" dirty="0">
                <a:solidFill>
                  <a:schemeClr val="tx2"/>
                </a:solidFill>
                <a:latin typeface="+mj-lt"/>
              </a:rPr>
              <a:t>4</a:t>
            </a:r>
            <a:r>
              <a:rPr lang="en-US" sz="3200" b="1" dirty="0" smtClean="0">
                <a:solidFill>
                  <a:schemeClr val="tx2"/>
                </a:solidFill>
                <a:latin typeface="+mj-lt"/>
              </a:rPr>
              <a:t>. </a:t>
            </a:r>
            <a:r>
              <a:rPr lang="vi-VN" sz="3200" b="1" dirty="0">
                <a:solidFill>
                  <a:schemeClr val="tx2"/>
                </a:solidFill>
                <a:latin typeface="+mj-lt"/>
              </a:rPr>
              <a:t>Viêm mũi dị </a:t>
            </a:r>
            <a:r>
              <a:rPr lang="vi-VN" sz="3200" b="1" dirty="0" smtClean="0">
                <a:solidFill>
                  <a:schemeClr val="tx2"/>
                </a:solidFill>
                <a:latin typeface="+mj-lt"/>
              </a:rPr>
              <a:t>ứng</a:t>
            </a:r>
            <a:r>
              <a:rPr lang="en-US" sz="3200" b="1" dirty="0" smtClean="0">
                <a:solidFill>
                  <a:schemeClr val="tx2"/>
                </a:solidFill>
                <a:latin typeface="+mj-lt"/>
              </a:rPr>
              <a:t>:</a:t>
            </a:r>
            <a:r>
              <a:rPr lang="vi-VN" sz="3200" b="1" dirty="0" smtClean="0">
                <a:solidFill>
                  <a:schemeClr val="tx2"/>
                </a:solidFill>
                <a:latin typeface="+mj-lt"/>
              </a:rPr>
              <a:t> </a:t>
            </a:r>
            <a:endParaRPr lang="en-US" sz="3200" b="1" dirty="0">
              <a:latin typeface="+mj-lt"/>
            </a:endParaRPr>
          </a:p>
        </p:txBody>
      </p:sp>
      <p:sp>
        <p:nvSpPr>
          <p:cNvPr id="5" name="Rectangle 4"/>
          <p:cNvSpPr/>
          <p:nvPr/>
        </p:nvSpPr>
        <p:spPr>
          <a:xfrm>
            <a:off x="911424" y="1260524"/>
            <a:ext cx="7416824" cy="2308324"/>
          </a:xfrm>
          <a:prstGeom prst="rect">
            <a:avLst/>
          </a:prstGeom>
        </p:spPr>
        <p:txBody>
          <a:bodyPr wrap="square">
            <a:spAutoFit/>
          </a:bodyPr>
          <a:lstStyle/>
          <a:p>
            <a:pPr marL="285750" indent="-285750" algn="just">
              <a:buFontTx/>
              <a:buChar char="-"/>
            </a:pPr>
            <a:r>
              <a:rPr lang="vi-VN" dirty="0" smtClean="0">
                <a:latin typeface="Time new roman"/>
              </a:rPr>
              <a:t>Nhảy </a:t>
            </a:r>
            <a:r>
              <a:rPr lang="vi-VN" dirty="0">
                <a:latin typeface="Time new roman"/>
              </a:rPr>
              <a:t>mũi từng cơn, nhất là khi tiếp xúc với dị </a:t>
            </a:r>
            <a:r>
              <a:rPr lang="vi-VN" dirty="0" smtClean="0">
                <a:latin typeface="Time new roman"/>
              </a:rPr>
              <a:t>nguyên.</a:t>
            </a:r>
            <a:endParaRPr lang="en-US" dirty="0" smtClean="0">
              <a:latin typeface="Time new roman"/>
            </a:endParaRPr>
          </a:p>
          <a:p>
            <a:pPr marL="285750" indent="-285750" algn="just">
              <a:buFontTx/>
              <a:buChar char="-"/>
            </a:pPr>
            <a:r>
              <a:rPr lang="vi-VN" dirty="0" smtClean="0">
                <a:latin typeface="Time new roman"/>
              </a:rPr>
              <a:t>Ngứa </a:t>
            </a:r>
            <a:r>
              <a:rPr lang="vi-VN" dirty="0">
                <a:latin typeface="Time new roman"/>
              </a:rPr>
              <a:t>mũi và mắt. Nghẹt mũi hai bên hay đổi bên. </a:t>
            </a:r>
            <a:endParaRPr lang="en-US" dirty="0" smtClean="0">
              <a:latin typeface="Time new roman"/>
            </a:endParaRPr>
          </a:p>
          <a:p>
            <a:pPr marL="285750" indent="-285750" algn="just">
              <a:buFontTx/>
              <a:buChar char="-"/>
            </a:pPr>
            <a:r>
              <a:rPr lang="vi-VN" dirty="0" smtClean="0">
                <a:latin typeface="Time new roman"/>
              </a:rPr>
              <a:t>Chảy </a:t>
            </a:r>
            <a:r>
              <a:rPr lang="vi-VN" dirty="0">
                <a:latin typeface="Time new roman"/>
              </a:rPr>
              <a:t>nước </a:t>
            </a:r>
            <a:r>
              <a:rPr lang="vi-VN" dirty="0" smtClean="0">
                <a:latin typeface="Time new roman"/>
              </a:rPr>
              <a:t>mũi.</a:t>
            </a:r>
            <a:r>
              <a:rPr lang="en-US" dirty="0">
                <a:latin typeface="Time new roman"/>
              </a:rPr>
              <a:t> </a:t>
            </a:r>
            <a:r>
              <a:rPr lang="vi-VN" dirty="0" smtClean="0">
                <a:latin typeface="Time new roman"/>
              </a:rPr>
              <a:t>Bệnh </a:t>
            </a:r>
            <a:r>
              <a:rPr lang="vi-VN" dirty="0">
                <a:latin typeface="Time new roman"/>
              </a:rPr>
              <a:t>nhân có thể bị chảy mũi sau họng, gây khịt mũi, hắng giọng và ho. </a:t>
            </a:r>
            <a:endParaRPr lang="en-US" dirty="0" smtClean="0">
              <a:latin typeface="Time new roman"/>
            </a:endParaRPr>
          </a:p>
          <a:p>
            <a:pPr marL="285750" indent="-285750" algn="just">
              <a:buFontTx/>
              <a:buChar char="-"/>
            </a:pPr>
            <a:r>
              <a:rPr lang="vi-VN" dirty="0" smtClean="0">
                <a:latin typeface="Time new roman"/>
              </a:rPr>
              <a:t>Mũi </a:t>
            </a:r>
            <a:r>
              <a:rPr lang="vi-VN" dirty="0">
                <a:latin typeface="Time new roman"/>
              </a:rPr>
              <a:t>nghẹt, phải thở bằng miệng gây viêm họng, khô họng, viêm thanh </a:t>
            </a:r>
            <a:r>
              <a:rPr lang="vi-VN" dirty="0" smtClean="0">
                <a:latin typeface="Time new roman"/>
              </a:rPr>
              <a:t>quản.</a:t>
            </a:r>
            <a:endParaRPr lang="en-US" dirty="0" smtClean="0">
              <a:latin typeface="Time new roman"/>
            </a:endParaRPr>
          </a:p>
          <a:p>
            <a:pPr marL="285750" indent="-285750" algn="just">
              <a:buFontTx/>
              <a:buChar char="-"/>
            </a:pPr>
            <a:r>
              <a:rPr lang="vi-VN" dirty="0" smtClean="0">
                <a:latin typeface="Time new roman"/>
              </a:rPr>
              <a:t>Chóp </a:t>
            </a:r>
            <a:r>
              <a:rPr lang="vi-VN" dirty="0">
                <a:latin typeface="Time new roman"/>
              </a:rPr>
              <a:t>mũi viêm đỏ và trầy do chà xát thường xuyên vì ngứa. </a:t>
            </a:r>
            <a:endParaRPr lang="en-US" dirty="0">
              <a:latin typeface="Time new roman"/>
            </a:endParaRPr>
          </a:p>
          <a:p>
            <a:pPr marL="285750" indent="-285750" algn="just">
              <a:buFontTx/>
              <a:buChar char="-"/>
            </a:pPr>
            <a:r>
              <a:rPr lang="vi-VN" dirty="0" smtClean="0">
                <a:latin typeface="Time new roman"/>
              </a:rPr>
              <a:t>Mí </a:t>
            </a:r>
            <a:r>
              <a:rPr lang="vi-VN" dirty="0">
                <a:latin typeface="Time new roman"/>
              </a:rPr>
              <a:t>mắt thường bị sưng nề, quầng thâm.</a:t>
            </a:r>
            <a:endParaRPr lang="en-US" dirty="0">
              <a:latin typeface="Time new roman"/>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59" y="3395666"/>
            <a:ext cx="22193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918" y="724014"/>
            <a:ext cx="22193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1424" y="4231076"/>
            <a:ext cx="8784976" cy="2031325"/>
          </a:xfrm>
          <a:prstGeom prst="rect">
            <a:avLst/>
          </a:prstGeom>
        </p:spPr>
        <p:txBody>
          <a:bodyPr wrap="square">
            <a:spAutoFit/>
          </a:bodyPr>
          <a:lstStyle/>
          <a:p>
            <a:pPr marL="285750" indent="-285750" algn="just">
              <a:buFontTx/>
              <a:buChar char="-"/>
            </a:pPr>
            <a:r>
              <a:rPr lang="vi-VN" dirty="0" smtClean="0">
                <a:latin typeface="Time new roman"/>
              </a:rPr>
              <a:t>Mức </a:t>
            </a:r>
            <a:r>
              <a:rPr lang="vi-VN" dirty="0">
                <a:latin typeface="Time new roman"/>
              </a:rPr>
              <a:t>độ I: </a:t>
            </a:r>
            <a:endParaRPr lang="en-US" dirty="0" smtClean="0">
              <a:latin typeface="Time new roman"/>
            </a:endParaRPr>
          </a:p>
          <a:p>
            <a:pPr algn="just"/>
            <a:r>
              <a:rPr lang="en-US" dirty="0" smtClean="0">
                <a:latin typeface="Time new roman"/>
              </a:rPr>
              <a:t>	+ </a:t>
            </a:r>
            <a:r>
              <a:rPr lang="vi-VN" dirty="0" smtClean="0">
                <a:latin typeface="Time new roman"/>
              </a:rPr>
              <a:t>Phòng </a:t>
            </a:r>
            <a:r>
              <a:rPr lang="vi-VN" dirty="0">
                <a:latin typeface="Time new roman"/>
              </a:rPr>
              <a:t>ngừa và điều trị đơn giản các triệu </a:t>
            </a:r>
            <a:r>
              <a:rPr lang="vi-VN" dirty="0" smtClean="0">
                <a:latin typeface="Time new roman"/>
              </a:rPr>
              <a:t>chứng</a:t>
            </a:r>
            <a:r>
              <a:rPr lang="en-US" dirty="0" smtClean="0">
                <a:latin typeface="Time new roman"/>
              </a:rPr>
              <a:t>.</a:t>
            </a:r>
            <a:r>
              <a:rPr lang="en-US" dirty="0">
                <a:latin typeface="Time new roman"/>
              </a:rPr>
              <a:t> </a:t>
            </a:r>
            <a:endParaRPr lang="en-US" dirty="0" smtClean="0">
              <a:latin typeface="Time new roman"/>
            </a:endParaRPr>
          </a:p>
          <a:p>
            <a:pPr algn="just"/>
            <a:r>
              <a:rPr lang="en-US" dirty="0" smtClean="0">
                <a:latin typeface="Time new roman"/>
              </a:rPr>
              <a:t>	+ </a:t>
            </a:r>
            <a:r>
              <a:rPr lang="vi-VN" dirty="0" smtClean="0">
                <a:latin typeface="Time new roman"/>
              </a:rPr>
              <a:t>Tránh </a:t>
            </a:r>
            <a:r>
              <a:rPr lang="vi-VN" dirty="0">
                <a:latin typeface="Time new roman"/>
              </a:rPr>
              <a:t>tiếp xúc với dị </a:t>
            </a:r>
            <a:r>
              <a:rPr lang="vi-VN" dirty="0" smtClean="0">
                <a:latin typeface="Time new roman"/>
              </a:rPr>
              <a:t>nguyên</a:t>
            </a:r>
            <a:r>
              <a:rPr lang="en-US" dirty="0" smtClean="0">
                <a:latin typeface="Time new roman"/>
              </a:rPr>
              <a:t>. </a:t>
            </a:r>
          </a:p>
          <a:p>
            <a:pPr algn="just"/>
            <a:r>
              <a:rPr lang="en-US" dirty="0" smtClean="0">
                <a:latin typeface="Time new roman"/>
              </a:rPr>
              <a:t>	+</a:t>
            </a:r>
            <a:r>
              <a:rPr lang="vi-VN" dirty="0" smtClean="0">
                <a:latin typeface="Time new roman"/>
              </a:rPr>
              <a:t>Dùng thuốc</a:t>
            </a:r>
            <a:r>
              <a:rPr lang="en-US" dirty="0" smtClean="0">
                <a:latin typeface="Time new roman"/>
              </a:rPr>
              <a:t> </a:t>
            </a:r>
            <a:r>
              <a:rPr lang="vi-VN" dirty="0" smtClean="0">
                <a:latin typeface="Time new roman"/>
              </a:rPr>
              <a:t>kháng histamin</a:t>
            </a:r>
            <a:r>
              <a:rPr lang="en-US" dirty="0" smtClean="0">
                <a:latin typeface="Time new roman"/>
              </a:rPr>
              <a:t>,</a:t>
            </a:r>
            <a:r>
              <a:rPr lang="en-US" dirty="0">
                <a:latin typeface="Time new roman"/>
              </a:rPr>
              <a:t> </a:t>
            </a:r>
            <a:r>
              <a:rPr lang="vi-VN" dirty="0" smtClean="0">
                <a:latin typeface="Time new roman"/>
              </a:rPr>
              <a:t>dùng trước khi tiếp xúc với dị nguyên</a:t>
            </a:r>
            <a:r>
              <a:rPr lang="en-US" dirty="0" smtClean="0">
                <a:latin typeface="Time new roman"/>
              </a:rPr>
              <a:t>.</a:t>
            </a:r>
          </a:p>
          <a:p>
            <a:pPr marL="285750" indent="-285750" algn="just">
              <a:buFontTx/>
              <a:buChar char="-"/>
            </a:pPr>
            <a:r>
              <a:rPr lang="vi-VN" dirty="0" smtClean="0">
                <a:latin typeface="Time new roman"/>
              </a:rPr>
              <a:t>Mức </a:t>
            </a:r>
            <a:r>
              <a:rPr lang="vi-VN" dirty="0">
                <a:latin typeface="Time new roman"/>
              </a:rPr>
              <a:t>độ II: Nhận biết và xử trí các tác nhân kết </a:t>
            </a:r>
            <a:r>
              <a:rPr lang="vi-VN" dirty="0" smtClean="0">
                <a:latin typeface="Time new roman"/>
              </a:rPr>
              <a:t>hợp</a:t>
            </a:r>
            <a:r>
              <a:rPr lang="en-US" dirty="0" smtClean="0">
                <a:latin typeface="Time new roman"/>
              </a:rPr>
              <a:t>.</a:t>
            </a:r>
          </a:p>
          <a:p>
            <a:pPr marL="285750" indent="-285750" algn="just">
              <a:buFontTx/>
              <a:buChar char="-"/>
            </a:pPr>
            <a:r>
              <a:rPr lang="vi-VN" dirty="0" smtClean="0">
                <a:latin typeface="Time new roman"/>
              </a:rPr>
              <a:t>Mức </a:t>
            </a:r>
            <a:r>
              <a:rPr lang="vi-VN" dirty="0">
                <a:latin typeface="Time new roman"/>
              </a:rPr>
              <a:t>độ III: Điều trị bằng Corticosteroids trong những trường hợp </a:t>
            </a:r>
            <a:r>
              <a:rPr lang="vi-VN" dirty="0" smtClean="0">
                <a:latin typeface="Time new roman"/>
              </a:rPr>
              <a:t>nặng</a:t>
            </a:r>
            <a:r>
              <a:rPr lang="en-US" dirty="0" smtClean="0">
                <a:latin typeface="Time new roman"/>
              </a:rPr>
              <a:t>,</a:t>
            </a:r>
            <a:r>
              <a:rPr lang="vi-VN" dirty="0" smtClean="0">
                <a:latin typeface="Time new roman"/>
              </a:rPr>
              <a:t> </a:t>
            </a:r>
            <a:r>
              <a:rPr lang="vi-VN" dirty="0">
                <a:latin typeface="Time new roman"/>
              </a:rPr>
              <a:t>mạn </a:t>
            </a:r>
            <a:r>
              <a:rPr lang="vi-VN" dirty="0" smtClean="0">
                <a:latin typeface="Time new roman"/>
              </a:rPr>
              <a:t>tính</a:t>
            </a:r>
            <a:r>
              <a:rPr lang="en-US" dirty="0" smtClean="0">
                <a:latin typeface="Time new roman"/>
              </a:rPr>
              <a:t>.</a:t>
            </a:r>
          </a:p>
          <a:p>
            <a:pPr marL="285750" indent="-285750" algn="just">
              <a:buFontTx/>
              <a:buChar char="-"/>
            </a:pPr>
            <a:r>
              <a:rPr lang="vi-VN" dirty="0">
                <a:latin typeface="Time new roman"/>
              </a:rPr>
              <a:t>Mức độ IV: Giải mẫn cảm đặc hiệu</a:t>
            </a:r>
            <a:endParaRPr lang="en-US" dirty="0">
              <a:latin typeface="Time new roman"/>
            </a:endParaRPr>
          </a:p>
        </p:txBody>
      </p:sp>
    </p:spTree>
    <p:extLst>
      <p:ext uri="{BB962C8B-B14F-4D97-AF65-F5344CB8AC3E}">
        <p14:creationId xmlns:p14="http://schemas.microsoft.com/office/powerpoint/2010/main" val="322705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260648"/>
            <a:ext cx="6048672" cy="584775"/>
          </a:xfrm>
          <a:prstGeom prst="rect">
            <a:avLst/>
          </a:prstGeom>
        </p:spPr>
        <p:txBody>
          <a:bodyPr wrap="square">
            <a:spAutoFit/>
          </a:bodyPr>
          <a:lstStyle/>
          <a:p>
            <a:pPr lvl="0"/>
            <a:r>
              <a:rPr lang="en-US" sz="3200" dirty="0" smtClean="0">
                <a:latin typeface="Time new roman"/>
              </a:rPr>
              <a:t>II. </a:t>
            </a:r>
            <a:r>
              <a:rPr lang="en-US" sz="3200" dirty="0" err="1" smtClean="0">
                <a:latin typeface="Time new roman"/>
              </a:rPr>
              <a:t>Những</a:t>
            </a:r>
            <a:r>
              <a:rPr lang="en-US" sz="3200" dirty="0" smtClean="0">
                <a:latin typeface="Time new roman"/>
              </a:rPr>
              <a:t> </a:t>
            </a:r>
            <a:r>
              <a:rPr lang="en-US" sz="3200" dirty="0" err="1" smtClean="0">
                <a:latin typeface="Time new roman"/>
              </a:rPr>
              <a:t>bệnh</a:t>
            </a:r>
            <a:r>
              <a:rPr lang="en-US" sz="3200" dirty="0" smtClean="0">
                <a:latin typeface="Time new roman"/>
              </a:rPr>
              <a:t> Tai </a:t>
            </a:r>
            <a:r>
              <a:rPr lang="en-US" sz="3200" dirty="0" err="1">
                <a:latin typeface="Time new roman"/>
              </a:rPr>
              <a:t>Mũi</a:t>
            </a:r>
            <a:r>
              <a:rPr lang="en-US" sz="3200" dirty="0">
                <a:latin typeface="Time new roman"/>
              </a:rPr>
              <a:t> </a:t>
            </a:r>
            <a:r>
              <a:rPr lang="en-US" sz="3200" dirty="0" err="1" smtClean="0">
                <a:latin typeface="Time new roman"/>
              </a:rPr>
              <a:t>Họng</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3" name="Rectangle 2"/>
          <p:cNvSpPr/>
          <p:nvPr/>
        </p:nvSpPr>
        <p:spPr>
          <a:xfrm>
            <a:off x="911424" y="858042"/>
            <a:ext cx="7191969" cy="584775"/>
          </a:xfrm>
          <a:prstGeom prst="rect">
            <a:avLst/>
          </a:prstGeom>
        </p:spPr>
        <p:txBody>
          <a:bodyPr wrap="none">
            <a:spAutoFit/>
          </a:bodyPr>
          <a:lstStyle/>
          <a:p>
            <a:r>
              <a:rPr lang="en-US" sz="3200" b="1" dirty="0">
                <a:solidFill>
                  <a:schemeClr val="tx2"/>
                </a:solidFill>
                <a:latin typeface="Time new roman"/>
              </a:rPr>
              <a:t>5</a:t>
            </a:r>
            <a:r>
              <a:rPr lang="en-US" sz="3200" b="1" dirty="0" smtClean="0">
                <a:solidFill>
                  <a:schemeClr val="tx2"/>
                </a:solidFill>
                <a:latin typeface="Time new roman"/>
              </a:rPr>
              <a:t>. </a:t>
            </a:r>
            <a:r>
              <a:rPr lang="vi-VN" sz="3200" b="1" dirty="0">
                <a:solidFill>
                  <a:schemeClr val="tx2"/>
                </a:solidFill>
                <a:latin typeface="Time new roman"/>
              </a:rPr>
              <a:t>Viêm xoang </a:t>
            </a:r>
            <a:r>
              <a:rPr lang="vi-VN" sz="3200" b="1" dirty="0" smtClean="0">
                <a:solidFill>
                  <a:schemeClr val="tx2"/>
                </a:solidFill>
                <a:latin typeface="Time new roman"/>
              </a:rPr>
              <a:t>cấp</a:t>
            </a:r>
            <a:r>
              <a:rPr lang="en-US" sz="3200" b="1" dirty="0" smtClean="0">
                <a:solidFill>
                  <a:schemeClr val="tx2"/>
                </a:solidFill>
                <a:latin typeface="Time new roman"/>
              </a:rPr>
              <a:t> </a:t>
            </a:r>
            <a:r>
              <a:rPr lang="en-US" sz="3200" dirty="0">
                <a:latin typeface="Time new roman"/>
              </a:rPr>
              <a:t>(Acute Sinusitis</a:t>
            </a:r>
            <a:r>
              <a:rPr lang="en-US" sz="3200" dirty="0" smtClean="0">
                <a:latin typeface="Time new roman"/>
              </a:rPr>
              <a:t>)</a:t>
            </a:r>
            <a:r>
              <a:rPr lang="en-US" sz="3200" b="1" dirty="0" smtClean="0">
                <a:solidFill>
                  <a:schemeClr val="tx2"/>
                </a:solidFill>
                <a:latin typeface="Time new roman"/>
              </a:rPr>
              <a:t>:</a:t>
            </a:r>
            <a:r>
              <a:rPr lang="vi-VN" sz="3200" b="1" dirty="0" smtClean="0">
                <a:solidFill>
                  <a:schemeClr val="tx2"/>
                </a:solidFill>
                <a:latin typeface="Time new roman"/>
              </a:rPr>
              <a:t> </a:t>
            </a:r>
            <a:endParaRPr lang="en-US" sz="3200" b="1" dirty="0">
              <a:latin typeface="Time new roman"/>
            </a:endParaRPr>
          </a:p>
        </p:txBody>
      </p:sp>
      <p:sp>
        <p:nvSpPr>
          <p:cNvPr id="7" name="Rectangle 6"/>
          <p:cNvSpPr/>
          <p:nvPr/>
        </p:nvSpPr>
        <p:spPr>
          <a:xfrm>
            <a:off x="839416" y="1461181"/>
            <a:ext cx="2105063" cy="523220"/>
          </a:xfrm>
          <a:prstGeom prst="rect">
            <a:avLst/>
          </a:prstGeom>
        </p:spPr>
        <p:txBody>
          <a:bodyPr wrap="none">
            <a:spAutoFit/>
          </a:bodyPr>
          <a:lstStyle/>
          <a:p>
            <a:r>
              <a:rPr lang="en-US" sz="2800" u="sng" dirty="0" err="1" smtClean="0">
                <a:latin typeface="Time new roman"/>
              </a:rPr>
              <a:t>Tổng</a:t>
            </a:r>
            <a:r>
              <a:rPr lang="en-US" sz="2800" u="sng" dirty="0" smtClean="0">
                <a:latin typeface="Time new roman"/>
              </a:rPr>
              <a:t> </a:t>
            </a:r>
            <a:r>
              <a:rPr lang="en-US" sz="2800" u="sng" dirty="0" err="1" smtClean="0">
                <a:latin typeface="Time new roman"/>
              </a:rPr>
              <a:t>quan</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8" name="Rectangle 7"/>
          <p:cNvSpPr/>
          <p:nvPr/>
        </p:nvSpPr>
        <p:spPr>
          <a:xfrm>
            <a:off x="911424" y="2132856"/>
            <a:ext cx="5976664" cy="2308324"/>
          </a:xfrm>
          <a:prstGeom prst="rect">
            <a:avLst/>
          </a:prstGeom>
        </p:spPr>
        <p:txBody>
          <a:bodyPr wrap="square">
            <a:spAutoFit/>
          </a:bodyPr>
          <a:lstStyle/>
          <a:p>
            <a:pPr marL="285750" indent="-285750" algn="just">
              <a:buFontTx/>
              <a:buChar char="-"/>
            </a:pPr>
            <a:r>
              <a:rPr lang="vi-VN" dirty="0" smtClean="0">
                <a:latin typeface="Time new roman"/>
              </a:rPr>
              <a:t>Theo </a:t>
            </a:r>
            <a:r>
              <a:rPr lang="vi-VN" dirty="0">
                <a:latin typeface="Time new roman"/>
              </a:rPr>
              <a:t>khảo sát của BV NĐ I thì tỷ lệ viêm xoang cấp ở trẻ con vào khoảng 6.6% và bệnh tập trung ở trẻ &lt; 6 </a:t>
            </a:r>
            <a:r>
              <a:rPr lang="vi-VN" dirty="0" smtClean="0">
                <a:latin typeface="Time new roman"/>
              </a:rPr>
              <a:t>tuổi</a:t>
            </a:r>
            <a:r>
              <a:rPr lang="en-US" dirty="0" smtClean="0">
                <a:latin typeface="Time new roman"/>
              </a:rPr>
              <a:t>.</a:t>
            </a:r>
          </a:p>
          <a:p>
            <a:pPr marL="285750" indent="-285750" algn="just">
              <a:buFontTx/>
              <a:buChar char="-"/>
            </a:pPr>
            <a:r>
              <a:rPr lang="vi-VN" dirty="0" smtClean="0">
                <a:latin typeface="Time new roman"/>
              </a:rPr>
              <a:t>Yếu </a:t>
            </a:r>
            <a:r>
              <a:rPr lang="vi-VN" dirty="0">
                <a:latin typeface="Time new roman"/>
              </a:rPr>
              <a:t>tố nguy cơ của bệnh bao gồm suy giảm miễn dịch, rối loạn chức năng vận chuyển lông nhày, dị ứng, môi trường xung quanh, trào ngược dạ dày thực quản, bất thường về cấu trúc giải phẫu bệnh, dị vật mũi, VA.</a:t>
            </a:r>
            <a:endParaRPr lang="en-US" dirty="0">
              <a:latin typeface="Time new roman"/>
            </a:endParaRPr>
          </a:p>
        </p:txBody>
      </p:sp>
      <p:pic>
        <p:nvPicPr>
          <p:cNvPr id="9220" name="Picture 4" descr="Image result for triá»u chá»©ng viÃªm xoang Acute Sinusit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2144" y="1752069"/>
            <a:ext cx="4104456" cy="307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80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601" y="873410"/>
            <a:ext cx="2311338" cy="523220"/>
          </a:xfrm>
          <a:prstGeom prst="rect">
            <a:avLst/>
          </a:prstGeom>
        </p:spPr>
        <p:txBody>
          <a:bodyPr wrap="none">
            <a:spAutoFit/>
          </a:bodyPr>
          <a:lstStyle/>
          <a:p>
            <a:r>
              <a:rPr lang="en-US" sz="2800" u="sng" dirty="0" err="1" smtClean="0">
                <a:latin typeface="Time new roman"/>
              </a:rPr>
              <a:t>Triệu</a:t>
            </a:r>
            <a:r>
              <a:rPr lang="en-US" sz="2800" u="sng" dirty="0" smtClean="0">
                <a:latin typeface="Time new roman"/>
              </a:rPr>
              <a:t> </a:t>
            </a:r>
            <a:r>
              <a:rPr lang="en-US" sz="2800" u="sng" dirty="0" err="1" smtClean="0">
                <a:latin typeface="Time new roman"/>
              </a:rPr>
              <a:t>chứng</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3" name="Rectangle 2"/>
          <p:cNvSpPr/>
          <p:nvPr/>
        </p:nvSpPr>
        <p:spPr>
          <a:xfrm>
            <a:off x="868601" y="3356992"/>
            <a:ext cx="3382657" cy="523220"/>
          </a:xfrm>
          <a:prstGeom prst="rect">
            <a:avLst/>
          </a:prstGeom>
        </p:spPr>
        <p:txBody>
          <a:bodyPr wrap="none">
            <a:spAutoFit/>
          </a:bodyPr>
          <a:lstStyle/>
          <a:p>
            <a:r>
              <a:rPr lang="en-US" sz="2800" u="sng" dirty="0" err="1" smtClean="0">
                <a:latin typeface="Time new roman"/>
              </a:rPr>
              <a:t>Nguyên</a:t>
            </a:r>
            <a:r>
              <a:rPr lang="en-US" sz="2800" u="sng" dirty="0" smtClean="0">
                <a:latin typeface="Time new roman"/>
              </a:rPr>
              <a:t> </a:t>
            </a:r>
            <a:r>
              <a:rPr lang="en-US" sz="2800" u="sng" dirty="0" err="1" smtClean="0">
                <a:latin typeface="Time new roman"/>
              </a:rPr>
              <a:t>tắc</a:t>
            </a:r>
            <a:r>
              <a:rPr lang="en-US" sz="2800" u="sng" dirty="0" smtClean="0">
                <a:latin typeface="Time new roman"/>
              </a:rPr>
              <a:t> </a:t>
            </a:r>
            <a:r>
              <a:rPr lang="en-US" sz="2800" u="sng" dirty="0" err="1" smtClean="0">
                <a:latin typeface="Time new roman"/>
              </a:rPr>
              <a:t>điều</a:t>
            </a:r>
            <a:r>
              <a:rPr lang="en-US" sz="2800" u="sng" dirty="0" smtClean="0">
                <a:latin typeface="Time new roman"/>
              </a:rPr>
              <a:t> </a:t>
            </a:r>
            <a:r>
              <a:rPr lang="en-US" sz="2800" u="sng" dirty="0" err="1" smtClean="0">
                <a:latin typeface="Time new roman"/>
              </a:rPr>
              <a:t>trị</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5" name="Rectangle 4"/>
          <p:cNvSpPr/>
          <p:nvPr/>
        </p:nvSpPr>
        <p:spPr>
          <a:xfrm>
            <a:off x="868601" y="273267"/>
            <a:ext cx="3599832" cy="584775"/>
          </a:xfrm>
          <a:prstGeom prst="rect">
            <a:avLst/>
          </a:prstGeom>
        </p:spPr>
        <p:txBody>
          <a:bodyPr wrap="none">
            <a:spAutoFit/>
          </a:bodyPr>
          <a:lstStyle/>
          <a:p>
            <a:r>
              <a:rPr lang="en-US" sz="3200" b="1" dirty="0">
                <a:solidFill>
                  <a:schemeClr val="tx2"/>
                </a:solidFill>
                <a:latin typeface="+mj-lt"/>
              </a:rPr>
              <a:t>5</a:t>
            </a:r>
            <a:r>
              <a:rPr lang="en-US" sz="3200" b="1" dirty="0" smtClean="0">
                <a:solidFill>
                  <a:schemeClr val="tx2"/>
                </a:solidFill>
                <a:latin typeface="+mj-lt"/>
              </a:rPr>
              <a:t>. </a:t>
            </a:r>
            <a:r>
              <a:rPr lang="vi-VN" sz="3200" b="1" dirty="0">
                <a:solidFill>
                  <a:schemeClr val="tx2"/>
                </a:solidFill>
                <a:latin typeface="+mj-lt"/>
              </a:rPr>
              <a:t>Viêm xoang </a:t>
            </a:r>
            <a:r>
              <a:rPr lang="vi-VN" sz="3200" b="1" dirty="0" smtClean="0">
                <a:solidFill>
                  <a:schemeClr val="tx2"/>
                </a:solidFill>
                <a:latin typeface="+mj-lt"/>
              </a:rPr>
              <a:t>cấp</a:t>
            </a:r>
            <a:r>
              <a:rPr lang="en-US" sz="3200" b="1" dirty="0" smtClean="0">
                <a:solidFill>
                  <a:schemeClr val="tx2"/>
                </a:solidFill>
                <a:latin typeface="+mj-lt"/>
              </a:rPr>
              <a:t>:</a:t>
            </a:r>
            <a:r>
              <a:rPr lang="vi-VN" sz="3200" b="1" dirty="0" smtClean="0">
                <a:solidFill>
                  <a:schemeClr val="tx2"/>
                </a:solidFill>
                <a:latin typeface="+mj-lt"/>
              </a:rPr>
              <a:t> </a:t>
            </a:r>
            <a:endParaRPr lang="en-US" sz="3200" b="1" dirty="0">
              <a:latin typeface="+mj-lt"/>
            </a:endParaRPr>
          </a:p>
        </p:txBody>
      </p:sp>
      <p:sp>
        <p:nvSpPr>
          <p:cNvPr id="6" name="Rectangle 5"/>
          <p:cNvSpPr/>
          <p:nvPr/>
        </p:nvSpPr>
        <p:spPr>
          <a:xfrm>
            <a:off x="868601" y="1400379"/>
            <a:ext cx="6096000" cy="1754326"/>
          </a:xfrm>
          <a:prstGeom prst="rect">
            <a:avLst/>
          </a:prstGeom>
        </p:spPr>
        <p:txBody>
          <a:bodyPr>
            <a:spAutoFit/>
          </a:bodyPr>
          <a:lstStyle/>
          <a:p>
            <a:pPr marL="285750" indent="-285750" algn="just">
              <a:buFontTx/>
              <a:buChar char="-"/>
            </a:pPr>
            <a:r>
              <a:rPr lang="vi-VN" dirty="0" smtClean="0">
                <a:latin typeface="Time new roman"/>
              </a:rPr>
              <a:t>Sốt </a:t>
            </a:r>
            <a:r>
              <a:rPr lang="vi-VN" dirty="0">
                <a:latin typeface="Time new roman"/>
              </a:rPr>
              <a:t>&gt; </a:t>
            </a:r>
            <a:r>
              <a:rPr lang="vi-VN" dirty="0" smtClean="0">
                <a:latin typeface="Time new roman"/>
              </a:rPr>
              <a:t>39</a:t>
            </a:r>
            <a:r>
              <a:rPr lang="en-US" dirty="0" smtClean="0">
                <a:latin typeface="Time new roman"/>
              </a:rPr>
              <a:t>.</a:t>
            </a:r>
          </a:p>
          <a:p>
            <a:pPr marL="285750" indent="-285750" algn="just">
              <a:buFontTx/>
              <a:buChar char="-"/>
            </a:pPr>
            <a:r>
              <a:rPr lang="vi-VN" dirty="0" smtClean="0">
                <a:latin typeface="Time new roman"/>
              </a:rPr>
              <a:t> </a:t>
            </a:r>
            <a:r>
              <a:rPr lang="vi-VN" dirty="0">
                <a:latin typeface="Time new roman"/>
              </a:rPr>
              <a:t>Thở hôi; Ho nhiều về ban </a:t>
            </a:r>
            <a:r>
              <a:rPr lang="vi-VN" dirty="0" smtClean="0">
                <a:latin typeface="Time new roman"/>
              </a:rPr>
              <a:t>đêm</a:t>
            </a:r>
            <a:r>
              <a:rPr lang="en-US" dirty="0" smtClean="0">
                <a:latin typeface="Time new roman"/>
              </a:rPr>
              <a:t>.</a:t>
            </a:r>
          </a:p>
          <a:p>
            <a:pPr marL="285750" indent="-285750" algn="just">
              <a:buFontTx/>
              <a:buChar char="-"/>
            </a:pPr>
            <a:r>
              <a:rPr lang="vi-VN" dirty="0" smtClean="0">
                <a:latin typeface="Time new roman"/>
              </a:rPr>
              <a:t>Sổ </a:t>
            </a:r>
            <a:r>
              <a:rPr lang="vi-VN" dirty="0">
                <a:latin typeface="Time new roman"/>
              </a:rPr>
              <a:t>mũi, mũi có mủ vàng hay </a:t>
            </a:r>
            <a:r>
              <a:rPr lang="vi-VN" dirty="0" smtClean="0">
                <a:latin typeface="Time new roman"/>
              </a:rPr>
              <a:t>xanh</a:t>
            </a:r>
            <a:r>
              <a:rPr lang="en-US" dirty="0" smtClean="0">
                <a:latin typeface="Time new roman"/>
              </a:rPr>
              <a:t>.</a:t>
            </a:r>
          </a:p>
          <a:p>
            <a:pPr marL="285750" indent="-285750" algn="just">
              <a:buFontTx/>
              <a:buChar char="-"/>
            </a:pPr>
            <a:r>
              <a:rPr lang="vi-VN" dirty="0" smtClean="0">
                <a:latin typeface="Time new roman"/>
              </a:rPr>
              <a:t>Nhức </a:t>
            </a:r>
            <a:r>
              <a:rPr lang="vi-VN" dirty="0">
                <a:latin typeface="Time new roman"/>
              </a:rPr>
              <a:t>đầu ; Đau vùng mặt, sau ổ mắt, đau răng, đau họng liên quan vị trí viêm; Có thể kèm theo Viêm tai giữa </a:t>
            </a:r>
            <a:r>
              <a:rPr lang="vi-VN" dirty="0" smtClean="0">
                <a:latin typeface="Time new roman"/>
              </a:rPr>
              <a:t>cấp</a:t>
            </a:r>
            <a:r>
              <a:rPr lang="en-US" dirty="0" smtClean="0">
                <a:latin typeface="Time new roman"/>
              </a:rPr>
              <a:t>.</a:t>
            </a:r>
            <a:endParaRPr lang="en-US" dirty="0">
              <a:latin typeface="Time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309" y="1035517"/>
            <a:ext cx="3258465" cy="245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68601" y="3880212"/>
            <a:ext cx="8709436" cy="2862322"/>
          </a:xfrm>
          <a:prstGeom prst="rect">
            <a:avLst/>
          </a:prstGeom>
        </p:spPr>
        <p:txBody>
          <a:bodyPr wrap="none">
            <a:spAutoFit/>
          </a:bodyPr>
          <a:lstStyle/>
          <a:p>
            <a:pPr marL="285750" indent="-285750" algn="just">
              <a:buFontTx/>
              <a:buChar char="-"/>
            </a:pPr>
            <a:r>
              <a:rPr lang="en-US" dirty="0" err="1" smtClean="0">
                <a:latin typeface="Time new roman"/>
              </a:rPr>
              <a:t>Điều</a:t>
            </a:r>
            <a:r>
              <a:rPr lang="en-US" dirty="0" smtClean="0">
                <a:latin typeface="Time new roman"/>
              </a:rPr>
              <a:t> </a:t>
            </a:r>
            <a:r>
              <a:rPr lang="en-US" dirty="0" err="1">
                <a:latin typeface="Time new roman"/>
              </a:rPr>
              <a:t>trị</a:t>
            </a:r>
            <a:r>
              <a:rPr lang="en-US" dirty="0">
                <a:latin typeface="Time new roman"/>
              </a:rPr>
              <a:t> </a:t>
            </a:r>
            <a:r>
              <a:rPr lang="en-US" dirty="0" err="1">
                <a:latin typeface="Time new roman"/>
              </a:rPr>
              <a:t>nội</a:t>
            </a:r>
            <a:r>
              <a:rPr lang="en-US" dirty="0">
                <a:latin typeface="Time new roman"/>
              </a:rPr>
              <a:t> </a:t>
            </a:r>
            <a:r>
              <a:rPr lang="en-US" dirty="0" err="1" smtClean="0">
                <a:latin typeface="Time new roman"/>
              </a:rPr>
              <a:t>khoa</a:t>
            </a:r>
            <a:r>
              <a:rPr lang="en-US" dirty="0">
                <a:latin typeface="Time new roman"/>
              </a:rPr>
              <a:t>: </a:t>
            </a:r>
            <a:endParaRPr lang="en-US" dirty="0" smtClean="0">
              <a:latin typeface="Time new roman"/>
            </a:endParaRPr>
          </a:p>
          <a:p>
            <a:pPr algn="just"/>
            <a:r>
              <a:rPr lang="en-US" dirty="0">
                <a:latin typeface="Time new roman"/>
              </a:rPr>
              <a:t>	</a:t>
            </a:r>
            <a:r>
              <a:rPr lang="en-US" dirty="0" smtClean="0">
                <a:latin typeface="Time new roman"/>
              </a:rPr>
              <a:t>+ </a:t>
            </a:r>
            <a:r>
              <a:rPr lang="en-US" dirty="0" err="1" smtClean="0">
                <a:latin typeface="Time new roman"/>
              </a:rPr>
              <a:t>Kháng</a:t>
            </a:r>
            <a:r>
              <a:rPr lang="en-US" dirty="0" smtClean="0">
                <a:latin typeface="Time new roman"/>
              </a:rPr>
              <a:t> </a:t>
            </a:r>
            <a:r>
              <a:rPr lang="en-US" dirty="0" err="1" smtClean="0">
                <a:latin typeface="Time new roman"/>
              </a:rPr>
              <a:t>sinh</a:t>
            </a:r>
            <a:r>
              <a:rPr lang="en-US" dirty="0" smtClean="0">
                <a:latin typeface="Time new roman"/>
              </a:rPr>
              <a:t>. </a:t>
            </a:r>
          </a:p>
          <a:p>
            <a:pPr algn="just"/>
            <a:r>
              <a:rPr lang="en-US" dirty="0">
                <a:latin typeface="Time new roman"/>
              </a:rPr>
              <a:t>	</a:t>
            </a:r>
            <a:r>
              <a:rPr lang="en-US" dirty="0" smtClean="0">
                <a:latin typeface="Time new roman"/>
              </a:rPr>
              <a:t>+ </a:t>
            </a:r>
            <a:r>
              <a:rPr lang="en-US" dirty="0" err="1" smtClean="0">
                <a:latin typeface="Time new roman"/>
              </a:rPr>
              <a:t>Kháng</a:t>
            </a:r>
            <a:r>
              <a:rPr lang="en-US" dirty="0" smtClean="0">
                <a:latin typeface="Time new roman"/>
              </a:rPr>
              <a:t> </a:t>
            </a:r>
            <a:r>
              <a:rPr lang="en-US" dirty="0" err="1">
                <a:latin typeface="Time new roman"/>
              </a:rPr>
              <a:t>histamin</a:t>
            </a:r>
            <a:r>
              <a:rPr lang="en-US" dirty="0">
                <a:latin typeface="Time new roman"/>
              </a:rPr>
              <a:t> </a:t>
            </a:r>
            <a:r>
              <a:rPr lang="en-US" dirty="0" err="1">
                <a:latin typeface="Time new roman"/>
              </a:rPr>
              <a:t>khi</a:t>
            </a:r>
            <a:r>
              <a:rPr lang="en-US" dirty="0">
                <a:latin typeface="Time new roman"/>
              </a:rPr>
              <a:t> </a:t>
            </a:r>
            <a:r>
              <a:rPr lang="en-US" dirty="0" err="1">
                <a:latin typeface="Time new roman"/>
              </a:rPr>
              <a:t>nghi</a:t>
            </a:r>
            <a:r>
              <a:rPr lang="en-US" dirty="0">
                <a:latin typeface="Time new roman"/>
              </a:rPr>
              <a:t> </a:t>
            </a:r>
            <a:r>
              <a:rPr lang="en-US" dirty="0" err="1" smtClean="0">
                <a:latin typeface="Time new roman"/>
              </a:rPr>
              <a:t>nguồn</a:t>
            </a:r>
            <a:r>
              <a:rPr lang="en-US" dirty="0" smtClean="0">
                <a:latin typeface="Time new roman"/>
              </a:rPr>
              <a:t> </a:t>
            </a:r>
            <a:r>
              <a:rPr lang="en-US" dirty="0" err="1" smtClean="0">
                <a:latin typeface="Time new roman"/>
              </a:rPr>
              <a:t>gốc</a:t>
            </a:r>
            <a:r>
              <a:rPr lang="en-US" dirty="0" smtClean="0">
                <a:latin typeface="Time new roman"/>
              </a:rPr>
              <a:t> </a:t>
            </a:r>
            <a:r>
              <a:rPr lang="en-US" dirty="0">
                <a:latin typeface="Time new roman"/>
              </a:rPr>
              <a:t>di </a:t>
            </a:r>
            <a:r>
              <a:rPr lang="en-US" dirty="0" err="1" smtClean="0">
                <a:latin typeface="Time new roman"/>
              </a:rPr>
              <a:t>ứng</a:t>
            </a:r>
            <a:r>
              <a:rPr lang="en-US" dirty="0">
                <a:latin typeface="Time new roman"/>
              </a:rPr>
              <a:t> . </a:t>
            </a:r>
            <a:endParaRPr lang="en-US" dirty="0" smtClean="0">
              <a:latin typeface="Time new roman"/>
            </a:endParaRPr>
          </a:p>
          <a:p>
            <a:pPr marL="285750" indent="-285750" algn="just">
              <a:buFontTx/>
              <a:buChar char="-"/>
            </a:pPr>
            <a:r>
              <a:rPr lang="en-US" dirty="0" err="1" smtClean="0">
                <a:latin typeface="Time new roman"/>
              </a:rPr>
              <a:t>Điều</a:t>
            </a:r>
            <a:r>
              <a:rPr lang="en-US" dirty="0" smtClean="0">
                <a:latin typeface="Time new roman"/>
              </a:rPr>
              <a:t> </a:t>
            </a:r>
            <a:r>
              <a:rPr lang="en-US" dirty="0" err="1">
                <a:latin typeface="Time new roman"/>
              </a:rPr>
              <a:t>trị</a:t>
            </a:r>
            <a:r>
              <a:rPr lang="en-US" dirty="0">
                <a:latin typeface="Time new roman"/>
              </a:rPr>
              <a:t> </a:t>
            </a:r>
            <a:r>
              <a:rPr lang="en-US" dirty="0" err="1">
                <a:latin typeface="Time new roman"/>
              </a:rPr>
              <a:t>phẫu</a:t>
            </a:r>
            <a:r>
              <a:rPr lang="en-US" dirty="0">
                <a:latin typeface="Time new roman"/>
              </a:rPr>
              <a:t> </a:t>
            </a:r>
            <a:r>
              <a:rPr lang="en-US" dirty="0" err="1">
                <a:latin typeface="Time new roman"/>
              </a:rPr>
              <a:t>thuật</a:t>
            </a:r>
            <a:r>
              <a:rPr lang="en-US" dirty="0">
                <a:latin typeface="Time new roman"/>
              </a:rPr>
              <a:t>: </a:t>
            </a:r>
            <a:r>
              <a:rPr lang="en-US" dirty="0" smtClean="0">
                <a:latin typeface="Time new roman"/>
              </a:rPr>
              <a:t> </a:t>
            </a:r>
          </a:p>
          <a:p>
            <a:pPr algn="just"/>
            <a:r>
              <a:rPr lang="en-US" dirty="0">
                <a:latin typeface="Time new roman"/>
              </a:rPr>
              <a:t>	</a:t>
            </a:r>
            <a:r>
              <a:rPr lang="en-US" dirty="0" smtClean="0">
                <a:latin typeface="Time new roman"/>
              </a:rPr>
              <a:t>+ </a:t>
            </a:r>
            <a:r>
              <a:rPr lang="en-US" dirty="0" err="1" smtClean="0">
                <a:latin typeface="Time new roman"/>
              </a:rPr>
              <a:t>Chỉ</a:t>
            </a:r>
            <a:r>
              <a:rPr lang="en-US" dirty="0" smtClean="0">
                <a:latin typeface="Time new roman"/>
              </a:rPr>
              <a:t> </a:t>
            </a:r>
            <a:r>
              <a:rPr lang="vi-VN" dirty="0" smtClean="0">
                <a:latin typeface="Time new roman"/>
              </a:rPr>
              <a:t>được </a:t>
            </a:r>
            <a:r>
              <a:rPr lang="vi-VN" dirty="0">
                <a:latin typeface="Time new roman"/>
              </a:rPr>
              <a:t>điều trị </a:t>
            </a:r>
            <a:r>
              <a:rPr lang="vi-VN" dirty="0" smtClean="0">
                <a:latin typeface="Time new roman"/>
              </a:rPr>
              <a:t>p</a:t>
            </a:r>
            <a:r>
              <a:rPr lang="en-US" dirty="0" err="1" smtClean="0">
                <a:latin typeface="Time new roman"/>
              </a:rPr>
              <a:t>hẫu</a:t>
            </a:r>
            <a:r>
              <a:rPr lang="en-US" dirty="0" smtClean="0">
                <a:latin typeface="Time new roman"/>
              </a:rPr>
              <a:t> </a:t>
            </a:r>
            <a:r>
              <a:rPr lang="en-US" dirty="0" err="1" smtClean="0">
                <a:latin typeface="Time new roman"/>
              </a:rPr>
              <a:t>thuật</a:t>
            </a:r>
            <a:r>
              <a:rPr lang="en-US" dirty="0" smtClean="0">
                <a:latin typeface="Time new roman"/>
              </a:rPr>
              <a:t> </a:t>
            </a:r>
            <a:r>
              <a:rPr lang="vi-VN" dirty="0" smtClean="0">
                <a:latin typeface="Time new roman"/>
              </a:rPr>
              <a:t> </a:t>
            </a:r>
            <a:r>
              <a:rPr lang="vi-VN" dirty="0">
                <a:latin typeface="Time new roman"/>
              </a:rPr>
              <a:t>trong trường hợp điều trị nội khoa thất bại. </a:t>
            </a:r>
            <a:endParaRPr lang="en-US" dirty="0" smtClean="0">
              <a:latin typeface="Time new roman"/>
            </a:endParaRPr>
          </a:p>
          <a:p>
            <a:pPr algn="just"/>
            <a:r>
              <a:rPr lang="en-US" dirty="0">
                <a:latin typeface="Time new roman"/>
              </a:rPr>
              <a:t>	</a:t>
            </a:r>
            <a:r>
              <a:rPr lang="en-US" dirty="0" smtClean="0">
                <a:latin typeface="Time new roman"/>
              </a:rPr>
              <a:t>+ </a:t>
            </a:r>
            <a:r>
              <a:rPr lang="vi-VN" dirty="0" smtClean="0">
                <a:latin typeface="Time new roman"/>
              </a:rPr>
              <a:t>Chỉ p</a:t>
            </a:r>
            <a:r>
              <a:rPr lang="en-US" dirty="0" err="1" smtClean="0">
                <a:latin typeface="Time new roman"/>
              </a:rPr>
              <a:t>hẫu</a:t>
            </a:r>
            <a:r>
              <a:rPr lang="en-US" dirty="0" smtClean="0">
                <a:latin typeface="Time new roman"/>
              </a:rPr>
              <a:t> </a:t>
            </a:r>
            <a:r>
              <a:rPr lang="en-US" dirty="0" err="1" smtClean="0">
                <a:latin typeface="Time new roman"/>
              </a:rPr>
              <a:t>thuật</a:t>
            </a:r>
            <a:r>
              <a:rPr lang="vi-VN" dirty="0" smtClean="0">
                <a:latin typeface="Time new roman"/>
              </a:rPr>
              <a:t> </a:t>
            </a:r>
            <a:r>
              <a:rPr lang="vi-VN" dirty="0">
                <a:latin typeface="Time new roman"/>
              </a:rPr>
              <a:t>xoang ở trẻ trên 6 tuổi</a:t>
            </a:r>
            <a:r>
              <a:rPr lang="vi-VN" dirty="0" smtClean="0">
                <a:latin typeface="Time new roman"/>
              </a:rPr>
              <a:t>.</a:t>
            </a:r>
            <a:endParaRPr lang="en-US" dirty="0" smtClean="0">
              <a:latin typeface="Time new roman"/>
            </a:endParaRPr>
          </a:p>
          <a:p>
            <a:pPr marL="285750" indent="-285750" algn="just">
              <a:buFontTx/>
              <a:buChar char="-"/>
            </a:pPr>
            <a:r>
              <a:rPr lang="en-US" dirty="0" err="1" smtClean="0">
                <a:latin typeface="Time new roman"/>
              </a:rPr>
              <a:t>Điều</a:t>
            </a:r>
            <a:r>
              <a:rPr lang="en-US" dirty="0" smtClean="0">
                <a:latin typeface="Time new roman"/>
              </a:rPr>
              <a:t> </a:t>
            </a:r>
            <a:r>
              <a:rPr lang="en-US" dirty="0" err="1">
                <a:latin typeface="Time new roman"/>
              </a:rPr>
              <a:t>trị</a:t>
            </a:r>
            <a:r>
              <a:rPr lang="en-US" dirty="0">
                <a:latin typeface="Time new roman"/>
              </a:rPr>
              <a:t> </a:t>
            </a:r>
            <a:r>
              <a:rPr lang="en-US" dirty="0" err="1">
                <a:latin typeface="Time new roman"/>
              </a:rPr>
              <a:t>nguyên</a:t>
            </a:r>
            <a:r>
              <a:rPr lang="en-US" dirty="0">
                <a:latin typeface="Time new roman"/>
              </a:rPr>
              <a:t> </a:t>
            </a:r>
            <a:r>
              <a:rPr lang="en-US" dirty="0" err="1">
                <a:latin typeface="Time new roman"/>
              </a:rPr>
              <a:t>nhân</a:t>
            </a:r>
            <a:r>
              <a:rPr lang="en-US" dirty="0">
                <a:latin typeface="Time new roman"/>
              </a:rPr>
              <a:t>: </a:t>
            </a:r>
            <a:endParaRPr lang="en-US" dirty="0" smtClean="0">
              <a:latin typeface="Time new roman"/>
            </a:endParaRPr>
          </a:p>
          <a:p>
            <a:pPr algn="just"/>
            <a:r>
              <a:rPr lang="en-US" dirty="0">
                <a:latin typeface="Time new roman"/>
              </a:rPr>
              <a:t>	</a:t>
            </a:r>
            <a:r>
              <a:rPr lang="en-US" dirty="0" smtClean="0">
                <a:latin typeface="Time new roman"/>
              </a:rPr>
              <a:t>+ </a:t>
            </a:r>
            <a:r>
              <a:rPr lang="en-US" dirty="0" err="1" smtClean="0">
                <a:latin typeface="Time new roman"/>
              </a:rPr>
              <a:t>Nao</a:t>
            </a:r>
            <a:r>
              <a:rPr lang="en-US" dirty="0" smtClean="0">
                <a:latin typeface="Time new roman"/>
              </a:rPr>
              <a:t> </a:t>
            </a:r>
            <a:r>
              <a:rPr lang="en-US" dirty="0">
                <a:latin typeface="Time new roman"/>
              </a:rPr>
              <a:t>VA. </a:t>
            </a:r>
            <a:endParaRPr lang="en-US" dirty="0" smtClean="0">
              <a:latin typeface="Time new roman"/>
            </a:endParaRPr>
          </a:p>
          <a:p>
            <a:pPr algn="just"/>
            <a:r>
              <a:rPr lang="en-US" dirty="0">
                <a:latin typeface="Time new roman"/>
              </a:rPr>
              <a:t>	</a:t>
            </a:r>
            <a:r>
              <a:rPr lang="en-US" dirty="0" smtClean="0">
                <a:latin typeface="Time new roman"/>
              </a:rPr>
              <a:t>+ </a:t>
            </a:r>
            <a:r>
              <a:rPr lang="en-US" dirty="0" err="1" smtClean="0">
                <a:latin typeface="Time new roman"/>
              </a:rPr>
              <a:t>Điều</a:t>
            </a:r>
            <a:r>
              <a:rPr lang="en-US" dirty="0" smtClean="0">
                <a:latin typeface="Time new roman"/>
              </a:rPr>
              <a:t> </a:t>
            </a:r>
            <a:r>
              <a:rPr lang="en-US" dirty="0" err="1" smtClean="0">
                <a:latin typeface="Time new roman"/>
              </a:rPr>
              <a:t>trị</a:t>
            </a:r>
            <a:r>
              <a:rPr lang="en-US" dirty="0" smtClean="0">
                <a:latin typeface="Time new roman"/>
              </a:rPr>
              <a:t> </a:t>
            </a:r>
            <a:r>
              <a:rPr lang="en-US" dirty="0" err="1" smtClean="0">
                <a:latin typeface="Time new roman"/>
              </a:rPr>
              <a:t>trào</a:t>
            </a:r>
            <a:r>
              <a:rPr lang="en-US" dirty="0" smtClean="0">
                <a:latin typeface="Time new roman"/>
              </a:rPr>
              <a:t> </a:t>
            </a:r>
            <a:r>
              <a:rPr lang="en-US" dirty="0" err="1" smtClean="0">
                <a:latin typeface="Time new roman"/>
              </a:rPr>
              <a:t>ngược</a:t>
            </a:r>
            <a:r>
              <a:rPr lang="en-US" dirty="0" smtClean="0">
                <a:latin typeface="Time new roman"/>
              </a:rPr>
              <a:t> </a:t>
            </a:r>
            <a:r>
              <a:rPr lang="en-US" dirty="0" err="1" smtClean="0">
                <a:latin typeface="Time new roman"/>
              </a:rPr>
              <a:t>dạ</a:t>
            </a:r>
            <a:r>
              <a:rPr lang="en-US" dirty="0" smtClean="0">
                <a:latin typeface="Time new roman"/>
              </a:rPr>
              <a:t> </a:t>
            </a:r>
            <a:r>
              <a:rPr lang="en-US" dirty="0" err="1" smtClean="0">
                <a:latin typeface="Time new roman"/>
              </a:rPr>
              <a:t>dày</a:t>
            </a:r>
            <a:r>
              <a:rPr lang="en-US" dirty="0" smtClean="0">
                <a:latin typeface="Time new roman"/>
              </a:rPr>
              <a:t> </a:t>
            </a:r>
            <a:r>
              <a:rPr lang="en-US" dirty="0" err="1" smtClean="0">
                <a:latin typeface="Time new roman"/>
              </a:rPr>
              <a:t>thực</a:t>
            </a:r>
            <a:r>
              <a:rPr lang="en-US" dirty="0" smtClean="0">
                <a:latin typeface="Time new roman"/>
              </a:rPr>
              <a:t> </a:t>
            </a:r>
            <a:r>
              <a:rPr lang="en-US" dirty="0" err="1" smtClean="0">
                <a:latin typeface="Time new roman"/>
              </a:rPr>
              <a:t>quản</a:t>
            </a:r>
            <a:r>
              <a:rPr lang="en-US" dirty="0" smtClean="0">
                <a:latin typeface="Time new roman"/>
              </a:rPr>
              <a:t>. </a:t>
            </a:r>
          </a:p>
          <a:p>
            <a:pPr algn="just"/>
            <a:r>
              <a:rPr lang="en-US" dirty="0">
                <a:latin typeface="Time new roman"/>
              </a:rPr>
              <a:t>	</a:t>
            </a:r>
            <a:r>
              <a:rPr lang="en-US" dirty="0" smtClean="0">
                <a:latin typeface="Time new roman"/>
              </a:rPr>
              <a:t>+ </a:t>
            </a:r>
            <a:r>
              <a:rPr lang="en-US" dirty="0" err="1" smtClean="0">
                <a:latin typeface="Time new roman"/>
              </a:rPr>
              <a:t>Điều</a:t>
            </a:r>
            <a:r>
              <a:rPr lang="en-US" dirty="0" smtClean="0">
                <a:latin typeface="Time new roman"/>
              </a:rPr>
              <a:t> </a:t>
            </a:r>
            <a:r>
              <a:rPr lang="en-US" dirty="0" err="1" smtClean="0">
                <a:latin typeface="Time new roman"/>
              </a:rPr>
              <a:t>trị</a:t>
            </a:r>
            <a:r>
              <a:rPr lang="en-US" dirty="0" smtClean="0">
                <a:latin typeface="Time new roman"/>
              </a:rPr>
              <a:t> </a:t>
            </a:r>
            <a:r>
              <a:rPr lang="en-US" dirty="0" err="1" smtClean="0">
                <a:latin typeface="Time new roman"/>
              </a:rPr>
              <a:t>dị</a:t>
            </a:r>
            <a:r>
              <a:rPr lang="en-US" dirty="0" smtClean="0">
                <a:latin typeface="Time new roman"/>
              </a:rPr>
              <a:t> </a:t>
            </a:r>
            <a:r>
              <a:rPr lang="en-US" dirty="0" err="1" smtClean="0">
                <a:latin typeface="Time new roman"/>
              </a:rPr>
              <a:t>ứng</a:t>
            </a:r>
            <a:r>
              <a:rPr lang="en-US" dirty="0" smtClean="0">
                <a:latin typeface="Time new roman"/>
              </a:rPr>
              <a:t>.</a:t>
            </a:r>
            <a:endParaRPr lang="en-US" dirty="0">
              <a:latin typeface="Time new roman"/>
            </a:endParaRPr>
          </a:p>
        </p:txBody>
      </p:sp>
    </p:spTree>
    <p:extLst>
      <p:ext uri="{BB962C8B-B14F-4D97-AF65-F5344CB8AC3E}">
        <p14:creationId xmlns:p14="http://schemas.microsoft.com/office/powerpoint/2010/main" val="39980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260648"/>
            <a:ext cx="6048672" cy="584775"/>
          </a:xfrm>
          <a:prstGeom prst="rect">
            <a:avLst/>
          </a:prstGeom>
        </p:spPr>
        <p:txBody>
          <a:bodyPr wrap="square">
            <a:spAutoFit/>
          </a:bodyPr>
          <a:lstStyle/>
          <a:p>
            <a:pPr lvl="0"/>
            <a:r>
              <a:rPr lang="en-US" sz="3200" dirty="0" smtClean="0">
                <a:latin typeface="Time new roman"/>
              </a:rPr>
              <a:t>II. </a:t>
            </a:r>
            <a:r>
              <a:rPr lang="en-US" sz="3200" dirty="0" err="1" smtClean="0">
                <a:latin typeface="Time new roman"/>
              </a:rPr>
              <a:t>Những</a:t>
            </a:r>
            <a:r>
              <a:rPr lang="en-US" sz="3200" dirty="0" smtClean="0">
                <a:latin typeface="Time new roman"/>
              </a:rPr>
              <a:t> </a:t>
            </a:r>
            <a:r>
              <a:rPr lang="en-US" sz="3200" dirty="0" err="1" smtClean="0">
                <a:latin typeface="Time new roman"/>
              </a:rPr>
              <a:t>bệnh</a:t>
            </a:r>
            <a:r>
              <a:rPr lang="en-US" sz="3200" dirty="0" smtClean="0">
                <a:latin typeface="Time new roman"/>
              </a:rPr>
              <a:t> Tai </a:t>
            </a:r>
            <a:r>
              <a:rPr lang="en-US" sz="3200" dirty="0" err="1">
                <a:latin typeface="Time new roman"/>
              </a:rPr>
              <a:t>Mũi</a:t>
            </a:r>
            <a:r>
              <a:rPr lang="en-US" sz="3200" dirty="0">
                <a:latin typeface="Time new roman"/>
              </a:rPr>
              <a:t> </a:t>
            </a:r>
            <a:r>
              <a:rPr lang="en-US" sz="3200" dirty="0" err="1" smtClean="0">
                <a:latin typeface="Time new roman"/>
              </a:rPr>
              <a:t>Họng</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3" name="Rectangle 2"/>
          <p:cNvSpPr/>
          <p:nvPr/>
        </p:nvSpPr>
        <p:spPr>
          <a:xfrm>
            <a:off x="839416" y="845423"/>
            <a:ext cx="5816785" cy="584775"/>
          </a:xfrm>
          <a:prstGeom prst="rect">
            <a:avLst/>
          </a:prstGeom>
        </p:spPr>
        <p:txBody>
          <a:bodyPr wrap="none">
            <a:spAutoFit/>
          </a:bodyPr>
          <a:lstStyle/>
          <a:p>
            <a:r>
              <a:rPr lang="en-US" sz="3200" b="1" dirty="0">
                <a:solidFill>
                  <a:schemeClr val="tx2"/>
                </a:solidFill>
                <a:latin typeface="+mj-lt"/>
              </a:rPr>
              <a:t>6</a:t>
            </a:r>
            <a:r>
              <a:rPr lang="en-US" sz="3200" b="1" dirty="0" smtClean="0">
                <a:solidFill>
                  <a:schemeClr val="tx2"/>
                </a:solidFill>
                <a:latin typeface="+mj-lt"/>
              </a:rPr>
              <a:t>. </a:t>
            </a:r>
            <a:r>
              <a:rPr lang="vi-VN" sz="3200" b="1" dirty="0">
                <a:solidFill>
                  <a:schemeClr val="tx2"/>
                </a:solidFill>
                <a:latin typeface="+mj-lt"/>
              </a:rPr>
              <a:t>Viêm tai </a:t>
            </a:r>
            <a:r>
              <a:rPr lang="vi-VN" sz="3200" b="1" dirty="0" smtClean="0">
                <a:solidFill>
                  <a:schemeClr val="tx2"/>
                </a:solidFill>
                <a:latin typeface="+mj-lt"/>
              </a:rPr>
              <a:t>giữa</a:t>
            </a:r>
            <a:r>
              <a:rPr lang="en-US" sz="3200" b="1" dirty="0" smtClean="0">
                <a:solidFill>
                  <a:schemeClr val="tx2"/>
                </a:solidFill>
                <a:latin typeface="+mj-lt"/>
              </a:rPr>
              <a:t>: </a:t>
            </a:r>
            <a:r>
              <a:rPr lang="en-US" sz="3200" dirty="0">
                <a:latin typeface="Time new roman"/>
              </a:rPr>
              <a:t>(Otitis media) </a:t>
            </a:r>
            <a:r>
              <a:rPr lang="vi-VN" sz="3200" b="1" dirty="0" smtClean="0">
                <a:solidFill>
                  <a:schemeClr val="tx2"/>
                </a:solidFill>
                <a:latin typeface="Time new roman"/>
              </a:rPr>
              <a:t> </a:t>
            </a:r>
            <a:endParaRPr lang="en-US" sz="3200" b="1" dirty="0">
              <a:latin typeface="Time new roman"/>
            </a:endParaRPr>
          </a:p>
        </p:txBody>
      </p:sp>
      <p:sp>
        <p:nvSpPr>
          <p:cNvPr id="7" name="Rectangle 6"/>
          <p:cNvSpPr/>
          <p:nvPr/>
        </p:nvSpPr>
        <p:spPr>
          <a:xfrm>
            <a:off x="839415" y="1447533"/>
            <a:ext cx="2105063" cy="523220"/>
          </a:xfrm>
          <a:prstGeom prst="rect">
            <a:avLst/>
          </a:prstGeom>
        </p:spPr>
        <p:txBody>
          <a:bodyPr wrap="none">
            <a:spAutoFit/>
          </a:bodyPr>
          <a:lstStyle/>
          <a:p>
            <a:r>
              <a:rPr lang="en-US" sz="2800" u="sng" dirty="0" err="1" smtClean="0">
                <a:latin typeface="Time new roman"/>
              </a:rPr>
              <a:t>Tổng</a:t>
            </a:r>
            <a:r>
              <a:rPr lang="en-US" sz="2800" u="sng" dirty="0" smtClean="0">
                <a:latin typeface="Time new roman"/>
              </a:rPr>
              <a:t> </a:t>
            </a:r>
            <a:r>
              <a:rPr lang="en-US" sz="2800" u="sng" dirty="0" err="1" smtClean="0">
                <a:latin typeface="Time new roman"/>
              </a:rPr>
              <a:t>quan</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8" name="Rectangle 7"/>
          <p:cNvSpPr/>
          <p:nvPr/>
        </p:nvSpPr>
        <p:spPr>
          <a:xfrm>
            <a:off x="839416" y="2132856"/>
            <a:ext cx="6048672" cy="2585323"/>
          </a:xfrm>
          <a:prstGeom prst="rect">
            <a:avLst/>
          </a:prstGeom>
        </p:spPr>
        <p:txBody>
          <a:bodyPr wrap="square">
            <a:spAutoFit/>
          </a:bodyPr>
          <a:lstStyle/>
          <a:p>
            <a:pPr marL="285750" indent="-285750" algn="just">
              <a:buFontTx/>
              <a:buChar char="-"/>
            </a:pPr>
            <a:r>
              <a:rPr lang="vi-VN" dirty="0" smtClean="0">
                <a:latin typeface="Time new roman"/>
              </a:rPr>
              <a:t>Là </a:t>
            </a:r>
            <a:r>
              <a:rPr lang="vi-VN" dirty="0">
                <a:latin typeface="Time new roman"/>
              </a:rPr>
              <a:t>một bệnh thường gặp ở trẻ em từ 2 đến 6 tuổi. Theo thống kê cuả Bắc Mỹ, và châu Âu 20% trẻ em ở lứa tuổi này ít nhất có một đợt viêm tai giữa cấp, 10% bệnh khởi phát do nhiễm virus. </a:t>
            </a:r>
            <a:endParaRPr lang="en-US" dirty="0" smtClean="0">
              <a:latin typeface="Time new roman"/>
            </a:endParaRPr>
          </a:p>
          <a:p>
            <a:pPr algn="just"/>
            <a:r>
              <a:rPr lang="en-US" dirty="0">
                <a:latin typeface="Time new roman"/>
              </a:rPr>
              <a:t>	</a:t>
            </a:r>
            <a:r>
              <a:rPr lang="en-US" dirty="0" smtClean="0">
                <a:latin typeface="Time new roman"/>
              </a:rPr>
              <a:t>+ </a:t>
            </a:r>
            <a:r>
              <a:rPr lang="vi-VN" dirty="0" smtClean="0">
                <a:latin typeface="Time new roman"/>
              </a:rPr>
              <a:t>Là </a:t>
            </a:r>
            <a:r>
              <a:rPr lang="vi-VN" dirty="0">
                <a:latin typeface="Time new roman"/>
              </a:rPr>
              <a:t>tình trạng viêm cấp tính của niêm mạc hòm nhĩ, kể cả niêm mạc trong thông bào xương chũm với những triệu chứng khởi phát ồ </a:t>
            </a:r>
            <a:r>
              <a:rPr lang="vi-VN" dirty="0" smtClean="0">
                <a:latin typeface="Time new roman"/>
              </a:rPr>
              <a:t>ạt.</a:t>
            </a:r>
            <a:r>
              <a:rPr lang="en-US" dirty="0" smtClean="0">
                <a:latin typeface="Time new roman"/>
              </a:rPr>
              <a:t> </a:t>
            </a:r>
          </a:p>
          <a:p>
            <a:pPr algn="just"/>
            <a:r>
              <a:rPr lang="en-US" dirty="0">
                <a:latin typeface="Time new roman"/>
              </a:rPr>
              <a:t>	</a:t>
            </a:r>
            <a:r>
              <a:rPr lang="en-US" dirty="0" smtClean="0">
                <a:latin typeface="Time new roman"/>
              </a:rPr>
              <a:t>+ </a:t>
            </a:r>
            <a:r>
              <a:rPr lang="vi-VN" dirty="0" smtClean="0">
                <a:latin typeface="Time new roman"/>
              </a:rPr>
              <a:t>Nguyên </a:t>
            </a:r>
            <a:r>
              <a:rPr lang="vi-VN" dirty="0">
                <a:latin typeface="Time new roman"/>
              </a:rPr>
              <a:t>nhân thường là: S.pneumoniae, H. mophilus influezae, Branhamella catarrhallis </a:t>
            </a:r>
            <a:endParaRPr lang="en-US" dirty="0">
              <a:latin typeface="Time new roman"/>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2132856"/>
            <a:ext cx="42940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0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3793" y="773415"/>
            <a:ext cx="2311338" cy="523220"/>
          </a:xfrm>
          <a:prstGeom prst="rect">
            <a:avLst/>
          </a:prstGeom>
        </p:spPr>
        <p:txBody>
          <a:bodyPr wrap="none">
            <a:spAutoFit/>
          </a:bodyPr>
          <a:lstStyle/>
          <a:p>
            <a:r>
              <a:rPr lang="en-US" sz="2800" u="sng" dirty="0" err="1" smtClean="0">
                <a:latin typeface="Time new roman"/>
              </a:rPr>
              <a:t>Triệu</a:t>
            </a:r>
            <a:r>
              <a:rPr lang="en-US" sz="2800" u="sng" dirty="0" smtClean="0">
                <a:latin typeface="Time new roman"/>
              </a:rPr>
              <a:t> </a:t>
            </a:r>
            <a:r>
              <a:rPr lang="en-US" sz="2800" u="sng" dirty="0" err="1" smtClean="0">
                <a:latin typeface="Time new roman"/>
              </a:rPr>
              <a:t>chứng</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3" name="Rectangle 2"/>
          <p:cNvSpPr/>
          <p:nvPr/>
        </p:nvSpPr>
        <p:spPr>
          <a:xfrm>
            <a:off x="893793" y="3668523"/>
            <a:ext cx="3382657" cy="523220"/>
          </a:xfrm>
          <a:prstGeom prst="rect">
            <a:avLst/>
          </a:prstGeom>
        </p:spPr>
        <p:txBody>
          <a:bodyPr wrap="none">
            <a:spAutoFit/>
          </a:bodyPr>
          <a:lstStyle/>
          <a:p>
            <a:r>
              <a:rPr lang="en-US" sz="2800" u="sng" dirty="0" err="1" smtClean="0">
                <a:latin typeface="Time new roman"/>
              </a:rPr>
              <a:t>Nguyên</a:t>
            </a:r>
            <a:r>
              <a:rPr lang="en-US" sz="2800" u="sng" dirty="0" smtClean="0">
                <a:latin typeface="Time new roman"/>
              </a:rPr>
              <a:t> </a:t>
            </a:r>
            <a:r>
              <a:rPr lang="en-US" sz="2800" u="sng" dirty="0" err="1" smtClean="0">
                <a:latin typeface="Time new roman"/>
              </a:rPr>
              <a:t>tắc</a:t>
            </a:r>
            <a:r>
              <a:rPr lang="en-US" sz="2800" u="sng" dirty="0" smtClean="0">
                <a:latin typeface="Time new roman"/>
              </a:rPr>
              <a:t> </a:t>
            </a:r>
            <a:r>
              <a:rPr lang="en-US" sz="2800" u="sng" dirty="0" err="1" smtClean="0">
                <a:latin typeface="Time new roman"/>
              </a:rPr>
              <a:t>điều</a:t>
            </a:r>
            <a:r>
              <a:rPr lang="en-US" sz="2800" u="sng" dirty="0" smtClean="0">
                <a:latin typeface="Time new roman"/>
              </a:rPr>
              <a:t> </a:t>
            </a:r>
            <a:r>
              <a:rPr lang="en-US" sz="2800" u="sng" dirty="0" err="1" smtClean="0">
                <a:latin typeface="Time new roman"/>
              </a:rPr>
              <a:t>trị</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4" name="Rectangle 3"/>
          <p:cNvSpPr/>
          <p:nvPr/>
        </p:nvSpPr>
        <p:spPr>
          <a:xfrm>
            <a:off x="893793" y="188640"/>
            <a:ext cx="3264805" cy="584775"/>
          </a:xfrm>
          <a:prstGeom prst="rect">
            <a:avLst/>
          </a:prstGeom>
        </p:spPr>
        <p:txBody>
          <a:bodyPr wrap="none">
            <a:spAutoFit/>
          </a:bodyPr>
          <a:lstStyle/>
          <a:p>
            <a:r>
              <a:rPr lang="en-US" sz="3200" b="1" dirty="0">
                <a:solidFill>
                  <a:schemeClr val="tx2"/>
                </a:solidFill>
                <a:latin typeface="+mj-lt"/>
              </a:rPr>
              <a:t>6</a:t>
            </a:r>
            <a:r>
              <a:rPr lang="en-US" sz="3200" b="1" dirty="0" smtClean="0">
                <a:solidFill>
                  <a:schemeClr val="tx2"/>
                </a:solidFill>
                <a:latin typeface="+mj-lt"/>
              </a:rPr>
              <a:t>. </a:t>
            </a:r>
            <a:r>
              <a:rPr lang="vi-VN" sz="3200" b="1" dirty="0">
                <a:solidFill>
                  <a:schemeClr val="tx2"/>
                </a:solidFill>
                <a:latin typeface="+mj-lt"/>
              </a:rPr>
              <a:t>Viêm tai </a:t>
            </a:r>
            <a:r>
              <a:rPr lang="vi-VN" sz="3200" b="1" dirty="0" smtClean="0">
                <a:solidFill>
                  <a:schemeClr val="tx2"/>
                </a:solidFill>
                <a:latin typeface="+mj-lt"/>
              </a:rPr>
              <a:t>giữa</a:t>
            </a:r>
            <a:r>
              <a:rPr lang="en-US" sz="3200" b="1" dirty="0" smtClean="0">
                <a:solidFill>
                  <a:schemeClr val="tx2"/>
                </a:solidFill>
                <a:latin typeface="+mj-lt"/>
              </a:rPr>
              <a:t>:</a:t>
            </a:r>
            <a:r>
              <a:rPr lang="vi-VN" sz="3200" b="1" dirty="0" smtClean="0">
                <a:solidFill>
                  <a:schemeClr val="tx2"/>
                </a:solidFill>
                <a:latin typeface="+mj-lt"/>
              </a:rPr>
              <a:t> </a:t>
            </a:r>
            <a:endParaRPr lang="en-US" sz="3200" b="1" dirty="0">
              <a:latin typeface="+mj-lt"/>
            </a:endParaRPr>
          </a:p>
        </p:txBody>
      </p:sp>
      <p:sp>
        <p:nvSpPr>
          <p:cNvPr id="5" name="Rectangle 4"/>
          <p:cNvSpPr/>
          <p:nvPr/>
        </p:nvSpPr>
        <p:spPr>
          <a:xfrm>
            <a:off x="928239" y="1352854"/>
            <a:ext cx="6823944" cy="2308324"/>
          </a:xfrm>
          <a:prstGeom prst="rect">
            <a:avLst/>
          </a:prstGeom>
        </p:spPr>
        <p:txBody>
          <a:bodyPr wrap="square">
            <a:spAutoFit/>
          </a:bodyPr>
          <a:lstStyle/>
          <a:p>
            <a:pPr marL="285750" indent="-285750" algn="just">
              <a:buFontTx/>
              <a:buChar char="-"/>
            </a:pPr>
            <a:r>
              <a:rPr lang="vi-VN" dirty="0" smtClean="0">
                <a:latin typeface="Time new roman"/>
              </a:rPr>
              <a:t>Trẻ </a:t>
            </a:r>
            <a:r>
              <a:rPr lang="vi-VN" dirty="0">
                <a:latin typeface="Time new roman"/>
              </a:rPr>
              <a:t>sơ sinh và trẻ nhỏ: </a:t>
            </a:r>
            <a:r>
              <a:rPr lang="vi-VN" dirty="0" smtClean="0">
                <a:latin typeface="Time new roman"/>
              </a:rPr>
              <a:t> Sốt</a:t>
            </a:r>
            <a:r>
              <a:rPr lang="en-US" dirty="0">
                <a:latin typeface="Time new roman"/>
              </a:rPr>
              <a:t>,</a:t>
            </a:r>
            <a:r>
              <a:rPr lang="vi-VN" dirty="0" smtClean="0">
                <a:latin typeface="Time new roman"/>
              </a:rPr>
              <a:t> </a:t>
            </a:r>
            <a:r>
              <a:rPr lang="en-US" dirty="0" smtClean="0">
                <a:latin typeface="Time new roman"/>
              </a:rPr>
              <a:t>k</a:t>
            </a:r>
            <a:r>
              <a:rPr lang="vi-VN" dirty="0" smtClean="0">
                <a:latin typeface="Time new roman"/>
              </a:rPr>
              <a:t>hóc đêm</a:t>
            </a:r>
            <a:r>
              <a:rPr lang="en-US" dirty="0" smtClean="0">
                <a:latin typeface="Time new roman"/>
              </a:rPr>
              <a:t>.</a:t>
            </a:r>
          </a:p>
          <a:p>
            <a:pPr marL="285750" indent="-285750" algn="just">
              <a:buFontTx/>
              <a:buChar char="-"/>
            </a:pPr>
            <a:r>
              <a:rPr lang="vi-VN" dirty="0" smtClean="0">
                <a:latin typeface="Time new roman"/>
              </a:rPr>
              <a:t>Trẻ </a:t>
            </a:r>
            <a:r>
              <a:rPr lang="vi-VN" dirty="0">
                <a:latin typeface="Time new roman"/>
              </a:rPr>
              <a:t>lớn: hỏi triệu chứng sốt, đau tai, ù tai, chảy mủ tai, nghe kém. </a:t>
            </a:r>
            <a:endParaRPr lang="en-US" dirty="0">
              <a:latin typeface="Time new roman"/>
            </a:endParaRPr>
          </a:p>
          <a:p>
            <a:pPr marL="285750" indent="-285750" algn="just">
              <a:buFontTx/>
              <a:buChar char="-"/>
            </a:pPr>
            <a:r>
              <a:rPr lang="vi-VN" dirty="0" smtClean="0">
                <a:latin typeface="Time new roman"/>
              </a:rPr>
              <a:t>Khám </a:t>
            </a:r>
            <a:r>
              <a:rPr lang="vi-VN" dirty="0">
                <a:latin typeface="Time new roman"/>
              </a:rPr>
              <a:t>tai: </a:t>
            </a:r>
            <a:endParaRPr lang="en-US" dirty="0" smtClean="0">
              <a:latin typeface="Time new roman"/>
            </a:endParaRPr>
          </a:p>
          <a:p>
            <a:pPr algn="just"/>
            <a:r>
              <a:rPr lang="en-US" dirty="0">
                <a:latin typeface="Time new roman"/>
              </a:rPr>
              <a:t>	</a:t>
            </a:r>
            <a:r>
              <a:rPr lang="en-US" dirty="0" smtClean="0">
                <a:latin typeface="Time new roman"/>
              </a:rPr>
              <a:t>+</a:t>
            </a:r>
            <a:r>
              <a:rPr lang="vi-VN" dirty="0" smtClean="0">
                <a:latin typeface="Time new roman"/>
              </a:rPr>
              <a:t> </a:t>
            </a:r>
            <a:r>
              <a:rPr lang="vi-VN" dirty="0">
                <a:latin typeface="Time new roman"/>
              </a:rPr>
              <a:t>Tìm dấu hiệu màng nhĩ đỏ, phồng, ướt, mất tam giác sáng, các mốc giải phẩu bị xóa nhòa. </a:t>
            </a:r>
            <a:endParaRPr lang="en-US" dirty="0" smtClean="0">
              <a:latin typeface="Time new roman"/>
            </a:endParaRPr>
          </a:p>
          <a:p>
            <a:pPr algn="just"/>
            <a:r>
              <a:rPr lang="en-US" dirty="0">
                <a:latin typeface="Time new roman"/>
              </a:rPr>
              <a:t>	</a:t>
            </a:r>
            <a:r>
              <a:rPr lang="en-US" dirty="0" smtClean="0">
                <a:latin typeface="Time new roman"/>
              </a:rPr>
              <a:t>+ </a:t>
            </a:r>
            <a:r>
              <a:rPr lang="vi-VN" dirty="0" smtClean="0">
                <a:latin typeface="Time new roman"/>
              </a:rPr>
              <a:t>Có </a:t>
            </a:r>
            <a:r>
              <a:rPr lang="vi-VN" dirty="0">
                <a:latin typeface="Time new roman"/>
              </a:rPr>
              <a:t>thể thấy mực nước khí dịch, giới hạn di động khi khám bằng đèn otoscope có nén màng nhĩ. Mủ trong ống tai</a:t>
            </a:r>
            <a:endParaRPr lang="en-US" dirty="0">
              <a:latin typeface="Time new roman"/>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085" y="1083899"/>
            <a:ext cx="4125734" cy="284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58006" y="4200871"/>
            <a:ext cx="6880846" cy="2031325"/>
          </a:xfrm>
          <a:prstGeom prst="rect">
            <a:avLst/>
          </a:prstGeom>
        </p:spPr>
        <p:txBody>
          <a:bodyPr wrap="square">
            <a:spAutoFit/>
          </a:bodyPr>
          <a:lstStyle/>
          <a:p>
            <a:pPr marL="285750" indent="-285750" algn="just">
              <a:buFontTx/>
              <a:buChar char="-"/>
            </a:pPr>
            <a:r>
              <a:rPr lang="vi-VN" dirty="0" smtClean="0">
                <a:latin typeface="Time new roman"/>
              </a:rPr>
              <a:t>Kháng sinh</a:t>
            </a:r>
            <a:r>
              <a:rPr lang="en-US" dirty="0" smtClean="0">
                <a:latin typeface="Time new roman"/>
              </a:rPr>
              <a:t>: </a:t>
            </a:r>
          </a:p>
          <a:p>
            <a:pPr algn="just"/>
            <a:r>
              <a:rPr lang="en-US" dirty="0">
                <a:latin typeface="Time new roman"/>
              </a:rPr>
              <a:t>	</a:t>
            </a:r>
            <a:r>
              <a:rPr lang="en-US" dirty="0" smtClean="0">
                <a:latin typeface="Time new roman"/>
              </a:rPr>
              <a:t>+ </a:t>
            </a:r>
            <a:r>
              <a:rPr lang="vi-VN" dirty="0" smtClean="0">
                <a:latin typeface="Time new roman"/>
              </a:rPr>
              <a:t>Kh</a:t>
            </a:r>
            <a:r>
              <a:rPr lang="en-US" dirty="0" err="1" smtClean="0">
                <a:latin typeface="Time new roman"/>
              </a:rPr>
              <a:t>áng</a:t>
            </a:r>
            <a:r>
              <a:rPr lang="vi-VN" dirty="0" smtClean="0">
                <a:latin typeface="Time new roman"/>
              </a:rPr>
              <a:t> </a:t>
            </a:r>
            <a:r>
              <a:rPr lang="vi-VN" dirty="0">
                <a:latin typeface="Time new roman"/>
              </a:rPr>
              <a:t>sinh ban đầu: Amox trong 7-14 </a:t>
            </a:r>
            <a:r>
              <a:rPr lang="vi-VN" dirty="0" smtClean="0">
                <a:latin typeface="Time new roman"/>
              </a:rPr>
              <a:t>ngày</a:t>
            </a:r>
            <a:r>
              <a:rPr lang="en-US" dirty="0" smtClean="0">
                <a:latin typeface="Time new roman"/>
              </a:rPr>
              <a:t>. </a:t>
            </a:r>
          </a:p>
          <a:p>
            <a:pPr algn="just"/>
            <a:r>
              <a:rPr lang="en-US" dirty="0">
                <a:latin typeface="Time new roman"/>
              </a:rPr>
              <a:t>	</a:t>
            </a:r>
            <a:r>
              <a:rPr lang="en-US" dirty="0" smtClean="0">
                <a:latin typeface="Time new roman"/>
              </a:rPr>
              <a:t>+ </a:t>
            </a:r>
            <a:r>
              <a:rPr lang="vi-VN" dirty="0" smtClean="0">
                <a:latin typeface="Time new roman"/>
              </a:rPr>
              <a:t>Kháng </a:t>
            </a:r>
            <a:r>
              <a:rPr lang="vi-VN" dirty="0">
                <a:latin typeface="Time new roman"/>
              </a:rPr>
              <a:t>sinh tiếp theo: dựa theo KSD. </a:t>
            </a:r>
            <a:endParaRPr lang="en-US" dirty="0" smtClean="0">
              <a:latin typeface="Time new roman"/>
            </a:endParaRPr>
          </a:p>
          <a:p>
            <a:pPr algn="just"/>
            <a:r>
              <a:rPr lang="en-US" dirty="0">
                <a:latin typeface="Time new roman"/>
              </a:rPr>
              <a:t>	</a:t>
            </a:r>
            <a:r>
              <a:rPr lang="en-US" dirty="0" smtClean="0">
                <a:latin typeface="Time new roman"/>
              </a:rPr>
              <a:t>+ </a:t>
            </a:r>
            <a:r>
              <a:rPr lang="en-US" dirty="0" err="1" smtClean="0">
                <a:latin typeface="Time new roman"/>
              </a:rPr>
              <a:t>Nếu</a:t>
            </a:r>
            <a:r>
              <a:rPr lang="en-US" dirty="0" smtClean="0">
                <a:latin typeface="Time new roman"/>
              </a:rPr>
              <a:t> </a:t>
            </a:r>
            <a:r>
              <a:rPr lang="en-US" dirty="0" err="1">
                <a:latin typeface="Time new roman"/>
              </a:rPr>
              <a:t>bệnh</a:t>
            </a:r>
            <a:r>
              <a:rPr lang="en-US" dirty="0">
                <a:latin typeface="Time new roman"/>
              </a:rPr>
              <a:t> </a:t>
            </a:r>
            <a:r>
              <a:rPr lang="en-US" dirty="0" err="1">
                <a:latin typeface="Time new roman"/>
              </a:rPr>
              <a:t>nhân</a:t>
            </a:r>
            <a:r>
              <a:rPr lang="en-US" dirty="0">
                <a:latin typeface="Time new roman"/>
              </a:rPr>
              <a:t> </a:t>
            </a:r>
            <a:r>
              <a:rPr lang="en-US" dirty="0" err="1">
                <a:latin typeface="Time new roman"/>
              </a:rPr>
              <a:t>dị</a:t>
            </a:r>
            <a:r>
              <a:rPr lang="en-US" dirty="0">
                <a:latin typeface="Time new roman"/>
              </a:rPr>
              <a:t> </a:t>
            </a:r>
            <a:r>
              <a:rPr lang="en-US" dirty="0" err="1">
                <a:latin typeface="Time new roman"/>
              </a:rPr>
              <a:t>ứng</a:t>
            </a:r>
            <a:r>
              <a:rPr lang="en-US" dirty="0">
                <a:latin typeface="Time new roman"/>
              </a:rPr>
              <a:t> </a:t>
            </a:r>
            <a:r>
              <a:rPr lang="en-US" dirty="0" err="1">
                <a:latin typeface="Time new roman"/>
              </a:rPr>
              <a:t>với</a:t>
            </a:r>
            <a:r>
              <a:rPr lang="en-US" dirty="0">
                <a:latin typeface="Time new roman"/>
              </a:rPr>
              <a:t> </a:t>
            </a:r>
            <a:r>
              <a:rPr lang="en-US" dirty="0" err="1">
                <a:latin typeface="Time new roman"/>
              </a:rPr>
              <a:t>dòng</a:t>
            </a:r>
            <a:r>
              <a:rPr lang="en-US" dirty="0">
                <a:latin typeface="Time new roman"/>
              </a:rPr>
              <a:t> lactam </a:t>
            </a:r>
            <a:r>
              <a:rPr lang="en-US" dirty="0" err="1">
                <a:latin typeface="Time new roman"/>
              </a:rPr>
              <a:t>thì</a:t>
            </a:r>
            <a:r>
              <a:rPr lang="en-US" dirty="0">
                <a:latin typeface="Time new roman"/>
              </a:rPr>
              <a:t> </a:t>
            </a:r>
            <a:r>
              <a:rPr lang="en-US" dirty="0" err="1">
                <a:latin typeface="Time new roman"/>
              </a:rPr>
              <a:t>có</a:t>
            </a:r>
            <a:r>
              <a:rPr lang="en-US" dirty="0">
                <a:latin typeface="Time new roman"/>
              </a:rPr>
              <a:t> </a:t>
            </a:r>
            <a:r>
              <a:rPr lang="en-US" dirty="0" err="1">
                <a:latin typeface="Time new roman"/>
              </a:rPr>
              <a:t>thể</a:t>
            </a:r>
            <a:r>
              <a:rPr lang="en-US" dirty="0">
                <a:latin typeface="Time new roman"/>
              </a:rPr>
              <a:t> </a:t>
            </a:r>
            <a:r>
              <a:rPr lang="en-US" dirty="0" err="1">
                <a:latin typeface="Time new roman"/>
              </a:rPr>
              <a:t>dùng</a:t>
            </a:r>
            <a:r>
              <a:rPr lang="en-US" dirty="0">
                <a:latin typeface="Time new roman"/>
              </a:rPr>
              <a:t> </a:t>
            </a:r>
            <a:r>
              <a:rPr lang="en-US" dirty="0" err="1">
                <a:latin typeface="Time new roman"/>
              </a:rPr>
              <a:t>Erythromycine</a:t>
            </a:r>
            <a:r>
              <a:rPr lang="en-US" dirty="0">
                <a:latin typeface="Time new roman"/>
              </a:rPr>
              <a:t> 30mg/kg/14 </a:t>
            </a:r>
            <a:r>
              <a:rPr lang="en-US" dirty="0" err="1">
                <a:latin typeface="Time new roman"/>
              </a:rPr>
              <a:t>ngày</a:t>
            </a:r>
            <a:r>
              <a:rPr lang="en-US" dirty="0">
                <a:latin typeface="Time new roman"/>
              </a:rPr>
              <a:t>, </a:t>
            </a:r>
            <a:r>
              <a:rPr lang="en-US" dirty="0" err="1" smtClean="0">
                <a:latin typeface="Time new roman"/>
              </a:rPr>
              <a:t>hoặc</a:t>
            </a:r>
            <a:r>
              <a:rPr lang="en-US" dirty="0" smtClean="0">
                <a:latin typeface="Time new roman"/>
              </a:rPr>
              <a:t> </a:t>
            </a:r>
            <a:r>
              <a:rPr lang="en-US" dirty="0">
                <a:latin typeface="Time new roman"/>
              </a:rPr>
              <a:t>Azithromycin.</a:t>
            </a:r>
          </a:p>
          <a:p>
            <a:pPr algn="just"/>
            <a:r>
              <a:rPr lang="en-US" dirty="0" smtClean="0">
                <a:latin typeface="Time new roman"/>
              </a:rPr>
              <a:t>- </a:t>
            </a:r>
            <a:r>
              <a:rPr lang="vi-VN" dirty="0" smtClean="0">
                <a:latin typeface="Time new roman"/>
              </a:rPr>
              <a:t>Trích </a:t>
            </a:r>
            <a:r>
              <a:rPr lang="vi-VN" dirty="0">
                <a:latin typeface="Time new roman"/>
              </a:rPr>
              <a:t>rạch màng nhỉ, không để màng nhĩ vỡ tự nhiên gây rách không hồi </a:t>
            </a:r>
            <a:r>
              <a:rPr lang="vi-VN" dirty="0" smtClean="0">
                <a:latin typeface="Time new roman"/>
              </a:rPr>
              <a:t>phục</a:t>
            </a:r>
            <a:r>
              <a:rPr lang="en-US" dirty="0" smtClean="0">
                <a:latin typeface="Time new roman"/>
              </a:rPr>
              <a:t>.</a:t>
            </a:r>
            <a:endParaRPr lang="en-US" dirty="0">
              <a:latin typeface="Time new roman"/>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303" y="4483108"/>
            <a:ext cx="23812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04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260648"/>
            <a:ext cx="6048672" cy="584775"/>
          </a:xfrm>
          <a:prstGeom prst="rect">
            <a:avLst/>
          </a:prstGeom>
        </p:spPr>
        <p:txBody>
          <a:bodyPr wrap="square">
            <a:spAutoFit/>
          </a:bodyPr>
          <a:lstStyle/>
          <a:p>
            <a:pPr lvl="0"/>
            <a:r>
              <a:rPr lang="en-US" sz="3200" dirty="0" smtClean="0">
                <a:latin typeface="Time new roman"/>
              </a:rPr>
              <a:t>II. </a:t>
            </a:r>
            <a:r>
              <a:rPr lang="en-US" sz="3200" dirty="0" err="1" smtClean="0">
                <a:latin typeface="Time new roman"/>
              </a:rPr>
              <a:t>Những</a:t>
            </a:r>
            <a:r>
              <a:rPr lang="en-US" sz="3200" dirty="0" smtClean="0">
                <a:latin typeface="Time new roman"/>
              </a:rPr>
              <a:t> </a:t>
            </a:r>
            <a:r>
              <a:rPr lang="en-US" sz="3200" dirty="0" err="1" smtClean="0">
                <a:latin typeface="Time new roman"/>
              </a:rPr>
              <a:t>bệnh</a:t>
            </a:r>
            <a:r>
              <a:rPr lang="en-US" sz="3200" dirty="0" smtClean="0">
                <a:latin typeface="Time new roman"/>
              </a:rPr>
              <a:t> Tai </a:t>
            </a:r>
            <a:r>
              <a:rPr lang="en-US" sz="3200" dirty="0" err="1">
                <a:latin typeface="Time new roman"/>
              </a:rPr>
              <a:t>Mũi</a:t>
            </a:r>
            <a:r>
              <a:rPr lang="en-US" sz="3200" dirty="0">
                <a:latin typeface="Time new roman"/>
              </a:rPr>
              <a:t> </a:t>
            </a:r>
            <a:r>
              <a:rPr lang="en-US" sz="3200" dirty="0" err="1" smtClean="0">
                <a:latin typeface="Time new roman"/>
              </a:rPr>
              <a:t>Họng</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3" name="Rectangle 2"/>
          <p:cNvSpPr/>
          <p:nvPr/>
        </p:nvSpPr>
        <p:spPr>
          <a:xfrm>
            <a:off x="847354" y="858042"/>
            <a:ext cx="3450753" cy="584775"/>
          </a:xfrm>
          <a:prstGeom prst="rect">
            <a:avLst/>
          </a:prstGeom>
        </p:spPr>
        <p:txBody>
          <a:bodyPr wrap="none">
            <a:spAutoFit/>
          </a:bodyPr>
          <a:lstStyle/>
          <a:p>
            <a:r>
              <a:rPr lang="en-US" sz="3200" b="1" dirty="0">
                <a:solidFill>
                  <a:schemeClr val="tx2"/>
                </a:solidFill>
                <a:latin typeface="+mj-lt"/>
              </a:rPr>
              <a:t>7</a:t>
            </a:r>
            <a:r>
              <a:rPr lang="en-US" sz="3200" b="1" dirty="0" smtClean="0">
                <a:solidFill>
                  <a:schemeClr val="tx2"/>
                </a:solidFill>
                <a:latin typeface="+mj-lt"/>
              </a:rPr>
              <a:t>. </a:t>
            </a:r>
            <a:r>
              <a:rPr lang="vi-VN" sz="3200" b="1" dirty="0">
                <a:solidFill>
                  <a:schemeClr val="tx2"/>
                </a:solidFill>
                <a:latin typeface="+mj-lt"/>
              </a:rPr>
              <a:t>Viêm tai </a:t>
            </a:r>
            <a:r>
              <a:rPr lang="vi-VN" sz="3200" b="1" dirty="0" smtClean="0">
                <a:solidFill>
                  <a:schemeClr val="tx2"/>
                </a:solidFill>
                <a:latin typeface="+mj-lt"/>
              </a:rPr>
              <a:t>ngoài</a:t>
            </a:r>
            <a:r>
              <a:rPr lang="en-US" sz="3200" b="1" dirty="0" smtClean="0">
                <a:solidFill>
                  <a:schemeClr val="tx2"/>
                </a:solidFill>
                <a:latin typeface="+mj-lt"/>
              </a:rPr>
              <a:t>:</a:t>
            </a:r>
            <a:r>
              <a:rPr lang="vi-VN" sz="3200" b="1" dirty="0" smtClean="0">
                <a:solidFill>
                  <a:schemeClr val="tx2"/>
                </a:solidFill>
                <a:latin typeface="+mj-lt"/>
              </a:rPr>
              <a:t> </a:t>
            </a:r>
            <a:endParaRPr lang="en-US" sz="3200" b="1" dirty="0">
              <a:latin typeface="+mj-lt"/>
            </a:endParaRPr>
          </a:p>
        </p:txBody>
      </p:sp>
      <p:sp>
        <p:nvSpPr>
          <p:cNvPr id="7" name="Rectangle 6"/>
          <p:cNvSpPr/>
          <p:nvPr/>
        </p:nvSpPr>
        <p:spPr>
          <a:xfrm>
            <a:off x="847354" y="1895591"/>
            <a:ext cx="2105063" cy="523220"/>
          </a:xfrm>
          <a:prstGeom prst="rect">
            <a:avLst/>
          </a:prstGeom>
        </p:spPr>
        <p:txBody>
          <a:bodyPr wrap="none">
            <a:spAutoFit/>
          </a:bodyPr>
          <a:lstStyle/>
          <a:p>
            <a:r>
              <a:rPr lang="en-US" sz="2800" u="sng" dirty="0" err="1" smtClean="0">
                <a:latin typeface="Time new roman"/>
              </a:rPr>
              <a:t>Tổng</a:t>
            </a:r>
            <a:r>
              <a:rPr lang="en-US" sz="2800" u="sng" dirty="0" smtClean="0">
                <a:latin typeface="Time new roman"/>
              </a:rPr>
              <a:t> </a:t>
            </a:r>
            <a:r>
              <a:rPr lang="en-US" sz="2800" u="sng" dirty="0" err="1" smtClean="0">
                <a:latin typeface="Time new roman"/>
              </a:rPr>
              <a:t>quan</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8" name="Rectangle 7"/>
          <p:cNvSpPr/>
          <p:nvPr/>
        </p:nvSpPr>
        <p:spPr>
          <a:xfrm>
            <a:off x="847354" y="2557237"/>
            <a:ext cx="6096000" cy="1754326"/>
          </a:xfrm>
          <a:prstGeom prst="rect">
            <a:avLst/>
          </a:prstGeom>
        </p:spPr>
        <p:txBody>
          <a:bodyPr>
            <a:spAutoFit/>
          </a:bodyPr>
          <a:lstStyle/>
          <a:p>
            <a:pPr algn="just"/>
            <a:r>
              <a:rPr lang="en-US" dirty="0" smtClean="0">
                <a:latin typeface="Time new roman"/>
              </a:rPr>
              <a:t>- </a:t>
            </a:r>
            <a:r>
              <a:rPr lang="vi-VN" dirty="0" smtClean="0">
                <a:latin typeface="Time new roman"/>
              </a:rPr>
              <a:t>Có </a:t>
            </a:r>
            <a:r>
              <a:rPr lang="vi-VN" dirty="0">
                <a:latin typeface="Time new roman"/>
              </a:rPr>
              <a:t>rất nhiều nguyên nhân, nhưng nguyên nhân chính gây ra bệnh viêm tai ngoài là do nhiễm vi khuẩn Pseudomonas aeruginosa, P. aeruginose, protéu hoặc nấm Aspergillus sống trong môi trường đất, nước nhiễm thông qua bơi lội nơi bẩn hay chấn thương do gãi hoặc ngoáy tai.</a:t>
            </a:r>
            <a:endParaRPr lang="en-US" dirty="0">
              <a:latin typeface="Time new roman"/>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673" y="2060847"/>
            <a:ext cx="3528392" cy="274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0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48" y="332656"/>
            <a:ext cx="4011084" cy="635670"/>
          </a:xfrm>
        </p:spPr>
        <p:txBody>
          <a:bodyPr>
            <a:normAutofit/>
          </a:bodyPr>
          <a:lstStyle/>
          <a:p>
            <a:pPr algn="ctr"/>
            <a:r>
              <a:rPr lang="en-US" sz="3200" b="0" dirty="0" smtClean="0">
                <a:latin typeface="Time new roman"/>
              </a:rPr>
              <a:t>NỘI DUNG</a:t>
            </a:r>
            <a:endParaRPr lang="en-US" sz="3200" b="0" dirty="0">
              <a:latin typeface="Time new roman"/>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5167969"/>
              </p:ext>
            </p:extLst>
          </p:nvPr>
        </p:nvGraphicFramePr>
        <p:xfrm>
          <a:off x="4079776" y="692696"/>
          <a:ext cx="7848872"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336" y="1628800"/>
            <a:ext cx="387057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720497" y="1412776"/>
            <a:ext cx="362600" cy="861774"/>
          </a:xfrm>
          <a:prstGeom prst="rect">
            <a:avLst/>
          </a:prstGeom>
        </p:spPr>
        <p:txBody>
          <a:bodyPr wrap="none">
            <a:spAutoFit/>
          </a:bodyPr>
          <a:lstStyle/>
          <a:p>
            <a:r>
              <a:rPr lang="en-US" sz="5000" dirty="0">
                <a:solidFill>
                  <a:schemeClr val="tx2"/>
                </a:solidFill>
                <a:latin typeface="Time new roman"/>
              </a:rPr>
              <a:t>I</a:t>
            </a:r>
            <a:endParaRPr lang="en-US" sz="5000" dirty="0">
              <a:latin typeface="Time new roman"/>
            </a:endParaRPr>
          </a:p>
        </p:txBody>
      </p:sp>
      <p:sp>
        <p:nvSpPr>
          <p:cNvPr id="8" name="Rectangle 7"/>
          <p:cNvSpPr/>
          <p:nvPr/>
        </p:nvSpPr>
        <p:spPr>
          <a:xfrm>
            <a:off x="5083097" y="3250141"/>
            <a:ext cx="540533" cy="861774"/>
          </a:xfrm>
          <a:prstGeom prst="rect">
            <a:avLst/>
          </a:prstGeom>
        </p:spPr>
        <p:txBody>
          <a:bodyPr wrap="none">
            <a:spAutoFit/>
          </a:bodyPr>
          <a:lstStyle/>
          <a:p>
            <a:r>
              <a:rPr lang="en-US" sz="5000" dirty="0" smtClean="0">
                <a:solidFill>
                  <a:schemeClr val="tx2"/>
                </a:solidFill>
                <a:latin typeface="Time new roman"/>
              </a:rPr>
              <a:t>II</a:t>
            </a:r>
            <a:endParaRPr lang="en-US" sz="5000" dirty="0">
              <a:latin typeface="Time new roman"/>
            </a:endParaRPr>
          </a:p>
        </p:txBody>
      </p:sp>
      <p:sp>
        <p:nvSpPr>
          <p:cNvPr id="9" name="Rectangle 8"/>
          <p:cNvSpPr/>
          <p:nvPr/>
        </p:nvSpPr>
        <p:spPr>
          <a:xfrm>
            <a:off x="4542564" y="5013176"/>
            <a:ext cx="718466" cy="861774"/>
          </a:xfrm>
          <a:prstGeom prst="rect">
            <a:avLst/>
          </a:prstGeom>
        </p:spPr>
        <p:txBody>
          <a:bodyPr wrap="none">
            <a:spAutoFit/>
          </a:bodyPr>
          <a:lstStyle/>
          <a:p>
            <a:r>
              <a:rPr lang="en-US" sz="5000" dirty="0" smtClean="0">
                <a:solidFill>
                  <a:schemeClr val="tx2"/>
                </a:solidFill>
                <a:latin typeface="Time new roman"/>
              </a:rPr>
              <a:t>III</a:t>
            </a:r>
            <a:endParaRPr lang="en-US" sz="5000" dirty="0">
              <a:latin typeface="Time new roman"/>
            </a:endParaRPr>
          </a:p>
        </p:txBody>
      </p:sp>
    </p:spTree>
    <p:extLst>
      <p:ext uri="{BB962C8B-B14F-4D97-AF65-F5344CB8AC3E}">
        <p14:creationId xmlns:p14="http://schemas.microsoft.com/office/powerpoint/2010/main" val="39046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638" y="931478"/>
            <a:ext cx="2311338" cy="523220"/>
          </a:xfrm>
          <a:prstGeom prst="rect">
            <a:avLst/>
          </a:prstGeom>
        </p:spPr>
        <p:txBody>
          <a:bodyPr wrap="none">
            <a:spAutoFit/>
          </a:bodyPr>
          <a:lstStyle/>
          <a:p>
            <a:r>
              <a:rPr lang="en-US" sz="2800" u="sng" dirty="0" err="1" smtClean="0">
                <a:latin typeface="Time new roman"/>
              </a:rPr>
              <a:t>Triệu</a:t>
            </a:r>
            <a:r>
              <a:rPr lang="en-US" sz="2800" u="sng" dirty="0" smtClean="0">
                <a:latin typeface="Time new roman"/>
              </a:rPr>
              <a:t> </a:t>
            </a:r>
            <a:r>
              <a:rPr lang="en-US" sz="2800" u="sng" dirty="0" err="1" smtClean="0">
                <a:latin typeface="Time new roman"/>
              </a:rPr>
              <a:t>chứng</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3" name="Rectangle 2"/>
          <p:cNvSpPr/>
          <p:nvPr/>
        </p:nvSpPr>
        <p:spPr>
          <a:xfrm>
            <a:off x="859580" y="3161457"/>
            <a:ext cx="3382657" cy="523220"/>
          </a:xfrm>
          <a:prstGeom prst="rect">
            <a:avLst/>
          </a:prstGeom>
        </p:spPr>
        <p:txBody>
          <a:bodyPr wrap="none">
            <a:spAutoFit/>
          </a:bodyPr>
          <a:lstStyle/>
          <a:p>
            <a:r>
              <a:rPr lang="en-US" sz="2800" dirty="0" err="1" smtClean="0">
                <a:latin typeface="Time new roman"/>
              </a:rPr>
              <a:t>Nguyên</a:t>
            </a:r>
            <a:r>
              <a:rPr lang="en-US" sz="2800" dirty="0" smtClean="0">
                <a:latin typeface="Time new roman"/>
              </a:rPr>
              <a:t> </a:t>
            </a:r>
            <a:r>
              <a:rPr lang="en-US" sz="2800" dirty="0" err="1" smtClean="0">
                <a:latin typeface="Time new roman"/>
              </a:rPr>
              <a:t>tắc</a:t>
            </a:r>
            <a:r>
              <a:rPr lang="en-US" sz="2800" dirty="0" smtClean="0">
                <a:latin typeface="Time new roman"/>
              </a:rPr>
              <a:t> </a:t>
            </a:r>
            <a:r>
              <a:rPr lang="en-US" sz="2800" dirty="0" err="1" smtClean="0">
                <a:latin typeface="Time new roman"/>
              </a:rPr>
              <a:t>điều</a:t>
            </a:r>
            <a:r>
              <a:rPr lang="en-US" sz="2800" dirty="0" smtClean="0">
                <a:latin typeface="Time new roman"/>
              </a:rPr>
              <a:t> </a:t>
            </a:r>
            <a:r>
              <a:rPr lang="en-US" sz="2800" dirty="0" err="1" smtClean="0">
                <a:latin typeface="Time new roman"/>
              </a:rPr>
              <a:t>trị</a:t>
            </a:r>
            <a:r>
              <a:rPr lang="en-US" sz="2800" dirty="0" smtClean="0">
                <a:latin typeface="Time new roman"/>
              </a:rPr>
              <a:t>:</a:t>
            </a:r>
            <a:r>
              <a:rPr lang="vi-VN" sz="2800" dirty="0" smtClean="0">
                <a:latin typeface="Time new roman"/>
              </a:rPr>
              <a:t> </a:t>
            </a:r>
            <a:endParaRPr lang="en-US" sz="2800" dirty="0">
              <a:latin typeface="Time new roman"/>
            </a:endParaRPr>
          </a:p>
        </p:txBody>
      </p:sp>
      <p:sp>
        <p:nvSpPr>
          <p:cNvPr id="4" name="Rectangle 3"/>
          <p:cNvSpPr/>
          <p:nvPr/>
        </p:nvSpPr>
        <p:spPr>
          <a:xfrm>
            <a:off x="890638" y="346703"/>
            <a:ext cx="3450753" cy="584775"/>
          </a:xfrm>
          <a:prstGeom prst="rect">
            <a:avLst/>
          </a:prstGeom>
        </p:spPr>
        <p:txBody>
          <a:bodyPr wrap="none">
            <a:spAutoFit/>
          </a:bodyPr>
          <a:lstStyle/>
          <a:p>
            <a:r>
              <a:rPr lang="en-US" sz="3200" b="1" dirty="0">
                <a:solidFill>
                  <a:schemeClr val="tx2"/>
                </a:solidFill>
                <a:latin typeface="+mj-lt"/>
              </a:rPr>
              <a:t>7</a:t>
            </a:r>
            <a:r>
              <a:rPr lang="en-US" sz="3200" b="1" dirty="0" smtClean="0">
                <a:solidFill>
                  <a:schemeClr val="tx2"/>
                </a:solidFill>
                <a:latin typeface="+mj-lt"/>
              </a:rPr>
              <a:t>. </a:t>
            </a:r>
            <a:r>
              <a:rPr lang="vi-VN" sz="3200" b="1" dirty="0">
                <a:solidFill>
                  <a:schemeClr val="tx2"/>
                </a:solidFill>
                <a:latin typeface="+mj-lt"/>
              </a:rPr>
              <a:t>Viêm tai </a:t>
            </a:r>
            <a:r>
              <a:rPr lang="vi-VN" sz="3200" b="1" dirty="0" smtClean="0">
                <a:solidFill>
                  <a:schemeClr val="tx2"/>
                </a:solidFill>
                <a:latin typeface="+mj-lt"/>
              </a:rPr>
              <a:t>ngoài</a:t>
            </a:r>
            <a:r>
              <a:rPr lang="en-US" sz="3200" b="1" dirty="0" smtClean="0">
                <a:solidFill>
                  <a:schemeClr val="tx2"/>
                </a:solidFill>
                <a:latin typeface="+mj-lt"/>
              </a:rPr>
              <a:t>:</a:t>
            </a:r>
            <a:r>
              <a:rPr lang="vi-VN" sz="3200" b="1" dirty="0" smtClean="0">
                <a:solidFill>
                  <a:schemeClr val="tx2"/>
                </a:solidFill>
                <a:latin typeface="+mj-lt"/>
              </a:rPr>
              <a:t> </a:t>
            </a:r>
            <a:endParaRPr lang="en-US" sz="3200" b="1" dirty="0">
              <a:latin typeface="+mj-lt"/>
            </a:endParaRPr>
          </a:p>
        </p:txBody>
      </p:sp>
      <p:sp>
        <p:nvSpPr>
          <p:cNvPr id="5" name="Rectangle 4"/>
          <p:cNvSpPr/>
          <p:nvPr/>
        </p:nvSpPr>
        <p:spPr>
          <a:xfrm>
            <a:off x="890638" y="1556792"/>
            <a:ext cx="6096000" cy="923330"/>
          </a:xfrm>
          <a:prstGeom prst="rect">
            <a:avLst/>
          </a:prstGeom>
        </p:spPr>
        <p:txBody>
          <a:bodyPr>
            <a:spAutoFit/>
          </a:bodyPr>
          <a:lstStyle/>
          <a:p>
            <a:pPr marL="285750" indent="-285750" algn="just">
              <a:buFontTx/>
              <a:buChar char="-"/>
            </a:pPr>
            <a:r>
              <a:rPr lang="vi-VN" dirty="0" smtClean="0">
                <a:latin typeface="Time new roman"/>
              </a:rPr>
              <a:t>Đau </a:t>
            </a:r>
            <a:r>
              <a:rPr lang="vi-VN" dirty="0">
                <a:latin typeface="Time new roman"/>
              </a:rPr>
              <a:t>tai, ngứa, chảy </a:t>
            </a:r>
            <a:r>
              <a:rPr lang="vi-VN" dirty="0" smtClean="0">
                <a:latin typeface="Time new roman"/>
              </a:rPr>
              <a:t>mủ</a:t>
            </a:r>
            <a:r>
              <a:rPr lang="en-US" dirty="0" smtClean="0">
                <a:latin typeface="Time new roman"/>
              </a:rPr>
              <a:t>. </a:t>
            </a:r>
          </a:p>
          <a:p>
            <a:pPr marL="285750" indent="-285750" algn="just">
              <a:buFontTx/>
              <a:buChar char="-"/>
            </a:pPr>
            <a:r>
              <a:rPr lang="vi-VN" dirty="0" smtClean="0">
                <a:latin typeface="Time new roman"/>
              </a:rPr>
              <a:t>Khám </a:t>
            </a:r>
            <a:r>
              <a:rPr lang="vi-VN" dirty="0">
                <a:latin typeface="Time new roman"/>
              </a:rPr>
              <a:t>: xung huyết, phù nề da ống tai ngoài, đau khi kéo nhẹ vành tai, màng nhĩ vẫn di động bình thường.</a:t>
            </a:r>
            <a:endParaRPr lang="en-US" dirty="0">
              <a:latin typeface="Time new roman"/>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875457"/>
            <a:ext cx="1896224" cy="280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90638" y="3789040"/>
            <a:ext cx="8373714" cy="1754326"/>
          </a:xfrm>
          <a:prstGeom prst="rect">
            <a:avLst/>
          </a:prstGeom>
        </p:spPr>
        <p:txBody>
          <a:bodyPr wrap="square">
            <a:spAutoFit/>
          </a:bodyPr>
          <a:lstStyle/>
          <a:p>
            <a:pPr marL="285750" indent="-285750" algn="just">
              <a:buFontTx/>
              <a:buChar char="-"/>
            </a:pPr>
            <a:r>
              <a:rPr lang="vi-VN" dirty="0" smtClean="0">
                <a:latin typeface="Time new roman"/>
              </a:rPr>
              <a:t>Cách </a:t>
            </a:r>
            <a:r>
              <a:rPr lang="vi-VN" dirty="0">
                <a:latin typeface="Time new roman"/>
              </a:rPr>
              <a:t>điều trị phổ biến nhất của bệnh viêm tai ngoài là điều trị bằng thuốc nhỏ tai, nếu bị nhiễm trùng sẽ phải điều trị thêm bằng thuốc kháng </a:t>
            </a:r>
            <a:r>
              <a:rPr lang="vi-VN" dirty="0" smtClean="0">
                <a:latin typeface="Time new roman"/>
              </a:rPr>
              <a:t>sinh.</a:t>
            </a:r>
            <a:endParaRPr lang="en-US" dirty="0" smtClean="0">
              <a:latin typeface="Time new roman"/>
            </a:endParaRPr>
          </a:p>
          <a:p>
            <a:pPr marL="285750" indent="-285750" algn="just">
              <a:buFontTx/>
              <a:buChar char="-"/>
            </a:pPr>
            <a:r>
              <a:rPr lang="vi-VN" dirty="0" smtClean="0">
                <a:latin typeface="Time new roman"/>
              </a:rPr>
              <a:t>Hạ </a:t>
            </a:r>
            <a:r>
              <a:rPr lang="vi-VN" dirty="0">
                <a:latin typeface="Time new roman"/>
              </a:rPr>
              <a:t>sốt, giảm đau, chống viêm nếu cần, cẩn trọng khi dùng </a:t>
            </a:r>
            <a:r>
              <a:rPr lang="vi-VN" dirty="0" smtClean="0">
                <a:latin typeface="Time new roman"/>
              </a:rPr>
              <a:t>cocticoid</a:t>
            </a:r>
            <a:r>
              <a:rPr lang="en-US" dirty="0" smtClean="0">
                <a:latin typeface="Time new roman"/>
              </a:rPr>
              <a:t>.</a:t>
            </a:r>
          </a:p>
          <a:p>
            <a:pPr marL="285750" indent="-285750" algn="just">
              <a:buFontTx/>
              <a:buChar char="-"/>
            </a:pPr>
            <a:r>
              <a:rPr lang="en-US" dirty="0">
                <a:latin typeface="Time new roman"/>
              </a:rPr>
              <a:t>T</a:t>
            </a:r>
            <a:r>
              <a:rPr lang="vi-VN" dirty="0" smtClean="0">
                <a:latin typeface="Time new roman"/>
              </a:rPr>
              <a:t>uân </a:t>
            </a:r>
            <a:r>
              <a:rPr lang="vi-VN" dirty="0">
                <a:latin typeface="Time new roman"/>
              </a:rPr>
              <a:t>thủ theo các biện pháp </a:t>
            </a:r>
            <a:r>
              <a:rPr lang="vi-VN" dirty="0" smtClean="0">
                <a:latin typeface="Time new roman"/>
              </a:rPr>
              <a:t>giữ </a:t>
            </a:r>
            <a:r>
              <a:rPr lang="vi-VN" dirty="0">
                <a:latin typeface="Time new roman"/>
              </a:rPr>
              <a:t>tai thật khô ráo từ 1 tuần đến 10 ngày. </a:t>
            </a:r>
            <a:endParaRPr lang="en-US" dirty="0" smtClean="0">
              <a:latin typeface="Time new roman"/>
            </a:endParaRPr>
          </a:p>
          <a:p>
            <a:pPr marL="285750" indent="-285750" algn="just">
              <a:buFontTx/>
              <a:buChar char="-"/>
            </a:pPr>
            <a:r>
              <a:rPr lang="vi-VN" dirty="0" smtClean="0">
                <a:latin typeface="Time new roman"/>
              </a:rPr>
              <a:t>Không </a:t>
            </a:r>
            <a:r>
              <a:rPr lang="vi-VN" dirty="0">
                <a:latin typeface="Time new roman"/>
              </a:rPr>
              <a:t>để nước lọt vào tai sau khi tắm gội, tuyệt đối không được đi bơi và nghiêm cấm được tự </a:t>
            </a:r>
            <a:r>
              <a:rPr lang="en-US" dirty="0" smtClean="0">
                <a:latin typeface="Time new roman"/>
              </a:rPr>
              <a:t>ý </a:t>
            </a:r>
            <a:r>
              <a:rPr lang="vi-VN" dirty="0" smtClean="0">
                <a:latin typeface="Time new roman"/>
              </a:rPr>
              <a:t>nhét </a:t>
            </a:r>
            <a:r>
              <a:rPr lang="vi-VN" dirty="0">
                <a:latin typeface="Time new roman"/>
              </a:rPr>
              <a:t>các vật vào tai.</a:t>
            </a:r>
            <a:endParaRPr lang="en-US" dirty="0">
              <a:latin typeface="Time new roman"/>
            </a:endParaRPr>
          </a:p>
        </p:txBody>
      </p:sp>
      <p:pic>
        <p:nvPicPr>
          <p:cNvPr id="8" name="Picture 7" descr="viem-tai-ngoai-1.jpg"/>
          <p:cNvPicPr>
            <a:picLocks noChangeAspect="1"/>
          </p:cNvPicPr>
          <p:nvPr/>
        </p:nvPicPr>
        <p:blipFill>
          <a:blip r:embed="rId3"/>
          <a:stretch>
            <a:fillRect/>
          </a:stretch>
        </p:blipFill>
        <p:spPr>
          <a:xfrm>
            <a:off x="9264352" y="872897"/>
            <a:ext cx="2714342" cy="2811780"/>
          </a:xfrm>
          <a:prstGeom prst="rect">
            <a:avLst/>
          </a:prstGeom>
        </p:spPr>
      </p:pic>
    </p:spTree>
    <p:extLst>
      <p:ext uri="{BB962C8B-B14F-4D97-AF65-F5344CB8AC3E}">
        <p14:creationId xmlns:p14="http://schemas.microsoft.com/office/powerpoint/2010/main" val="64421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260648"/>
            <a:ext cx="6048672" cy="584775"/>
          </a:xfrm>
          <a:prstGeom prst="rect">
            <a:avLst/>
          </a:prstGeom>
        </p:spPr>
        <p:txBody>
          <a:bodyPr wrap="square">
            <a:spAutoFit/>
          </a:bodyPr>
          <a:lstStyle/>
          <a:p>
            <a:pPr lvl="0"/>
            <a:r>
              <a:rPr lang="en-US" sz="3200" dirty="0" smtClean="0">
                <a:latin typeface="Time new roman"/>
              </a:rPr>
              <a:t>II. </a:t>
            </a:r>
            <a:r>
              <a:rPr lang="en-US" sz="3200" dirty="0" err="1" smtClean="0">
                <a:latin typeface="Time new roman"/>
              </a:rPr>
              <a:t>Những</a:t>
            </a:r>
            <a:r>
              <a:rPr lang="en-US" sz="3200" dirty="0" smtClean="0">
                <a:latin typeface="Time new roman"/>
              </a:rPr>
              <a:t> </a:t>
            </a:r>
            <a:r>
              <a:rPr lang="en-US" sz="3200" dirty="0" err="1" smtClean="0">
                <a:latin typeface="Time new roman"/>
              </a:rPr>
              <a:t>bệnh</a:t>
            </a:r>
            <a:r>
              <a:rPr lang="en-US" sz="3200" dirty="0" smtClean="0">
                <a:latin typeface="Time new roman"/>
              </a:rPr>
              <a:t> Tai </a:t>
            </a:r>
            <a:r>
              <a:rPr lang="en-US" sz="3200" dirty="0" err="1">
                <a:latin typeface="Time new roman"/>
              </a:rPr>
              <a:t>Mũi</a:t>
            </a:r>
            <a:r>
              <a:rPr lang="en-US" sz="3200" dirty="0">
                <a:latin typeface="Time new roman"/>
              </a:rPr>
              <a:t> </a:t>
            </a:r>
            <a:r>
              <a:rPr lang="en-US" sz="3200" dirty="0" err="1" smtClean="0">
                <a:latin typeface="Time new roman"/>
              </a:rPr>
              <a:t>Họng</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3" name="Rectangle 2"/>
          <p:cNvSpPr/>
          <p:nvPr/>
        </p:nvSpPr>
        <p:spPr>
          <a:xfrm>
            <a:off x="839415" y="845423"/>
            <a:ext cx="4566443" cy="584775"/>
          </a:xfrm>
          <a:prstGeom prst="rect">
            <a:avLst/>
          </a:prstGeom>
        </p:spPr>
        <p:txBody>
          <a:bodyPr wrap="none">
            <a:spAutoFit/>
          </a:bodyPr>
          <a:lstStyle/>
          <a:p>
            <a:r>
              <a:rPr lang="en-US" sz="3200" b="1" dirty="0">
                <a:solidFill>
                  <a:schemeClr val="tx2"/>
                </a:solidFill>
                <a:latin typeface="+mj-lt"/>
              </a:rPr>
              <a:t>8</a:t>
            </a:r>
            <a:r>
              <a:rPr lang="en-US" sz="3200" b="1" dirty="0" smtClean="0">
                <a:solidFill>
                  <a:schemeClr val="tx2"/>
                </a:solidFill>
                <a:latin typeface="+mj-lt"/>
              </a:rPr>
              <a:t>. </a:t>
            </a:r>
            <a:r>
              <a:rPr lang="vi-VN" sz="3200" b="1" dirty="0">
                <a:solidFill>
                  <a:schemeClr val="tx2"/>
                </a:solidFill>
                <a:latin typeface="+mj-lt"/>
              </a:rPr>
              <a:t>Viêm thanh quản </a:t>
            </a:r>
            <a:r>
              <a:rPr lang="vi-VN" sz="3200" b="1" dirty="0" smtClean="0">
                <a:solidFill>
                  <a:schemeClr val="tx2"/>
                </a:solidFill>
                <a:latin typeface="+mj-lt"/>
              </a:rPr>
              <a:t>cấp</a:t>
            </a:r>
            <a:r>
              <a:rPr lang="en-US" sz="3200" b="1" dirty="0" smtClean="0">
                <a:solidFill>
                  <a:schemeClr val="tx2"/>
                </a:solidFill>
                <a:latin typeface="+mj-lt"/>
              </a:rPr>
              <a:t>:</a:t>
            </a:r>
            <a:r>
              <a:rPr lang="vi-VN" sz="3200" b="1" dirty="0" smtClean="0">
                <a:solidFill>
                  <a:schemeClr val="tx2"/>
                </a:solidFill>
                <a:latin typeface="+mj-lt"/>
              </a:rPr>
              <a:t> </a:t>
            </a:r>
            <a:endParaRPr lang="en-US" sz="3200" b="1" dirty="0">
              <a:latin typeface="+mj-lt"/>
            </a:endParaRPr>
          </a:p>
        </p:txBody>
      </p:sp>
      <p:sp>
        <p:nvSpPr>
          <p:cNvPr id="7" name="Rectangle 6"/>
          <p:cNvSpPr/>
          <p:nvPr/>
        </p:nvSpPr>
        <p:spPr>
          <a:xfrm>
            <a:off x="839416" y="1430198"/>
            <a:ext cx="2105063" cy="523220"/>
          </a:xfrm>
          <a:prstGeom prst="rect">
            <a:avLst/>
          </a:prstGeom>
        </p:spPr>
        <p:txBody>
          <a:bodyPr wrap="none">
            <a:spAutoFit/>
          </a:bodyPr>
          <a:lstStyle/>
          <a:p>
            <a:r>
              <a:rPr lang="en-US" sz="2800" u="sng" dirty="0" err="1" smtClean="0">
                <a:latin typeface="Time new roman"/>
              </a:rPr>
              <a:t>Tổng</a:t>
            </a:r>
            <a:r>
              <a:rPr lang="en-US" sz="2800" u="sng" dirty="0" smtClean="0">
                <a:latin typeface="Time new roman"/>
              </a:rPr>
              <a:t> </a:t>
            </a:r>
            <a:r>
              <a:rPr lang="en-US" sz="2800" u="sng" dirty="0" err="1" smtClean="0">
                <a:latin typeface="Time new roman"/>
              </a:rPr>
              <a:t>quan</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8" name="Rectangle 7"/>
          <p:cNvSpPr/>
          <p:nvPr/>
        </p:nvSpPr>
        <p:spPr>
          <a:xfrm>
            <a:off x="839414" y="2132856"/>
            <a:ext cx="6912769" cy="3139321"/>
          </a:xfrm>
          <a:prstGeom prst="rect">
            <a:avLst/>
          </a:prstGeom>
        </p:spPr>
        <p:txBody>
          <a:bodyPr wrap="square">
            <a:spAutoFit/>
          </a:bodyPr>
          <a:lstStyle/>
          <a:p>
            <a:pPr marL="285750" indent="-285750">
              <a:buFontTx/>
              <a:buChar char="-"/>
            </a:pPr>
            <a:r>
              <a:rPr lang="vi-VN" dirty="0" smtClean="0"/>
              <a:t>Viêm </a:t>
            </a:r>
            <a:r>
              <a:rPr lang="vi-VN" dirty="0"/>
              <a:t>thanh quản cấp là bệnh thường gặp , bênh có thể do nhiễm khuẩn hoặc </a:t>
            </a:r>
            <a:r>
              <a:rPr lang="vi-VN" dirty="0" smtClean="0"/>
              <a:t>không.</a:t>
            </a:r>
            <a:r>
              <a:rPr lang="en-US" dirty="0" smtClean="0"/>
              <a:t> </a:t>
            </a:r>
          </a:p>
          <a:p>
            <a:pPr marL="285750" indent="-285750">
              <a:buFontTx/>
              <a:buChar char="-"/>
            </a:pPr>
            <a:r>
              <a:rPr lang="vi-VN" dirty="0" smtClean="0"/>
              <a:t>Thể </a:t>
            </a:r>
            <a:r>
              <a:rPr lang="vi-VN" dirty="0"/>
              <a:t>viêm thanh quản cấp do nhiễm khuẩn thường gặp và thường kèm theo với nhiễm trùng đường hô hấp </a:t>
            </a:r>
            <a:r>
              <a:rPr lang="vi-VN" dirty="0" smtClean="0"/>
              <a:t>trên.</a:t>
            </a:r>
            <a:endParaRPr lang="en-US" dirty="0" smtClean="0"/>
          </a:p>
          <a:p>
            <a:pPr marL="285750" indent="-285750">
              <a:buFontTx/>
              <a:buChar char="-"/>
            </a:pPr>
            <a:r>
              <a:rPr lang="vi-VN" dirty="0" smtClean="0"/>
              <a:t>Đâu </a:t>
            </a:r>
            <a:r>
              <a:rPr lang="vi-VN" dirty="0"/>
              <a:t>tiên thường là do vius nhưng tiếp sau đó là sự bội nhiễm khuẩn </a:t>
            </a:r>
            <a:r>
              <a:rPr lang="vi-VN" dirty="0" smtClean="0"/>
              <a:t>sớm.</a:t>
            </a:r>
            <a:endParaRPr lang="en-US" dirty="0" smtClean="0"/>
          </a:p>
          <a:p>
            <a:pPr marL="285750" indent="-285750">
              <a:buFontTx/>
              <a:buChar char="-"/>
            </a:pPr>
            <a:r>
              <a:rPr lang="vi-VN" dirty="0" smtClean="0"/>
              <a:t>Vi </a:t>
            </a:r>
            <a:r>
              <a:rPr lang="vi-VN" dirty="0"/>
              <a:t>khuẩn hay gặp là Str. Pneumonia, H influenzae , Haemolytic streptococci hoặc Staph . </a:t>
            </a:r>
            <a:r>
              <a:rPr lang="vi-VN" dirty="0" smtClean="0"/>
              <a:t>Aureus.</a:t>
            </a:r>
            <a:endParaRPr lang="en-US" dirty="0" smtClean="0"/>
          </a:p>
          <a:p>
            <a:pPr marL="285750" indent="-285750">
              <a:buFontTx/>
              <a:buChar char="-"/>
            </a:pPr>
            <a:r>
              <a:rPr lang="vi-VN" dirty="0" smtClean="0"/>
              <a:t>Viêm </a:t>
            </a:r>
            <a:r>
              <a:rPr lang="vi-VN" dirty="0"/>
              <a:t>thanh quản cấp không nhiễm khuẩn thường do sử dụng giọng quá mức , dị ứng , bỏng hóa chất do hít phải hoặc chấn thương thanh quản sau đạt ống nội khí quản .</a:t>
            </a:r>
            <a:endParaRPr lang="en-US" dirty="0"/>
          </a:p>
        </p:txBody>
      </p:sp>
      <p:pic>
        <p:nvPicPr>
          <p:cNvPr id="10" name="Picture 9" descr="viem-thanh-quan-1.jpg"/>
          <p:cNvPicPr>
            <a:picLocks noChangeAspect="1"/>
          </p:cNvPicPr>
          <p:nvPr/>
        </p:nvPicPr>
        <p:blipFill>
          <a:blip r:embed="rId2"/>
          <a:stretch>
            <a:fillRect/>
          </a:stretch>
        </p:blipFill>
        <p:spPr>
          <a:xfrm>
            <a:off x="7608168" y="2132856"/>
            <a:ext cx="4343707" cy="3048352"/>
          </a:xfrm>
          <a:prstGeom prst="rect">
            <a:avLst/>
          </a:prstGeom>
        </p:spPr>
      </p:pic>
    </p:spTree>
    <p:extLst>
      <p:ext uri="{BB962C8B-B14F-4D97-AF65-F5344CB8AC3E}">
        <p14:creationId xmlns:p14="http://schemas.microsoft.com/office/powerpoint/2010/main" val="333080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531" y="858042"/>
            <a:ext cx="2311338" cy="523220"/>
          </a:xfrm>
          <a:prstGeom prst="rect">
            <a:avLst/>
          </a:prstGeom>
        </p:spPr>
        <p:txBody>
          <a:bodyPr wrap="none">
            <a:spAutoFit/>
          </a:bodyPr>
          <a:lstStyle/>
          <a:p>
            <a:r>
              <a:rPr lang="en-US" sz="2800" u="sng" dirty="0" err="1" smtClean="0">
                <a:latin typeface="Time new roman"/>
              </a:rPr>
              <a:t>Triệu</a:t>
            </a:r>
            <a:r>
              <a:rPr lang="en-US" sz="2800" u="sng" dirty="0" smtClean="0">
                <a:latin typeface="Time new roman"/>
              </a:rPr>
              <a:t> </a:t>
            </a:r>
            <a:r>
              <a:rPr lang="en-US" sz="2800" u="sng" dirty="0" err="1" smtClean="0">
                <a:latin typeface="Time new roman"/>
              </a:rPr>
              <a:t>chứng</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3" name="Rectangle 2"/>
          <p:cNvSpPr/>
          <p:nvPr/>
        </p:nvSpPr>
        <p:spPr>
          <a:xfrm>
            <a:off x="867530" y="3492296"/>
            <a:ext cx="3382657" cy="523220"/>
          </a:xfrm>
          <a:prstGeom prst="rect">
            <a:avLst/>
          </a:prstGeom>
        </p:spPr>
        <p:txBody>
          <a:bodyPr wrap="none">
            <a:spAutoFit/>
          </a:bodyPr>
          <a:lstStyle/>
          <a:p>
            <a:r>
              <a:rPr lang="en-US" sz="2800" u="sng" dirty="0" err="1" smtClean="0">
                <a:latin typeface="Time new roman"/>
              </a:rPr>
              <a:t>Nguyên</a:t>
            </a:r>
            <a:r>
              <a:rPr lang="en-US" sz="2800" u="sng" dirty="0" smtClean="0">
                <a:latin typeface="Time new roman"/>
              </a:rPr>
              <a:t> </a:t>
            </a:r>
            <a:r>
              <a:rPr lang="en-US" sz="2800" u="sng" dirty="0" err="1" smtClean="0">
                <a:latin typeface="Time new roman"/>
              </a:rPr>
              <a:t>tắc</a:t>
            </a:r>
            <a:r>
              <a:rPr lang="en-US" sz="2800" u="sng" dirty="0" smtClean="0">
                <a:latin typeface="Time new roman"/>
              </a:rPr>
              <a:t> </a:t>
            </a:r>
            <a:r>
              <a:rPr lang="en-US" sz="2800" u="sng" dirty="0" err="1" smtClean="0">
                <a:latin typeface="Time new roman"/>
              </a:rPr>
              <a:t>điều</a:t>
            </a:r>
            <a:r>
              <a:rPr lang="en-US" sz="2800" u="sng" dirty="0" smtClean="0">
                <a:latin typeface="Time new roman"/>
              </a:rPr>
              <a:t> </a:t>
            </a:r>
            <a:r>
              <a:rPr lang="en-US" sz="2800" u="sng" dirty="0" err="1" smtClean="0">
                <a:latin typeface="Time new roman"/>
              </a:rPr>
              <a:t>trị</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4" name="Rectangle 3"/>
          <p:cNvSpPr/>
          <p:nvPr/>
        </p:nvSpPr>
        <p:spPr>
          <a:xfrm>
            <a:off x="867531" y="273267"/>
            <a:ext cx="4566443" cy="584775"/>
          </a:xfrm>
          <a:prstGeom prst="rect">
            <a:avLst/>
          </a:prstGeom>
        </p:spPr>
        <p:txBody>
          <a:bodyPr wrap="none">
            <a:spAutoFit/>
          </a:bodyPr>
          <a:lstStyle/>
          <a:p>
            <a:r>
              <a:rPr lang="en-US" sz="3200" b="1" dirty="0">
                <a:solidFill>
                  <a:schemeClr val="tx2"/>
                </a:solidFill>
                <a:latin typeface="+mj-lt"/>
              </a:rPr>
              <a:t>8</a:t>
            </a:r>
            <a:r>
              <a:rPr lang="en-US" sz="3200" b="1" dirty="0" smtClean="0">
                <a:solidFill>
                  <a:schemeClr val="tx2"/>
                </a:solidFill>
                <a:latin typeface="+mj-lt"/>
              </a:rPr>
              <a:t>. </a:t>
            </a:r>
            <a:r>
              <a:rPr lang="vi-VN" sz="3200" b="1" dirty="0">
                <a:solidFill>
                  <a:schemeClr val="tx2"/>
                </a:solidFill>
                <a:latin typeface="+mj-lt"/>
              </a:rPr>
              <a:t>Viêm thanh quản </a:t>
            </a:r>
            <a:r>
              <a:rPr lang="vi-VN" sz="3200" b="1" dirty="0" smtClean="0">
                <a:solidFill>
                  <a:schemeClr val="tx2"/>
                </a:solidFill>
                <a:latin typeface="+mj-lt"/>
              </a:rPr>
              <a:t>cấp</a:t>
            </a:r>
            <a:r>
              <a:rPr lang="en-US" sz="3200" b="1" dirty="0" smtClean="0">
                <a:solidFill>
                  <a:schemeClr val="tx2"/>
                </a:solidFill>
                <a:latin typeface="+mj-lt"/>
              </a:rPr>
              <a:t>:</a:t>
            </a:r>
            <a:r>
              <a:rPr lang="vi-VN" sz="3200" b="1" dirty="0" smtClean="0">
                <a:solidFill>
                  <a:schemeClr val="tx2"/>
                </a:solidFill>
                <a:latin typeface="+mj-lt"/>
              </a:rPr>
              <a:t> </a:t>
            </a:r>
            <a:endParaRPr lang="en-US" sz="3200" b="1" dirty="0">
              <a:latin typeface="+mj-lt"/>
            </a:endParaRPr>
          </a:p>
        </p:txBody>
      </p:sp>
      <p:sp>
        <p:nvSpPr>
          <p:cNvPr id="5" name="Rectangle 4"/>
          <p:cNvSpPr/>
          <p:nvPr/>
        </p:nvSpPr>
        <p:spPr>
          <a:xfrm>
            <a:off x="867531" y="1700808"/>
            <a:ext cx="6096000" cy="1477328"/>
          </a:xfrm>
          <a:prstGeom prst="rect">
            <a:avLst/>
          </a:prstGeom>
        </p:spPr>
        <p:txBody>
          <a:bodyPr>
            <a:spAutoFit/>
          </a:bodyPr>
          <a:lstStyle/>
          <a:p>
            <a:pPr marL="285750" indent="-285750" algn="just">
              <a:buFontTx/>
              <a:buChar char="-"/>
            </a:pPr>
            <a:r>
              <a:rPr lang="vi-VN" dirty="0" smtClean="0">
                <a:latin typeface="Time new roman"/>
              </a:rPr>
              <a:t>Khàn </a:t>
            </a:r>
            <a:r>
              <a:rPr lang="vi-VN" dirty="0">
                <a:latin typeface="Time new roman"/>
              </a:rPr>
              <a:t>tiếng : Có thể dẫn đến mất </a:t>
            </a:r>
            <a:r>
              <a:rPr lang="vi-VN" dirty="0" smtClean="0">
                <a:latin typeface="Time new roman"/>
              </a:rPr>
              <a:t>tiếng. </a:t>
            </a:r>
            <a:endParaRPr lang="en-US" dirty="0" smtClean="0">
              <a:latin typeface="Time new roman"/>
            </a:endParaRPr>
          </a:p>
          <a:p>
            <a:pPr marL="285750" indent="-285750" algn="just">
              <a:buFontTx/>
              <a:buChar char="-"/>
            </a:pPr>
            <a:r>
              <a:rPr lang="vi-VN" dirty="0" smtClean="0">
                <a:latin typeface="Time new roman"/>
              </a:rPr>
              <a:t>Đau </a:t>
            </a:r>
            <a:r>
              <a:rPr lang="vi-VN" dirty="0">
                <a:latin typeface="Time new roman"/>
              </a:rPr>
              <a:t>họng , nói </a:t>
            </a:r>
            <a:r>
              <a:rPr lang="vi-VN" dirty="0" smtClean="0">
                <a:latin typeface="Time new roman"/>
              </a:rPr>
              <a:t>khó.</a:t>
            </a:r>
            <a:r>
              <a:rPr lang="en-US" dirty="0" smtClean="0">
                <a:latin typeface="Time new roman"/>
              </a:rPr>
              <a:t> </a:t>
            </a:r>
          </a:p>
          <a:p>
            <a:pPr marL="285750" indent="-285750" algn="just">
              <a:buFontTx/>
              <a:buChar char="-"/>
            </a:pPr>
            <a:r>
              <a:rPr lang="vi-VN" dirty="0" smtClean="0">
                <a:latin typeface="Time new roman"/>
              </a:rPr>
              <a:t>Ho </a:t>
            </a:r>
            <a:r>
              <a:rPr lang="vi-VN" dirty="0">
                <a:latin typeface="Time new roman"/>
              </a:rPr>
              <a:t>khan, kích thích họng thường về buổi </a:t>
            </a:r>
            <a:r>
              <a:rPr lang="vi-VN" dirty="0" smtClean="0">
                <a:latin typeface="Time new roman"/>
              </a:rPr>
              <a:t>tối.</a:t>
            </a:r>
            <a:endParaRPr lang="en-US" dirty="0" smtClean="0">
              <a:latin typeface="Time new roman"/>
            </a:endParaRPr>
          </a:p>
          <a:p>
            <a:pPr marL="285750" indent="-285750" algn="just">
              <a:buFontTx/>
              <a:buChar char="-"/>
            </a:pPr>
            <a:r>
              <a:rPr lang="vi-VN" dirty="0" smtClean="0">
                <a:latin typeface="Time new roman"/>
              </a:rPr>
              <a:t>Triệu </a:t>
            </a:r>
            <a:r>
              <a:rPr lang="vi-VN" dirty="0">
                <a:latin typeface="Time new roman"/>
              </a:rPr>
              <a:t>chứng chung toàn </a:t>
            </a:r>
            <a:r>
              <a:rPr lang="vi-VN" dirty="0" smtClean="0">
                <a:latin typeface="Time new roman"/>
              </a:rPr>
              <a:t>thân: </a:t>
            </a:r>
            <a:r>
              <a:rPr lang="vi-VN" dirty="0">
                <a:latin typeface="Time new roman"/>
              </a:rPr>
              <a:t>sốt , đau </a:t>
            </a:r>
            <a:r>
              <a:rPr lang="vi-VN" dirty="0" smtClean="0">
                <a:latin typeface="Time new roman"/>
              </a:rPr>
              <a:t>đầu, </a:t>
            </a:r>
            <a:r>
              <a:rPr lang="vi-VN" dirty="0">
                <a:latin typeface="Time new roman"/>
              </a:rPr>
              <a:t>đau </a:t>
            </a:r>
            <a:r>
              <a:rPr lang="vi-VN" dirty="0" smtClean="0">
                <a:latin typeface="Time new roman"/>
              </a:rPr>
              <a:t>họng, </a:t>
            </a:r>
            <a:r>
              <a:rPr lang="vi-VN" dirty="0">
                <a:latin typeface="Time new roman"/>
              </a:rPr>
              <a:t>sốt kèm theo nếu nhiễm virus ở đường hô hấp trên .</a:t>
            </a:r>
            <a:endParaRPr lang="en-US" dirty="0">
              <a:latin typeface="Time new roman"/>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1385011"/>
            <a:ext cx="3456384" cy="247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67142" y="4034540"/>
            <a:ext cx="10197410" cy="2308324"/>
          </a:xfrm>
          <a:prstGeom prst="rect">
            <a:avLst/>
          </a:prstGeom>
        </p:spPr>
        <p:txBody>
          <a:bodyPr wrap="square">
            <a:spAutoFit/>
          </a:bodyPr>
          <a:lstStyle/>
          <a:p>
            <a:pPr marL="285750" indent="-285750" algn="just">
              <a:buFontTx/>
              <a:buChar char="-"/>
            </a:pPr>
            <a:r>
              <a:rPr lang="vi-VN" dirty="0" smtClean="0"/>
              <a:t>Kiêng </a:t>
            </a:r>
            <a:r>
              <a:rPr lang="vi-VN" dirty="0"/>
              <a:t>nói: Đây là vấn đề rất rất quan trọng, vẫn nói trong khi bị viêm thanh quản cấp có thể dẫn đến phục hồi rất chậm và có thể phục hồi không hoàn </a:t>
            </a:r>
            <a:r>
              <a:rPr lang="vi-VN" dirty="0" smtClean="0"/>
              <a:t>toàn.</a:t>
            </a:r>
            <a:endParaRPr lang="en-US" dirty="0" smtClean="0"/>
          </a:p>
          <a:p>
            <a:pPr marL="285750" indent="-285750" algn="just">
              <a:buFontTx/>
              <a:buChar char="-"/>
            </a:pPr>
            <a:r>
              <a:rPr lang="vi-VN" dirty="0" smtClean="0"/>
              <a:t>Kiêng </a:t>
            </a:r>
            <a:r>
              <a:rPr lang="vi-VN" dirty="0"/>
              <a:t>rượu và thuốc </a:t>
            </a:r>
            <a:r>
              <a:rPr lang="vi-VN" dirty="0" smtClean="0"/>
              <a:t>lá.</a:t>
            </a:r>
            <a:endParaRPr lang="en-US" dirty="0" smtClean="0"/>
          </a:p>
          <a:p>
            <a:pPr marL="285750" indent="-285750" algn="just">
              <a:buFontTx/>
              <a:buChar char="-"/>
            </a:pPr>
            <a:r>
              <a:rPr lang="vi-VN" dirty="0" smtClean="0"/>
              <a:t>Dùng </a:t>
            </a:r>
            <a:r>
              <a:rPr lang="vi-VN" dirty="0"/>
              <a:t>thuốc giảm </a:t>
            </a:r>
            <a:r>
              <a:rPr lang="vi-VN" dirty="0" smtClean="0"/>
              <a:t>ho.</a:t>
            </a:r>
            <a:endParaRPr lang="en-US" dirty="0" smtClean="0"/>
          </a:p>
          <a:p>
            <a:pPr marL="285750" indent="-285750" algn="just">
              <a:buFontTx/>
              <a:buChar char="-"/>
            </a:pPr>
            <a:r>
              <a:rPr lang="vi-VN" dirty="0" smtClean="0"/>
              <a:t>Kháng sinh</a:t>
            </a:r>
            <a:r>
              <a:rPr lang="en-US" dirty="0" smtClean="0"/>
              <a:t>.</a:t>
            </a:r>
            <a:r>
              <a:rPr lang="vi-VN" dirty="0" smtClean="0"/>
              <a:t> </a:t>
            </a:r>
            <a:endParaRPr lang="en-US" dirty="0" smtClean="0"/>
          </a:p>
          <a:p>
            <a:pPr marL="285750" indent="-285750" algn="just">
              <a:buFontTx/>
              <a:buChar char="-"/>
            </a:pPr>
            <a:r>
              <a:rPr lang="vi-VN" dirty="0" smtClean="0"/>
              <a:t>Thuốc </a:t>
            </a:r>
            <a:r>
              <a:rPr lang="vi-VN" dirty="0"/>
              <a:t>giảm đau, giảm viêm: để giảm đau họng và giảm những khó chịu vùng họng thanh quản. </a:t>
            </a:r>
            <a:endParaRPr lang="en-US" dirty="0"/>
          </a:p>
          <a:p>
            <a:pPr marL="285750" indent="-285750" algn="just">
              <a:buFontTx/>
              <a:buChar char="-"/>
            </a:pPr>
            <a:r>
              <a:rPr lang="vi-VN" dirty="0" smtClean="0"/>
              <a:t>Corticoid</a:t>
            </a:r>
            <a:r>
              <a:rPr lang="vi-VN" dirty="0"/>
              <a:t>: Rất hiệu quản trong điều trị viêm thanh quản cấp, có thể dùng đường uống hặc khí dung. Hoặc bơm làm thuốc thanh quản.</a:t>
            </a:r>
            <a:endParaRPr lang="en-US" dirty="0"/>
          </a:p>
        </p:txBody>
      </p:sp>
    </p:spTree>
    <p:extLst>
      <p:ext uri="{BB962C8B-B14F-4D97-AF65-F5344CB8AC3E}">
        <p14:creationId xmlns:p14="http://schemas.microsoft.com/office/powerpoint/2010/main" val="3583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260648"/>
            <a:ext cx="6048672" cy="584775"/>
          </a:xfrm>
          <a:prstGeom prst="rect">
            <a:avLst/>
          </a:prstGeom>
        </p:spPr>
        <p:txBody>
          <a:bodyPr wrap="square">
            <a:spAutoFit/>
          </a:bodyPr>
          <a:lstStyle/>
          <a:p>
            <a:pPr lvl="0"/>
            <a:r>
              <a:rPr lang="en-US" sz="3200" dirty="0" smtClean="0">
                <a:latin typeface="Time new roman"/>
              </a:rPr>
              <a:t>III. </a:t>
            </a:r>
            <a:r>
              <a:rPr lang="en-US" sz="3200" dirty="0" err="1" smtClean="0">
                <a:latin typeface="Time new roman"/>
              </a:rPr>
              <a:t>Viêm</a:t>
            </a:r>
            <a:r>
              <a:rPr lang="en-US" sz="3200" dirty="0" smtClean="0">
                <a:latin typeface="Time new roman"/>
              </a:rPr>
              <a:t> </a:t>
            </a:r>
            <a:r>
              <a:rPr lang="en-US" sz="3200" dirty="0" err="1" smtClean="0">
                <a:latin typeface="Time new roman"/>
              </a:rPr>
              <a:t>phế</a:t>
            </a:r>
            <a:r>
              <a:rPr lang="en-US" sz="3200" dirty="0" smtClean="0">
                <a:latin typeface="Time new roman"/>
              </a:rPr>
              <a:t> </a:t>
            </a:r>
            <a:r>
              <a:rPr lang="en-US" sz="3200" dirty="0" err="1" smtClean="0">
                <a:latin typeface="Time new roman"/>
              </a:rPr>
              <a:t>quản</a:t>
            </a:r>
            <a:r>
              <a:rPr lang="en-US" sz="3200" dirty="0" smtClean="0">
                <a:latin typeface="Time new roman"/>
              </a:rPr>
              <a:t> </a:t>
            </a:r>
            <a:r>
              <a:rPr lang="en-US" sz="3200" dirty="0" err="1" smtClean="0">
                <a:latin typeface="Time new roman"/>
              </a:rPr>
              <a:t>cấp</a:t>
            </a:r>
            <a:r>
              <a:rPr lang="en-US" sz="3200" dirty="0" smtClean="0">
                <a:latin typeface="Time new roman"/>
              </a:rPr>
              <a:t>:</a:t>
            </a:r>
            <a:endParaRPr lang="en-US" sz="3200" dirty="0">
              <a:latin typeface="Time new roman"/>
            </a:endParaRPr>
          </a:p>
        </p:txBody>
      </p:sp>
      <p:graphicFrame>
        <p:nvGraphicFramePr>
          <p:cNvPr id="3" name="Diagram 2"/>
          <p:cNvGraphicFramePr/>
          <p:nvPr>
            <p:extLst>
              <p:ext uri="{D42A27DB-BD31-4B8C-83A1-F6EECF244321}">
                <p14:modId xmlns:p14="http://schemas.microsoft.com/office/powerpoint/2010/main" val="167787527"/>
              </p:ext>
            </p:extLst>
          </p:nvPr>
        </p:nvGraphicFramePr>
        <p:xfrm>
          <a:off x="839416" y="1124744"/>
          <a:ext cx="1101722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83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844824"/>
            <a:ext cx="5184576" cy="2448272"/>
          </a:xfrm>
        </p:spPr>
        <p:txBody>
          <a:bodyPr>
            <a:normAutofit/>
          </a:bodyPr>
          <a:lstStyle/>
          <a:p>
            <a:pPr marL="0" indent="0" algn="just">
              <a:buNone/>
            </a:pPr>
            <a:r>
              <a:rPr lang="en-US" sz="1800" dirty="0" smtClean="0">
                <a:latin typeface="Time new roman"/>
                <a:cs typeface="Times New Roman" pitchFamily="18" charset="0"/>
              </a:rPr>
              <a:t>- </a:t>
            </a:r>
            <a:r>
              <a:rPr lang="vi-VN" sz="1800" dirty="0" smtClean="0">
                <a:latin typeface="Time new roman"/>
                <a:cs typeface="Times New Roman" pitchFamily="18" charset="0"/>
              </a:rPr>
              <a:t>Viêm </a:t>
            </a:r>
            <a:r>
              <a:rPr lang="vi-VN" sz="1800" dirty="0">
                <a:latin typeface="Time new roman"/>
                <a:cs typeface="Times New Roman" pitchFamily="18" charset="0"/>
              </a:rPr>
              <a:t>phế quản cấp (Acute Bronchitis) là tình trạng viêm cấp tính cuả niêm mạc phế quản ở người trước đó phế quản không có tổn thương</a:t>
            </a:r>
            <a:r>
              <a:rPr lang="en-US" sz="1800" dirty="0">
                <a:latin typeface="Time new roman"/>
                <a:cs typeface="Times New Roman" pitchFamily="18" charset="0"/>
              </a:rPr>
              <a:t>.</a:t>
            </a:r>
          </a:p>
          <a:p>
            <a:pPr marL="0" indent="0" algn="just">
              <a:buNone/>
            </a:pPr>
            <a:r>
              <a:rPr lang="en-US" sz="1800" dirty="0" smtClean="0">
                <a:latin typeface="Time new roman"/>
                <a:cs typeface="Times New Roman" pitchFamily="18" charset="0"/>
              </a:rPr>
              <a:t>- </a:t>
            </a:r>
            <a:r>
              <a:rPr lang="vi-VN" sz="1800" dirty="0" smtClean="0">
                <a:latin typeface="Time new roman"/>
                <a:cs typeface="Times New Roman" pitchFamily="18" charset="0"/>
              </a:rPr>
              <a:t>Thuật </a:t>
            </a:r>
            <a:r>
              <a:rPr lang="vi-VN" sz="1800" dirty="0">
                <a:latin typeface="Time new roman"/>
                <a:cs typeface="Times New Roman" pitchFamily="18" charset="0"/>
              </a:rPr>
              <a:t>ngữ “đợt cấp" của viêm phế quản mạn và bệnh phổi tắc nghẽn mạn tính hiện nay đang được thay thế bằng “đợt bùng phát" của các bệnh này</a:t>
            </a:r>
            <a:endParaRPr lang="en-US" sz="1800" dirty="0">
              <a:latin typeface="Time new roman"/>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578" y="1700808"/>
            <a:ext cx="4427572" cy="3394472"/>
          </a:xfrm>
          <a:prstGeom prst="rect">
            <a:avLst/>
          </a:prstGeom>
        </p:spPr>
      </p:pic>
      <p:sp>
        <p:nvSpPr>
          <p:cNvPr id="4" name="Rectangle 3"/>
          <p:cNvSpPr/>
          <p:nvPr/>
        </p:nvSpPr>
        <p:spPr>
          <a:xfrm>
            <a:off x="839416" y="260648"/>
            <a:ext cx="6048672" cy="584775"/>
          </a:xfrm>
          <a:prstGeom prst="rect">
            <a:avLst/>
          </a:prstGeom>
        </p:spPr>
        <p:txBody>
          <a:bodyPr wrap="square">
            <a:spAutoFit/>
          </a:bodyPr>
          <a:lstStyle/>
          <a:p>
            <a:pPr lvl="0"/>
            <a:r>
              <a:rPr lang="en-US" sz="3200" dirty="0" smtClean="0">
                <a:latin typeface="Time new roman"/>
              </a:rPr>
              <a:t>III. </a:t>
            </a:r>
            <a:r>
              <a:rPr lang="en-US" sz="3200" dirty="0" err="1" smtClean="0">
                <a:latin typeface="Time new roman"/>
              </a:rPr>
              <a:t>Viêm</a:t>
            </a:r>
            <a:r>
              <a:rPr lang="en-US" sz="3200" dirty="0" smtClean="0">
                <a:latin typeface="Time new roman"/>
              </a:rPr>
              <a:t> </a:t>
            </a:r>
            <a:r>
              <a:rPr lang="en-US" sz="3200" dirty="0" err="1" smtClean="0">
                <a:latin typeface="Time new roman"/>
              </a:rPr>
              <a:t>phế</a:t>
            </a:r>
            <a:r>
              <a:rPr lang="en-US" sz="3200" dirty="0" smtClean="0">
                <a:latin typeface="Time new roman"/>
              </a:rPr>
              <a:t> </a:t>
            </a:r>
            <a:r>
              <a:rPr lang="en-US" sz="3200" dirty="0" err="1" smtClean="0">
                <a:latin typeface="Time new roman"/>
              </a:rPr>
              <a:t>quản</a:t>
            </a:r>
            <a:r>
              <a:rPr lang="en-US" sz="3200" dirty="0" smtClean="0">
                <a:latin typeface="Time new roman"/>
              </a:rPr>
              <a:t> </a:t>
            </a:r>
            <a:r>
              <a:rPr lang="en-US" sz="3200" dirty="0" err="1" smtClean="0">
                <a:latin typeface="Time new roman"/>
              </a:rPr>
              <a:t>cấp</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2" name="Rectangle 1"/>
          <p:cNvSpPr/>
          <p:nvPr/>
        </p:nvSpPr>
        <p:spPr>
          <a:xfrm>
            <a:off x="839416" y="868885"/>
            <a:ext cx="2283317" cy="523220"/>
          </a:xfrm>
          <a:prstGeom prst="rect">
            <a:avLst/>
          </a:prstGeom>
        </p:spPr>
        <p:txBody>
          <a:bodyPr wrap="none">
            <a:spAutoFit/>
          </a:bodyPr>
          <a:lstStyle/>
          <a:p>
            <a:pPr marL="385763" indent="-385763">
              <a:buAutoNum type="arabicPeriod"/>
            </a:pPr>
            <a:r>
              <a:rPr lang="en-US" sz="2800" b="1" dirty="0" err="1">
                <a:solidFill>
                  <a:schemeClr val="accent1"/>
                </a:solidFill>
                <a:latin typeface="Times New Roman" pitchFamily="18" charset="0"/>
                <a:cs typeface="Times New Roman" pitchFamily="18" charset="0"/>
              </a:rPr>
              <a:t>Định</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nghĩa</a:t>
            </a:r>
            <a:endParaRPr lang="en-US" sz="2800"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428013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556792"/>
            <a:ext cx="10225136" cy="1892879"/>
          </a:xfrm>
        </p:spPr>
        <p:txBody>
          <a:bodyPr>
            <a:noAutofit/>
          </a:bodyPr>
          <a:lstStyle/>
          <a:p>
            <a:pPr marL="385763" indent="-385763" algn="just">
              <a:buAutoNum type="alphaLcPeriod"/>
            </a:pPr>
            <a:r>
              <a:rPr lang="en-US" sz="2400" b="1" dirty="0" smtClean="0">
                <a:latin typeface="Time new roman"/>
                <a:cs typeface="Times New Roman" pitchFamily="18" charset="0"/>
              </a:rPr>
              <a:t>V</a:t>
            </a:r>
            <a:r>
              <a:rPr lang="vi-VN" sz="2400" b="1" dirty="0">
                <a:latin typeface="Time new roman"/>
                <a:cs typeface="Times New Roman" pitchFamily="18" charset="0"/>
              </a:rPr>
              <a:t>irus và nhóm vi khuẩn không điển hình</a:t>
            </a:r>
            <a:r>
              <a:rPr lang="vi-VN" sz="2400" dirty="0">
                <a:latin typeface="Time new roman"/>
                <a:cs typeface="Times New Roman" pitchFamily="18" charset="0"/>
              </a:rPr>
              <a:t>: Chiếm 50 - 90% các trường hợp. Các virus hay gặp: </a:t>
            </a:r>
            <a:r>
              <a:rPr lang="vi-VN" sz="2400" dirty="0">
                <a:solidFill>
                  <a:srgbClr val="FF0000"/>
                </a:solidFill>
                <a:latin typeface="Time new roman"/>
                <a:cs typeface="Times New Roman" pitchFamily="18" charset="0"/>
              </a:rPr>
              <a:t>Rhino virus</a:t>
            </a:r>
            <a:r>
              <a:rPr lang="vi-VN" sz="2400" dirty="0">
                <a:latin typeface="Time new roman"/>
                <a:cs typeface="Times New Roman" pitchFamily="18" charset="0"/>
              </a:rPr>
              <a:t>; </a:t>
            </a:r>
            <a:r>
              <a:rPr lang="vi-VN" sz="2400" dirty="0">
                <a:solidFill>
                  <a:srgbClr val="FF0000"/>
                </a:solidFill>
                <a:latin typeface="Time new roman"/>
                <a:cs typeface="Times New Roman" pitchFamily="18" charset="0"/>
              </a:rPr>
              <a:t>Echo virus</a:t>
            </a:r>
            <a:r>
              <a:rPr lang="vi-VN" sz="2400" dirty="0">
                <a:latin typeface="Time new roman"/>
                <a:cs typeface="Times New Roman" pitchFamily="18" charset="0"/>
              </a:rPr>
              <a:t>; Adeno virus; Myxo virus influenza và Herpes virus. ở trẻ em hay gặp virus hợp bào hô hấp và </a:t>
            </a:r>
            <a:r>
              <a:rPr lang="vi-VN" sz="2400" dirty="0">
                <a:solidFill>
                  <a:srgbClr val="FF0000"/>
                </a:solidFill>
                <a:latin typeface="Time new roman"/>
                <a:cs typeface="Times New Roman" pitchFamily="18" charset="0"/>
              </a:rPr>
              <a:t>vi rút á cúm</a:t>
            </a:r>
            <a:r>
              <a:rPr lang="vi-VN" sz="2400" dirty="0">
                <a:latin typeface="Time new roman"/>
                <a:cs typeface="Times New Roman" pitchFamily="18" charset="0"/>
              </a:rPr>
              <a:t>. Các vi khuẩn không điển hình như: Mycoplasma Pneumonia, Chlamydia. </a:t>
            </a:r>
            <a:endParaRPr lang="en-US" sz="2400" dirty="0">
              <a:latin typeface="Time new roman"/>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2461" y="3610935"/>
            <a:ext cx="2295525" cy="17216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3861048"/>
            <a:ext cx="2206219" cy="14715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32" y="3847139"/>
            <a:ext cx="2000250" cy="1485440"/>
          </a:xfrm>
          <a:prstGeom prst="rect">
            <a:avLst/>
          </a:prstGeom>
        </p:spPr>
      </p:pic>
      <p:sp>
        <p:nvSpPr>
          <p:cNvPr id="7" name="Rectangle 6"/>
          <p:cNvSpPr/>
          <p:nvPr/>
        </p:nvSpPr>
        <p:spPr>
          <a:xfrm>
            <a:off x="839416" y="260648"/>
            <a:ext cx="6048672" cy="584775"/>
          </a:xfrm>
          <a:prstGeom prst="rect">
            <a:avLst/>
          </a:prstGeom>
        </p:spPr>
        <p:txBody>
          <a:bodyPr wrap="square">
            <a:spAutoFit/>
          </a:bodyPr>
          <a:lstStyle/>
          <a:p>
            <a:pPr lvl="0"/>
            <a:r>
              <a:rPr lang="en-US" sz="3200" dirty="0" smtClean="0">
                <a:latin typeface="Time new roman"/>
              </a:rPr>
              <a:t>III. </a:t>
            </a:r>
            <a:r>
              <a:rPr lang="en-US" sz="3200" dirty="0" err="1" smtClean="0">
                <a:latin typeface="Time new roman"/>
              </a:rPr>
              <a:t>Viêm</a:t>
            </a:r>
            <a:r>
              <a:rPr lang="en-US" sz="3200" dirty="0" smtClean="0">
                <a:latin typeface="Time new roman"/>
              </a:rPr>
              <a:t> </a:t>
            </a:r>
            <a:r>
              <a:rPr lang="en-US" sz="3200" dirty="0" err="1" smtClean="0">
                <a:latin typeface="Time new roman"/>
              </a:rPr>
              <a:t>phế</a:t>
            </a:r>
            <a:r>
              <a:rPr lang="en-US" sz="3200" dirty="0" smtClean="0">
                <a:latin typeface="Time new roman"/>
              </a:rPr>
              <a:t> </a:t>
            </a:r>
            <a:r>
              <a:rPr lang="en-US" sz="3200" dirty="0" err="1" smtClean="0">
                <a:latin typeface="Time new roman"/>
              </a:rPr>
              <a:t>quản</a:t>
            </a:r>
            <a:r>
              <a:rPr lang="en-US" sz="3200" dirty="0" smtClean="0">
                <a:latin typeface="Time new roman"/>
              </a:rPr>
              <a:t> </a:t>
            </a:r>
            <a:r>
              <a:rPr lang="en-US" sz="3200" dirty="0" err="1" smtClean="0">
                <a:latin typeface="Time new roman"/>
              </a:rPr>
              <a:t>cấp</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2" name="Rectangle 1"/>
          <p:cNvSpPr/>
          <p:nvPr/>
        </p:nvSpPr>
        <p:spPr>
          <a:xfrm>
            <a:off x="839416" y="868885"/>
            <a:ext cx="2741456" cy="523220"/>
          </a:xfrm>
          <a:prstGeom prst="rect">
            <a:avLst/>
          </a:prstGeom>
        </p:spPr>
        <p:txBody>
          <a:bodyPr wrap="none">
            <a:spAutoFit/>
          </a:bodyPr>
          <a:lstStyle/>
          <a:p>
            <a:r>
              <a:rPr lang="en-US" sz="2800" b="1" dirty="0">
                <a:solidFill>
                  <a:schemeClr val="accent1"/>
                </a:solidFill>
                <a:latin typeface="Time new roman"/>
                <a:cs typeface="Times New Roman" pitchFamily="18" charset="0"/>
              </a:rPr>
              <a:t>2. </a:t>
            </a:r>
            <a:r>
              <a:rPr lang="en-US" sz="2800" b="1" dirty="0" err="1">
                <a:solidFill>
                  <a:schemeClr val="accent1"/>
                </a:solidFill>
                <a:latin typeface="Time new roman"/>
                <a:cs typeface="Times New Roman" pitchFamily="18" charset="0"/>
              </a:rPr>
              <a:t>Căn</a:t>
            </a:r>
            <a:r>
              <a:rPr lang="en-US" sz="2800" b="1" dirty="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nguyên</a:t>
            </a:r>
            <a:endParaRPr lang="en-US" sz="2800" b="1" dirty="0">
              <a:solidFill>
                <a:schemeClr val="accent1"/>
              </a:solidFill>
              <a:latin typeface="Time new roman"/>
              <a:cs typeface="Times New Roman" pitchFamily="18" charset="0"/>
            </a:endParaRPr>
          </a:p>
        </p:txBody>
      </p:sp>
    </p:spTree>
    <p:extLst>
      <p:ext uri="{BB962C8B-B14F-4D97-AF65-F5344CB8AC3E}">
        <p14:creationId xmlns:p14="http://schemas.microsoft.com/office/powerpoint/2010/main" val="353398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392105"/>
            <a:ext cx="10441160" cy="2324927"/>
          </a:xfrm>
        </p:spPr>
        <p:txBody>
          <a:bodyPr>
            <a:normAutofit/>
          </a:bodyPr>
          <a:lstStyle/>
          <a:p>
            <a:pPr marL="0" indent="0" algn="just">
              <a:buNone/>
            </a:pPr>
            <a:r>
              <a:rPr lang="en-US" sz="2400" b="1" dirty="0">
                <a:latin typeface="Time new roman"/>
                <a:cs typeface="Times New Roman" pitchFamily="18" charset="0"/>
              </a:rPr>
              <a:t>b. </a:t>
            </a:r>
            <a:r>
              <a:rPr lang="vi-VN" sz="2400" b="1" dirty="0">
                <a:latin typeface="Time new roman"/>
                <a:cs typeface="Times New Roman" pitchFamily="18" charset="0"/>
              </a:rPr>
              <a:t>Vi khuẩn: </a:t>
            </a:r>
            <a:r>
              <a:rPr lang="vi-VN" sz="2400" dirty="0">
                <a:latin typeface="Time new roman"/>
                <a:cs typeface="Times New Roman" pitchFamily="18" charset="0"/>
              </a:rPr>
              <a:t>Thường viêm lan từ đường hô hấp trên xuống, các vi khuẩn gồm: liên cầu khuẩn, phế cầu khuẩn, Heamophilus influenzae, Moraxella catarrhalis. Những vi khuẩn này thường bị bội nhiễm thứ phát sau nhiễm virus. Ngoài ra viêm phế quản cấp còn có thể gặp trong các bệnh: sởi, thuỷ đậu, ho gà, thương hàn, bạch hầu. </a:t>
            </a:r>
            <a:endParaRPr lang="en-US" sz="2400" dirty="0">
              <a:latin typeface="Time new roman"/>
              <a:cs typeface="Times New Roman" pitchFamily="18" charset="0"/>
            </a:endParaRPr>
          </a:p>
          <a:p>
            <a:pPr marL="0" indent="0" algn="just">
              <a:buNone/>
            </a:pPr>
            <a:endParaRPr lang="en-US" sz="2400" dirty="0">
              <a:latin typeface="Time new roman"/>
            </a:endParaRPr>
          </a:p>
          <a:p>
            <a:pPr marL="0" indent="0" algn="just">
              <a:buNone/>
            </a:pPr>
            <a:endParaRPr lang="en-US" sz="2400" dirty="0">
              <a:latin typeface="Time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370" y="3802648"/>
            <a:ext cx="2235994" cy="16200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813" y="3919419"/>
            <a:ext cx="1847850" cy="1425485"/>
          </a:xfrm>
          <a:prstGeom prst="rect">
            <a:avLst/>
          </a:prstGeom>
        </p:spPr>
      </p:pic>
      <p:sp>
        <p:nvSpPr>
          <p:cNvPr id="6" name="TextBox 5"/>
          <p:cNvSpPr txBox="1"/>
          <p:nvPr/>
        </p:nvSpPr>
        <p:spPr>
          <a:xfrm>
            <a:off x="8282814" y="5585465"/>
            <a:ext cx="1847850" cy="369332"/>
          </a:xfrm>
          <a:prstGeom prst="rect">
            <a:avLst/>
          </a:prstGeom>
          <a:noFill/>
        </p:spPr>
        <p:txBody>
          <a:bodyPr wrap="square" rtlCol="0">
            <a:spAutoFit/>
          </a:bodyPr>
          <a:lstStyle/>
          <a:p>
            <a:pPr algn="ctr"/>
            <a:r>
              <a:rPr lang="en-US" dirty="0" err="1">
                <a:latin typeface="Times New Roman" pitchFamily="18" charset="0"/>
                <a:cs typeface="Times New Roman" pitchFamily="18" charset="0"/>
              </a:rPr>
              <a:t>Phế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khuẩn</a:t>
            </a:r>
            <a:endParaRPr lang="en-US" dirty="0">
              <a:latin typeface="Times New Roman" pitchFamily="18" charset="0"/>
              <a:cs typeface="Times New Roman"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463" y="3880435"/>
            <a:ext cx="2343150" cy="1464469"/>
          </a:xfrm>
          <a:prstGeom prst="rect">
            <a:avLst/>
          </a:prstGeom>
        </p:spPr>
      </p:pic>
      <p:sp>
        <p:nvSpPr>
          <p:cNvPr id="11" name="TextBox 10"/>
          <p:cNvSpPr txBox="1"/>
          <p:nvPr/>
        </p:nvSpPr>
        <p:spPr>
          <a:xfrm>
            <a:off x="1717463" y="5487143"/>
            <a:ext cx="2310796" cy="369332"/>
          </a:xfrm>
          <a:prstGeom prst="rect">
            <a:avLst/>
          </a:prstGeom>
          <a:noFill/>
        </p:spPr>
        <p:txBody>
          <a:bodyPr wrap="square" rtlCol="0">
            <a:spAutoFit/>
          </a:bodyPr>
          <a:lstStyle/>
          <a:p>
            <a:pPr algn="ctr"/>
            <a:r>
              <a:rPr lang="vi-VN" dirty="0">
                <a:latin typeface="Times New Roman" pitchFamily="18" charset="0"/>
                <a:cs typeface="Times New Roman" pitchFamily="18" charset="0"/>
              </a:rPr>
              <a:t>influenzae</a:t>
            </a:r>
            <a:endParaRPr lang="en-US" dirty="0"/>
          </a:p>
        </p:txBody>
      </p:sp>
      <p:sp>
        <p:nvSpPr>
          <p:cNvPr id="9" name="Rectangle 8"/>
          <p:cNvSpPr/>
          <p:nvPr/>
        </p:nvSpPr>
        <p:spPr>
          <a:xfrm>
            <a:off x="839416" y="260648"/>
            <a:ext cx="6048672" cy="584775"/>
          </a:xfrm>
          <a:prstGeom prst="rect">
            <a:avLst/>
          </a:prstGeom>
        </p:spPr>
        <p:txBody>
          <a:bodyPr wrap="square">
            <a:spAutoFit/>
          </a:bodyPr>
          <a:lstStyle/>
          <a:p>
            <a:pPr lvl="0"/>
            <a:r>
              <a:rPr lang="en-US" sz="3200" dirty="0" smtClean="0">
                <a:latin typeface="Time new roman"/>
              </a:rPr>
              <a:t>III. </a:t>
            </a:r>
            <a:r>
              <a:rPr lang="en-US" sz="3200" dirty="0" err="1" smtClean="0">
                <a:latin typeface="Time new roman"/>
              </a:rPr>
              <a:t>Viêm</a:t>
            </a:r>
            <a:r>
              <a:rPr lang="en-US" sz="3200" dirty="0" smtClean="0">
                <a:latin typeface="Time new roman"/>
              </a:rPr>
              <a:t> </a:t>
            </a:r>
            <a:r>
              <a:rPr lang="en-US" sz="3200" dirty="0" err="1" smtClean="0">
                <a:latin typeface="Time new roman"/>
              </a:rPr>
              <a:t>phế</a:t>
            </a:r>
            <a:r>
              <a:rPr lang="en-US" sz="3200" dirty="0" smtClean="0">
                <a:latin typeface="Time new roman"/>
              </a:rPr>
              <a:t> </a:t>
            </a:r>
            <a:r>
              <a:rPr lang="en-US" sz="3200" dirty="0" err="1" smtClean="0">
                <a:latin typeface="Time new roman"/>
              </a:rPr>
              <a:t>quản</a:t>
            </a:r>
            <a:r>
              <a:rPr lang="en-US" sz="3200" dirty="0" smtClean="0">
                <a:latin typeface="Time new roman"/>
              </a:rPr>
              <a:t> </a:t>
            </a:r>
            <a:r>
              <a:rPr lang="en-US" sz="3200" dirty="0" err="1" smtClean="0">
                <a:latin typeface="Time new roman"/>
              </a:rPr>
              <a:t>cấp</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10" name="Rectangle 9"/>
          <p:cNvSpPr/>
          <p:nvPr/>
        </p:nvSpPr>
        <p:spPr>
          <a:xfrm>
            <a:off x="839416" y="868885"/>
            <a:ext cx="2741456" cy="523220"/>
          </a:xfrm>
          <a:prstGeom prst="rect">
            <a:avLst/>
          </a:prstGeom>
        </p:spPr>
        <p:txBody>
          <a:bodyPr wrap="none">
            <a:spAutoFit/>
          </a:bodyPr>
          <a:lstStyle/>
          <a:p>
            <a:r>
              <a:rPr lang="en-US" sz="2800" b="1" dirty="0">
                <a:solidFill>
                  <a:schemeClr val="accent1"/>
                </a:solidFill>
                <a:latin typeface="Time new roman"/>
                <a:cs typeface="Times New Roman" pitchFamily="18" charset="0"/>
              </a:rPr>
              <a:t>2. </a:t>
            </a:r>
            <a:r>
              <a:rPr lang="en-US" sz="2800" b="1" dirty="0" err="1">
                <a:solidFill>
                  <a:schemeClr val="accent1"/>
                </a:solidFill>
                <a:latin typeface="Time new roman"/>
                <a:cs typeface="Times New Roman" pitchFamily="18" charset="0"/>
              </a:rPr>
              <a:t>Căn</a:t>
            </a:r>
            <a:r>
              <a:rPr lang="en-US" sz="2800" b="1" dirty="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nguyên</a:t>
            </a:r>
            <a:endParaRPr lang="en-US" sz="2800" b="1" dirty="0">
              <a:solidFill>
                <a:schemeClr val="accent1"/>
              </a:solidFill>
              <a:latin typeface="Time new roman"/>
              <a:cs typeface="Times New Roman" pitchFamily="18" charset="0"/>
            </a:endParaRPr>
          </a:p>
        </p:txBody>
      </p:sp>
    </p:spTree>
    <p:extLst>
      <p:ext uri="{BB962C8B-B14F-4D97-AF65-F5344CB8AC3E}">
        <p14:creationId xmlns:p14="http://schemas.microsoft.com/office/powerpoint/2010/main" val="30008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556792"/>
            <a:ext cx="10081120" cy="2376264"/>
          </a:xfrm>
        </p:spPr>
        <p:txBody>
          <a:bodyPr>
            <a:normAutofit/>
          </a:bodyPr>
          <a:lstStyle/>
          <a:p>
            <a:pPr marL="0" indent="0" algn="just">
              <a:buNone/>
            </a:pPr>
            <a:r>
              <a:rPr lang="en-US" sz="2400" b="1" dirty="0">
                <a:latin typeface="Time new roman"/>
                <a:cs typeface="Times New Roman" pitchFamily="18" charset="0"/>
              </a:rPr>
              <a:t>c. </a:t>
            </a:r>
            <a:r>
              <a:rPr lang="vi-VN" sz="2400" b="1" dirty="0">
                <a:latin typeface="Time new roman"/>
                <a:cs typeface="Times New Roman" pitchFamily="18" charset="0"/>
              </a:rPr>
              <a:t>Các yếu tố hoá</a:t>
            </a:r>
            <a:r>
              <a:rPr lang="en-US" sz="2400" b="1" dirty="0">
                <a:latin typeface="Time new roman"/>
                <a:cs typeface="Times New Roman" pitchFamily="18" charset="0"/>
              </a:rPr>
              <a:t>: </a:t>
            </a:r>
            <a:r>
              <a:rPr lang="vi-VN" sz="2400" dirty="0">
                <a:latin typeface="Time new roman"/>
                <a:cs typeface="Times New Roman" pitchFamily="18" charset="0"/>
              </a:rPr>
              <a:t>Hơi độc ( Clo, Amoniac) , bụi nghề nghiệp, khói thuốc lá, không khí quá khô, ẩm, lạnh, hoặc quá nóng. </a:t>
            </a:r>
            <a:endParaRPr lang="en-US" sz="2400" dirty="0">
              <a:latin typeface="Time new roman"/>
              <a:cs typeface="Times New Roman" pitchFamily="18" charset="0"/>
            </a:endParaRPr>
          </a:p>
          <a:p>
            <a:pPr marL="0" indent="0" algn="just">
              <a:buNone/>
            </a:pPr>
            <a:r>
              <a:rPr lang="en-US" sz="2400" b="1" dirty="0">
                <a:latin typeface="Time new roman"/>
                <a:cs typeface="Times New Roman" pitchFamily="18" charset="0"/>
              </a:rPr>
              <a:t>d. </a:t>
            </a:r>
            <a:r>
              <a:rPr lang="vi-VN" sz="2400" b="1" dirty="0">
                <a:latin typeface="Time new roman"/>
                <a:cs typeface="Times New Roman" pitchFamily="18" charset="0"/>
              </a:rPr>
              <a:t>Dị ứng: </a:t>
            </a:r>
            <a:r>
              <a:rPr lang="vi-VN" sz="2400" dirty="0">
                <a:latin typeface="Time new roman"/>
                <a:cs typeface="Times New Roman" pitchFamily="18" charset="0"/>
              </a:rPr>
              <a:t>ở trẻ em, người lớn bị dị ứng nặng phù Quink, mày đay. </a:t>
            </a:r>
            <a:endParaRPr lang="en-US" sz="2400" dirty="0">
              <a:latin typeface="Time new roman"/>
              <a:cs typeface="Times New Roman" pitchFamily="18" charset="0"/>
            </a:endParaRPr>
          </a:p>
          <a:p>
            <a:pPr marL="0" indent="0" algn="just">
              <a:buNone/>
            </a:pPr>
            <a:r>
              <a:rPr lang="en-US" sz="2400" b="1" dirty="0">
                <a:latin typeface="Time new roman"/>
                <a:cs typeface="Times New Roman" pitchFamily="18" charset="0"/>
              </a:rPr>
              <a:t>e. </a:t>
            </a:r>
            <a:r>
              <a:rPr lang="vi-VN" sz="2400" b="1" dirty="0">
                <a:latin typeface="Time new roman"/>
                <a:cs typeface="Times New Roman" pitchFamily="18" charset="0"/>
              </a:rPr>
              <a:t>Yếu tố thuận lợi: </a:t>
            </a:r>
            <a:r>
              <a:rPr lang="vi-VN" sz="2400" dirty="0">
                <a:latin typeface="Time new roman"/>
                <a:cs typeface="Times New Roman" pitchFamily="18" charset="0"/>
              </a:rPr>
              <a:t>Thay đổi thời tiết, bị nhiễm lạnh, thể địa yếu, mắc bệnh đường hô hấp trên.</a:t>
            </a:r>
            <a:endParaRPr lang="en-US" sz="2400" dirty="0">
              <a:latin typeface="Time new roman"/>
            </a:endParaRPr>
          </a:p>
          <a:p>
            <a:pPr marL="0" indent="0" algn="just">
              <a:buNone/>
            </a:pPr>
            <a:endParaRPr lang="en-US" sz="2400" dirty="0">
              <a:latin typeface="Time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858" y="3861048"/>
            <a:ext cx="2871788"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032" y="3861048"/>
            <a:ext cx="3019650" cy="2143125"/>
          </a:xfrm>
          <a:prstGeom prst="rect">
            <a:avLst/>
          </a:prstGeom>
        </p:spPr>
      </p:pic>
      <p:sp>
        <p:nvSpPr>
          <p:cNvPr id="6" name="TextBox 5"/>
          <p:cNvSpPr txBox="1"/>
          <p:nvPr/>
        </p:nvSpPr>
        <p:spPr>
          <a:xfrm>
            <a:off x="2427858" y="6127412"/>
            <a:ext cx="2871788"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P</a:t>
            </a:r>
            <a:r>
              <a:rPr lang="vi-VN" dirty="0">
                <a:latin typeface="Times New Roman" pitchFamily="18" charset="0"/>
                <a:cs typeface="Times New Roman" pitchFamily="18" charset="0"/>
              </a:rPr>
              <a:t>hù Quink</a:t>
            </a:r>
            <a:endParaRPr lang="en-US" dirty="0"/>
          </a:p>
        </p:txBody>
      </p:sp>
      <p:sp>
        <p:nvSpPr>
          <p:cNvPr id="8" name="TextBox 7"/>
          <p:cNvSpPr txBox="1"/>
          <p:nvPr/>
        </p:nvSpPr>
        <p:spPr>
          <a:xfrm>
            <a:off x="6384032" y="6127412"/>
            <a:ext cx="3019650"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M</a:t>
            </a:r>
            <a:r>
              <a:rPr lang="vi-VN" dirty="0">
                <a:latin typeface="Times New Roman" pitchFamily="18" charset="0"/>
                <a:cs typeface="Times New Roman" pitchFamily="18" charset="0"/>
              </a:rPr>
              <a:t>ày </a:t>
            </a:r>
            <a:r>
              <a:rPr lang="vi-VN" dirty="0" smtClean="0">
                <a:latin typeface="Times New Roman" pitchFamily="18" charset="0"/>
                <a:cs typeface="Times New Roman" pitchFamily="18" charset="0"/>
              </a:rPr>
              <a:t>đay </a:t>
            </a:r>
            <a:endParaRPr lang="en-US" dirty="0">
              <a:latin typeface="Times New Roman" pitchFamily="18" charset="0"/>
              <a:cs typeface="Times New Roman" pitchFamily="18" charset="0"/>
            </a:endParaRPr>
          </a:p>
        </p:txBody>
      </p:sp>
      <p:sp>
        <p:nvSpPr>
          <p:cNvPr id="7" name="Rectangle 6"/>
          <p:cNvSpPr/>
          <p:nvPr/>
        </p:nvSpPr>
        <p:spPr>
          <a:xfrm>
            <a:off x="839416" y="260648"/>
            <a:ext cx="6048672" cy="584775"/>
          </a:xfrm>
          <a:prstGeom prst="rect">
            <a:avLst/>
          </a:prstGeom>
        </p:spPr>
        <p:txBody>
          <a:bodyPr wrap="square">
            <a:spAutoFit/>
          </a:bodyPr>
          <a:lstStyle/>
          <a:p>
            <a:pPr lvl="0"/>
            <a:r>
              <a:rPr lang="en-US" sz="3200" dirty="0" smtClean="0">
                <a:latin typeface="Time new roman"/>
              </a:rPr>
              <a:t>III. </a:t>
            </a:r>
            <a:r>
              <a:rPr lang="en-US" sz="3200" dirty="0" err="1" smtClean="0">
                <a:latin typeface="Time new roman"/>
              </a:rPr>
              <a:t>Viêm</a:t>
            </a:r>
            <a:r>
              <a:rPr lang="en-US" sz="3200" dirty="0" smtClean="0">
                <a:latin typeface="Time new roman"/>
              </a:rPr>
              <a:t> </a:t>
            </a:r>
            <a:r>
              <a:rPr lang="en-US" sz="3200" dirty="0" err="1" smtClean="0">
                <a:latin typeface="Time new roman"/>
              </a:rPr>
              <a:t>phế</a:t>
            </a:r>
            <a:r>
              <a:rPr lang="en-US" sz="3200" dirty="0" smtClean="0">
                <a:latin typeface="Time new roman"/>
              </a:rPr>
              <a:t> </a:t>
            </a:r>
            <a:r>
              <a:rPr lang="en-US" sz="3200" dirty="0" err="1" smtClean="0">
                <a:latin typeface="Time new roman"/>
              </a:rPr>
              <a:t>quản</a:t>
            </a:r>
            <a:r>
              <a:rPr lang="en-US" sz="3200" dirty="0" smtClean="0">
                <a:latin typeface="Time new roman"/>
              </a:rPr>
              <a:t> </a:t>
            </a:r>
            <a:r>
              <a:rPr lang="en-US" sz="3200" dirty="0" err="1" smtClean="0">
                <a:latin typeface="Time new roman"/>
              </a:rPr>
              <a:t>cấp</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9" name="Rectangle 8"/>
          <p:cNvSpPr/>
          <p:nvPr/>
        </p:nvSpPr>
        <p:spPr>
          <a:xfrm>
            <a:off x="839416" y="868885"/>
            <a:ext cx="2741456" cy="523220"/>
          </a:xfrm>
          <a:prstGeom prst="rect">
            <a:avLst/>
          </a:prstGeom>
        </p:spPr>
        <p:txBody>
          <a:bodyPr wrap="none">
            <a:spAutoFit/>
          </a:bodyPr>
          <a:lstStyle/>
          <a:p>
            <a:r>
              <a:rPr lang="en-US" sz="2800" b="1" dirty="0">
                <a:solidFill>
                  <a:schemeClr val="accent1"/>
                </a:solidFill>
                <a:latin typeface="Time new roman"/>
                <a:cs typeface="Times New Roman" pitchFamily="18" charset="0"/>
              </a:rPr>
              <a:t>2. </a:t>
            </a:r>
            <a:r>
              <a:rPr lang="en-US" sz="2800" b="1" dirty="0" err="1">
                <a:solidFill>
                  <a:schemeClr val="accent1"/>
                </a:solidFill>
                <a:latin typeface="Time new roman"/>
                <a:cs typeface="Times New Roman" pitchFamily="18" charset="0"/>
              </a:rPr>
              <a:t>Căn</a:t>
            </a:r>
            <a:r>
              <a:rPr lang="en-US" sz="2800" b="1" dirty="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nguyên</a:t>
            </a:r>
            <a:endParaRPr lang="en-US" sz="2800" b="1" dirty="0">
              <a:solidFill>
                <a:schemeClr val="accent1"/>
              </a:solidFill>
              <a:latin typeface="Time new roman"/>
              <a:cs typeface="Times New Roman" pitchFamily="18" charset="0"/>
            </a:endParaRPr>
          </a:p>
        </p:txBody>
      </p:sp>
    </p:spTree>
    <p:extLst>
      <p:ext uri="{BB962C8B-B14F-4D97-AF65-F5344CB8AC3E}">
        <p14:creationId xmlns:p14="http://schemas.microsoft.com/office/powerpoint/2010/main" val="424124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38" y="1484784"/>
            <a:ext cx="10873208" cy="4091051"/>
          </a:xfrm>
        </p:spPr>
        <p:txBody>
          <a:bodyPr>
            <a:noAutofit/>
          </a:bodyPr>
          <a:lstStyle/>
          <a:p>
            <a:pPr marL="0" indent="0">
              <a:buNone/>
            </a:pPr>
            <a:r>
              <a:rPr lang="en-US" sz="2400" dirty="0" smtClean="0">
                <a:latin typeface="Time new roman"/>
                <a:cs typeface="Times New Roman" pitchFamily="18" charset="0"/>
              </a:rPr>
              <a:t>- </a:t>
            </a:r>
            <a:r>
              <a:rPr lang="vi-VN" sz="2400" dirty="0" smtClean="0">
                <a:latin typeface="Time new roman"/>
                <a:cs typeface="Times New Roman" pitchFamily="18" charset="0"/>
              </a:rPr>
              <a:t>Viêm phế quản cấp thường xuất hiện cùng lúc hoặc ngay sau viêm đường hô hấp trên: hắt hơi, sổ mũi, ho khan, rát họng. </a:t>
            </a:r>
            <a:endParaRPr lang="en-US" sz="2400" dirty="0" smtClean="0">
              <a:latin typeface="Time new roman"/>
              <a:cs typeface="Times New Roman" pitchFamily="18" charset="0"/>
            </a:endParaRPr>
          </a:p>
          <a:p>
            <a:pPr>
              <a:buFontTx/>
              <a:buChar char="-"/>
            </a:pPr>
            <a:r>
              <a:rPr lang="vi-VN" sz="2400" b="1" dirty="0" smtClean="0">
                <a:solidFill>
                  <a:srgbClr val="FF0000"/>
                </a:solidFill>
                <a:latin typeface="Time new roman"/>
                <a:cs typeface="Times New Roman" pitchFamily="18" charset="0"/>
              </a:rPr>
              <a:t>Hai giai đoan của viêm phế quản cấp:</a:t>
            </a:r>
            <a:r>
              <a:rPr lang="vi-VN" sz="2400" b="1" dirty="0" smtClean="0">
                <a:latin typeface="Time new roman"/>
                <a:cs typeface="Times New Roman" pitchFamily="18" charset="0"/>
              </a:rPr>
              <a:t> </a:t>
            </a:r>
            <a:endParaRPr lang="en-US" sz="2400" dirty="0" smtClean="0">
              <a:latin typeface="Time new roman"/>
              <a:cs typeface="Times New Roman" pitchFamily="18" charset="0"/>
            </a:endParaRPr>
          </a:p>
          <a:p>
            <a:pPr marL="0" indent="0">
              <a:buNone/>
            </a:pPr>
            <a:r>
              <a:rPr lang="en-US" sz="2400" dirty="0" smtClean="0">
                <a:latin typeface="Time new roman"/>
                <a:cs typeface="Times New Roman" pitchFamily="18" charset="0"/>
              </a:rPr>
              <a:t>+</a:t>
            </a:r>
            <a:r>
              <a:rPr lang="vi-VN" sz="2400" dirty="0" smtClean="0">
                <a:latin typeface="Time new roman"/>
                <a:cs typeface="Times New Roman" pitchFamily="18" charset="0"/>
              </a:rPr>
              <a:t> Giai đoạn đầu (3 - 4 ngày) (còn gọi là giai đoạn viêm khô)</a:t>
            </a:r>
            <a:r>
              <a:rPr lang="en-US" sz="2400" dirty="0" smtClean="0">
                <a:latin typeface="Time new roman"/>
                <a:cs typeface="Times New Roman" pitchFamily="18" charset="0"/>
              </a:rPr>
              <a:t>: </a:t>
            </a:r>
            <a:r>
              <a:rPr lang="vi-VN" sz="2400" dirty="0" smtClean="0">
                <a:latin typeface="Time new roman"/>
                <a:cs typeface="Times New Roman" pitchFamily="18" charset="0"/>
              </a:rPr>
              <a:t>Sốt 38 - 390C, có thể tới 400 , mệt mỏi, đau đầu, nhức mỏi xương khớp. cảm giác nóng rát sau xương ức.</a:t>
            </a:r>
            <a:r>
              <a:rPr lang="en-US" sz="2400" dirty="0" smtClean="0">
                <a:latin typeface="Time new roman"/>
                <a:cs typeface="Times New Roman" pitchFamily="18" charset="0"/>
              </a:rPr>
              <a:t> </a:t>
            </a:r>
            <a:r>
              <a:rPr lang="vi-VN" sz="2400" dirty="0" smtClean="0">
                <a:latin typeface="Time new roman"/>
                <a:cs typeface="Times New Roman" pitchFamily="18" charset="0"/>
              </a:rPr>
              <a:t>Khó thở nhẹ, có thể có tiếng rít, ho khan, có ho thành cơn về đêm. Nghe phổi có ran rít, ran ngáy. </a:t>
            </a:r>
            <a:r>
              <a:rPr lang="en-US" sz="2400" dirty="0">
                <a:latin typeface="Time new roman"/>
                <a:cs typeface="Times New Roman" pitchFamily="18" charset="0"/>
              </a:rPr>
              <a:t/>
            </a:r>
            <a:br>
              <a:rPr lang="en-US" sz="2400" dirty="0">
                <a:latin typeface="Time new roman"/>
                <a:cs typeface="Times New Roman" pitchFamily="18" charset="0"/>
              </a:rPr>
            </a:br>
            <a:r>
              <a:rPr lang="en-US" sz="2400" dirty="0" smtClean="0">
                <a:latin typeface="Time new roman"/>
                <a:cs typeface="Times New Roman" pitchFamily="18" charset="0"/>
              </a:rPr>
              <a:t>+</a:t>
            </a:r>
            <a:r>
              <a:rPr lang="vi-VN" sz="2400" dirty="0" smtClean="0">
                <a:latin typeface="Time new roman"/>
                <a:cs typeface="Times New Roman" pitchFamily="18" charset="0"/>
              </a:rPr>
              <a:t> Giai đoạn hai: (6 - 8 ngày) (còn gọi là giai đoạn xuất tiết – ướt)</a:t>
            </a:r>
            <a:r>
              <a:rPr lang="en-US" sz="2400" dirty="0" smtClean="0">
                <a:latin typeface="Time new roman"/>
                <a:cs typeface="Times New Roman" pitchFamily="18" charset="0"/>
              </a:rPr>
              <a:t>:</a:t>
            </a:r>
            <a:r>
              <a:rPr lang="vi-VN" sz="2400" dirty="0" smtClean="0">
                <a:latin typeface="Time new roman"/>
                <a:cs typeface="Times New Roman" pitchFamily="18" charset="0"/>
              </a:rPr>
              <a:t> Các triệu chứng toàn thân và cơ năng giảm, ho khạc đờm nhầy, hoặc đờm mủ ( khi bội nhiễm). Nghe phổi có ran ẩm. </a:t>
            </a:r>
            <a:endParaRPr lang="en-US" sz="2400" dirty="0" smtClean="0">
              <a:latin typeface="Time new roman"/>
              <a:cs typeface="Times New Roman" pitchFamily="18" charset="0"/>
            </a:endParaRPr>
          </a:p>
          <a:p>
            <a:pPr>
              <a:buFontTx/>
              <a:buChar char="-"/>
            </a:pPr>
            <a:endParaRPr lang="en-US" sz="2400" dirty="0">
              <a:latin typeface="Time new roman"/>
              <a:cs typeface="Times New Roman" pitchFamily="18" charset="0"/>
            </a:endParaRPr>
          </a:p>
        </p:txBody>
      </p:sp>
      <p:sp>
        <p:nvSpPr>
          <p:cNvPr id="4" name="Rectangle 3"/>
          <p:cNvSpPr/>
          <p:nvPr/>
        </p:nvSpPr>
        <p:spPr>
          <a:xfrm>
            <a:off x="479376" y="222716"/>
            <a:ext cx="6088996" cy="584775"/>
          </a:xfrm>
          <a:prstGeom prst="rect">
            <a:avLst/>
          </a:prstGeom>
        </p:spPr>
        <p:txBody>
          <a:bodyPr wrap="square">
            <a:spAutoFit/>
          </a:bodyPr>
          <a:lstStyle/>
          <a:p>
            <a:pPr lvl="0"/>
            <a:r>
              <a:rPr lang="en-US" sz="3200" dirty="0" smtClean="0">
                <a:latin typeface="Time new roman"/>
              </a:rPr>
              <a:t>III. </a:t>
            </a:r>
            <a:r>
              <a:rPr lang="en-US" sz="3200" dirty="0" err="1" smtClean="0">
                <a:latin typeface="Time new roman"/>
              </a:rPr>
              <a:t>Viêm</a:t>
            </a:r>
            <a:r>
              <a:rPr lang="en-US" sz="3200" dirty="0" smtClean="0">
                <a:latin typeface="Time new roman"/>
              </a:rPr>
              <a:t> </a:t>
            </a:r>
            <a:r>
              <a:rPr lang="en-US" sz="3200" dirty="0" err="1" smtClean="0">
                <a:latin typeface="Time new roman"/>
              </a:rPr>
              <a:t>phế</a:t>
            </a:r>
            <a:r>
              <a:rPr lang="en-US" sz="3200" dirty="0" smtClean="0">
                <a:latin typeface="Time new roman"/>
              </a:rPr>
              <a:t> </a:t>
            </a:r>
            <a:r>
              <a:rPr lang="en-US" sz="3200" dirty="0" err="1" smtClean="0">
                <a:latin typeface="Time new roman"/>
              </a:rPr>
              <a:t>quản</a:t>
            </a:r>
            <a:r>
              <a:rPr lang="en-US" sz="3200" dirty="0" smtClean="0">
                <a:latin typeface="Time new roman"/>
              </a:rPr>
              <a:t> </a:t>
            </a:r>
            <a:r>
              <a:rPr lang="en-US" sz="3200" dirty="0" err="1" smtClean="0">
                <a:latin typeface="Time new roman"/>
              </a:rPr>
              <a:t>cấp</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5" name="Rectangle 4"/>
          <p:cNvSpPr/>
          <p:nvPr/>
        </p:nvSpPr>
        <p:spPr>
          <a:xfrm>
            <a:off x="479376" y="830953"/>
            <a:ext cx="9475328" cy="523220"/>
          </a:xfrm>
          <a:prstGeom prst="rect">
            <a:avLst/>
          </a:prstGeom>
        </p:spPr>
        <p:txBody>
          <a:bodyPr wrap="square">
            <a:spAutoFit/>
          </a:bodyPr>
          <a:lstStyle/>
          <a:p>
            <a:r>
              <a:rPr lang="en-US" sz="2800" b="1" dirty="0">
                <a:solidFill>
                  <a:schemeClr val="accent1"/>
                </a:solidFill>
                <a:latin typeface="Time new roman"/>
                <a:cs typeface="Times New Roman" pitchFamily="18" charset="0"/>
              </a:rPr>
              <a:t>3</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Triệu</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chứng</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lâm</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sàng</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cận</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lâm</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sàng</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và</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chuẩn</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đoán</a:t>
            </a:r>
            <a:endParaRPr lang="en-US" sz="2800" b="1" dirty="0">
              <a:solidFill>
                <a:schemeClr val="accent1"/>
              </a:solidFill>
              <a:latin typeface="Time new roman"/>
              <a:cs typeface="Times New Roman" pitchFamily="18" charset="0"/>
            </a:endParaRPr>
          </a:p>
        </p:txBody>
      </p:sp>
    </p:spTree>
    <p:extLst>
      <p:ext uri="{BB962C8B-B14F-4D97-AF65-F5344CB8AC3E}">
        <p14:creationId xmlns:p14="http://schemas.microsoft.com/office/powerpoint/2010/main" val="28709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50" y="1354173"/>
            <a:ext cx="10268570" cy="2434867"/>
          </a:xfrm>
        </p:spPr>
        <p:txBody>
          <a:bodyPr>
            <a:normAutofit/>
          </a:bodyPr>
          <a:lstStyle/>
          <a:p>
            <a:pPr algn="just">
              <a:buFontTx/>
              <a:buChar char="-"/>
            </a:pPr>
            <a:r>
              <a:rPr lang="vi-VN" sz="2400" b="1" dirty="0">
                <a:solidFill>
                  <a:srgbClr val="FF0000"/>
                </a:solidFill>
                <a:latin typeface="Time new roman"/>
                <a:cs typeface="Times New Roman" pitchFamily="18" charset="0"/>
              </a:rPr>
              <a:t>Các xét nghiệm cận lâm sàng</a:t>
            </a:r>
            <a:r>
              <a:rPr lang="vi-VN" sz="2400" dirty="0">
                <a:latin typeface="Time new roman"/>
                <a:cs typeface="Times New Roman" pitchFamily="18" charset="0"/>
              </a:rPr>
              <a:t> (ít có giá trị chẩn đoán) </a:t>
            </a:r>
            <a:endParaRPr lang="en-US" sz="2400" dirty="0">
              <a:latin typeface="Time new roman"/>
              <a:cs typeface="Times New Roman" pitchFamily="18" charset="0"/>
            </a:endParaRPr>
          </a:p>
          <a:p>
            <a:pPr algn="just">
              <a:buFont typeface="Wingdings" pitchFamily="2" charset="2"/>
              <a:buChar char="q"/>
            </a:pPr>
            <a:r>
              <a:rPr lang="vi-VN" sz="2400" dirty="0">
                <a:latin typeface="Time new roman"/>
                <a:cs typeface="Times New Roman" pitchFamily="18" charset="0"/>
              </a:rPr>
              <a:t> Bạch cầu có thể bình thường, tăng khi có bội nhiễm, hoặc giảm (virus</a:t>
            </a:r>
            <a:r>
              <a:rPr lang="vi-VN" sz="2400" dirty="0" smtClean="0">
                <a:latin typeface="Time new roman"/>
                <a:cs typeface="Times New Roman" pitchFamily="18" charset="0"/>
              </a:rPr>
              <a:t>)</a:t>
            </a:r>
            <a:r>
              <a:rPr lang="en-US" sz="2400" dirty="0" smtClean="0">
                <a:latin typeface="Time new roman"/>
                <a:cs typeface="Times New Roman" pitchFamily="18" charset="0"/>
              </a:rPr>
              <a:t>.</a:t>
            </a:r>
            <a:r>
              <a:rPr lang="vi-VN" sz="2400" dirty="0" smtClean="0">
                <a:latin typeface="Time new roman"/>
                <a:cs typeface="Times New Roman" pitchFamily="18" charset="0"/>
              </a:rPr>
              <a:t> </a:t>
            </a:r>
            <a:endParaRPr lang="en-US" sz="2400" dirty="0">
              <a:latin typeface="Time new roman"/>
              <a:cs typeface="Times New Roman" pitchFamily="18" charset="0"/>
            </a:endParaRPr>
          </a:p>
          <a:p>
            <a:pPr algn="just">
              <a:buFont typeface="Wingdings" pitchFamily="2" charset="2"/>
              <a:buChar char="q"/>
            </a:pPr>
            <a:r>
              <a:rPr lang="vi-VN" sz="2400" dirty="0">
                <a:latin typeface="Time new roman"/>
                <a:cs typeface="Times New Roman" pitchFamily="18" charset="0"/>
              </a:rPr>
              <a:t>Xét nghiệm đờm: có nhiều xác bạch cầu đa nhân trung tính. </a:t>
            </a:r>
            <a:endParaRPr lang="en-US" sz="2400" dirty="0">
              <a:latin typeface="Time new roman"/>
              <a:cs typeface="Times New Roman" pitchFamily="18" charset="0"/>
            </a:endParaRPr>
          </a:p>
          <a:p>
            <a:pPr algn="just">
              <a:buFont typeface="Wingdings" pitchFamily="2" charset="2"/>
              <a:buChar char="q"/>
            </a:pPr>
            <a:r>
              <a:rPr lang="vi-VN" sz="2400" dirty="0">
                <a:latin typeface="Time new roman"/>
                <a:cs typeface="Times New Roman" pitchFamily="18" charset="0"/>
              </a:rPr>
              <a:t>Cấy đờm thường có tạp khuẩn, loại vi khuẩn gây bệnh. </a:t>
            </a:r>
            <a:endParaRPr lang="en-US" sz="2400" dirty="0">
              <a:latin typeface="Time new roman"/>
              <a:cs typeface="Times New Roman" pitchFamily="18" charset="0"/>
            </a:endParaRPr>
          </a:p>
          <a:p>
            <a:pPr algn="just">
              <a:buFont typeface="Wingdings" pitchFamily="2" charset="2"/>
              <a:buChar char="q"/>
            </a:pPr>
            <a:r>
              <a:rPr lang="vi-VN" sz="2400" dirty="0">
                <a:latin typeface="Time new roman"/>
                <a:cs typeface="Times New Roman" pitchFamily="18" charset="0"/>
              </a:rPr>
              <a:t>X quang phổi: có thể bình thường hoặc rốn phổi đậm.</a:t>
            </a:r>
            <a:endParaRPr lang="en-US" sz="2400" dirty="0">
              <a:latin typeface="Time new roman"/>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6" y="3772644"/>
            <a:ext cx="2857500" cy="1905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605" y="3772644"/>
            <a:ext cx="2800350" cy="1863590"/>
          </a:xfrm>
          <a:prstGeom prst="rect">
            <a:avLst/>
          </a:prstGeom>
        </p:spPr>
      </p:pic>
      <p:sp>
        <p:nvSpPr>
          <p:cNvPr id="6" name="Rectangle 5"/>
          <p:cNvSpPr/>
          <p:nvPr/>
        </p:nvSpPr>
        <p:spPr>
          <a:xfrm>
            <a:off x="479376" y="222716"/>
            <a:ext cx="6088996" cy="584775"/>
          </a:xfrm>
          <a:prstGeom prst="rect">
            <a:avLst/>
          </a:prstGeom>
        </p:spPr>
        <p:txBody>
          <a:bodyPr wrap="square">
            <a:spAutoFit/>
          </a:bodyPr>
          <a:lstStyle/>
          <a:p>
            <a:pPr lvl="0"/>
            <a:r>
              <a:rPr lang="en-US" sz="3200" dirty="0" smtClean="0">
                <a:latin typeface="Time new roman"/>
              </a:rPr>
              <a:t>III. </a:t>
            </a:r>
            <a:r>
              <a:rPr lang="en-US" sz="3200" dirty="0" err="1" smtClean="0">
                <a:latin typeface="Time new roman"/>
              </a:rPr>
              <a:t>Viêm</a:t>
            </a:r>
            <a:r>
              <a:rPr lang="en-US" sz="3200" dirty="0" smtClean="0">
                <a:latin typeface="Time new roman"/>
              </a:rPr>
              <a:t> </a:t>
            </a:r>
            <a:r>
              <a:rPr lang="en-US" sz="3200" dirty="0" err="1" smtClean="0">
                <a:latin typeface="Time new roman"/>
              </a:rPr>
              <a:t>phế</a:t>
            </a:r>
            <a:r>
              <a:rPr lang="en-US" sz="3200" dirty="0" smtClean="0">
                <a:latin typeface="Time new roman"/>
              </a:rPr>
              <a:t> </a:t>
            </a:r>
            <a:r>
              <a:rPr lang="en-US" sz="3200" dirty="0" err="1" smtClean="0">
                <a:latin typeface="Time new roman"/>
              </a:rPr>
              <a:t>quản</a:t>
            </a:r>
            <a:r>
              <a:rPr lang="en-US" sz="3200" dirty="0" smtClean="0">
                <a:latin typeface="Time new roman"/>
              </a:rPr>
              <a:t> </a:t>
            </a:r>
            <a:r>
              <a:rPr lang="en-US" sz="3200" dirty="0" err="1" smtClean="0">
                <a:latin typeface="Time new roman"/>
              </a:rPr>
              <a:t>cấp</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7" name="Rectangle 6"/>
          <p:cNvSpPr/>
          <p:nvPr/>
        </p:nvSpPr>
        <p:spPr>
          <a:xfrm>
            <a:off x="479376" y="830953"/>
            <a:ext cx="9475328" cy="523220"/>
          </a:xfrm>
          <a:prstGeom prst="rect">
            <a:avLst/>
          </a:prstGeom>
        </p:spPr>
        <p:txBody>
          <a:bodyPr wrap="square">
            <a:spAutoFit/>
          </a:bodyPr>
          <a:lstStyle/>
          <a:p>
            <a:r>
              <a:rPr lang="en-US" sz="2800" b="1" dirty="0" smtClean="0">
                <a:solidFill>
                  <a:schemeClr val="accent1"/>
                </a:solidFill>
                <a:latin typeface="Time new roman"/>
                <a:cs typeface="Times New Roman" pitchFamily="18" charset="0"/>
              </a:rPr>
              <a:t>2. </a:t>
            </a:r>
            <a:r>
              <a:rPr lang="en-US" sz="2800" b="1" dirty="0" err="1" smtClean="0">
                <a:solidFill>
                  <a:schemeClr val="accent1"/>
                </a:solidFill>
                <a:latin typeface="Time new roman"/>
                <a:cs typeface="Times New Roman" pitchFamily="18" charset="0"/>
              </a:rPr>
              <a:t>Triệu</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chứng</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lâm</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sàng</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cận</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lâm</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sàng</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và</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chuẩn</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đoán</a:t>
            </a:r>
            <a:endParaRPr lang="en-US" sz="2800" b="1" dirty="0">
              <a:solidFill>
                <a:schemeClr val="accent1"/>
              </a:solidFill>
              <a:latin typeface="Time new roman"/>
              <a:cs typeface="Times New Roman" pitchFamily="18" charset="0"/>
            </a:endParaRPr>
          </a:p>
        </p:txBody>
      </p:sp>
    </p:spTree>
    <p:extLst>
      <p:ext uri="{BB962C8B-B14F-4D97-AF65-F5344CB8AC3E}">
        <p14:creationId xmlns:p14="http://schemas.microsoft.com/office/powerpoint/2010/main" val="31158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9416" y="260648"/>
            <a:ext cx="10857459" cy="584775"/>
          </a:xfrm>
          <a:prstGeom prst="rect">
            <a:avLst/>
          </a:prstGeom>
        </p:spPr>
        <p:txBody>
          <a:bodyPr wrap="none">
            <a:spAutoFit/>
          </a:bodyPr>
          <a:lstStyle/>
          <a:p>
            <a:pPr lvl="0"/>
            <a:r>
              <a:rPr lang="en-US" sz="3200" dirty="0" err="1" smtClean="0">
                <a:latin typeface="Time new roman"/>
              </a:rPr>
              <a:t>I.Liên</a:t>
            </a:r>
            <a:r>
              <a:rPr lang="en-US" sz="3200" dirty="0" smtClean="0">
                <a:latin typeface="Time new roman"/>
              </a:rPr>
              <a:t> </a:t>
            </a:r>
            <a:r>
              <a:rPr lang="en-US" sz="3200" dirty="0" err="1">
                <a:latin typeface="Time new roman"/>
              </a:rPr>
              <a:t>quan</a:t>
            </a:r>
            <a:r>
              <a:rPr lang="en-US" sz="3200" dirty="0">
                <a:latin typeface="Time new roman"/>
              </a:rPr>
              <a:t> </a:t>
            </a:r>
            <a:r>
              <a:rPr lang="en-US" sz="3200" dirty="0" err="1">
                <a:latin typeface="Time new roman"/>
              </a:rPr>
              <a:t>giải</a:t>
            </a:r>
            <a:r>
              <a:rPr lang="en-US" sz="3200" dirty="0">
                <a:latin typeface="Time new roman"/>
              </a:rPr>
              <a:t> </a:t>
            </a:r>
            <a:r>
              <a:rPr lang="en-US" sz="3200" dirty="0" err="1">
                <a:latin typeface="Time new roman"/>
              </a:rPr>
              <a:t>phẫu</a:t>
            </a:r>
            <a:r>
              <a:rPr lang="en-US" sz="3200" dirty="0">
                <a:latin typeface="Time new roman"/>
              </a:rPr>
              <a:t> – </a:t>
            </a:r>
            <a:r>
              <a:rPr lang="en-US" sz="3200" dirty="0" err="1">
                <a:latin typeface="Time new roman"/>
              </a:rPr>
              <a:t>chức</a:t>
            </a:r>
            <a:r>
              <a:rPr lang="en-US" sz="3200" dirty="0">
                <a:latin typeface="Time new roman"/>
              </a:rPr>
              <a:t> </a:t>
            </a:r>
            <a:r>
              <a:rPr lang="en-US" sz="3200" dirty="0" err="1">
                <a:latin typeface="Time new roman"/>
              </a:rPr>
              <a:t>năng</a:t>
            </a:r>
            <a:r>
              <a:rPr lang="en-US" sz="3200" dirty="0">
                <a:latin typeface="Time new roman"/>
              </a:rPr>
              <a:t> </a:t>
            </a:r>
            <a:r>
              <a:rPr lang="en-US" sz="3200" dirty="0" err="1">
                <a:latin typeface="Time new roman"/>
              </a:rPr>
              <a:t>và</a:t>
            </a:r>
            <a:r>
              <a:rPr lang="en-US" sz="3200" dirty="0">
                <a:latin typeface="Time new roman"/>
              </a:rPr>
              <a:t> </a:t>
            </a:r>
            <a:r>
              <a:rPr lang="en-US" sz="3200" dirty="0" err="1">
                <a:latin typeface="Time new roman"/>
              </a:rPr>
              <a:t>bệnh</a:t>
            </a:r>
            <a:r>
              <a:rPr lang="en-US" sz="3200" dirty="0">
                <a:latin typeface="Time new roman"/>
              </a:rPr>
              <a:t> </a:t>
            </a:r>
            <a:r>
              <a:rPr lang="en-US" sz="3200" dirty="0" err="1">
                <a:latin typeface="Time new roman"/>
              </a:rPr>
              <a:t>lý</a:t>
            </a:r>
            <a:r>
              <a:rPr lang="en-US" sz="3200" dirty="0">
                <a:latin typeface="Time new roman"/>
              </a:rPr>
              <a:t> Tai </a:t>
            </a:r>
            <a:r>
              <a:rPr lang="en-US" sz="3200" dirty="0" err="1">
                <a:latin typeface="Time new roman"/>
              </a:rPr>
              <a:t>Mũi</a:t>
            </a:r>
            <a:r>
              <a:rPr lang="en-US" sz="3200" dirty="0">
                <a:latin typeface="Time new roman"/>
              </a:rPr>
              <a:t> </a:t>
            </a:r>
            <a:r>
              <a:rPr lang="en-US" sz="3200" dirty="0" err="1">
                <a:latin typeface="Time new roman"/>
              </a:rPr>
              <a:t>Họng</a:t>
            </a:r>
            <a:endParaRPr lang="en-US" sz="3200" dirty="0">
              <a:latin typeface="Time new roman"/>
            </a:endParaRPr>
          </a:p>
        </p:txBody>
      </p:sp>
      <p:graphicFrame>
        <p:nvGraphicFramePr>
          <p:cNvPr id="6" name="Diagram 5"/>
          <p:cNvGraphicFramePr/>
          <p:nvPr>
            <p:extLst>
              <p:ext uri="{D42A27DB-BD31-4B8C-83A1-F6EECF244321}">
                <p14:modId xmlns:p14="http://schemas.microsoft.com/office/powerpoint/2010/main" val="3925555033"/>
              </p:ext>
            </p:extLst>
          </p:nvPr>
        </p:nvGraphicFramePr>
        <p:xfrm>
          <a:off x="4511824" y="908720"/>
          <a:ext cx="74799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275837" y="1983720"/>
            <a:ext cx="540533" cy="861774"/>
          </a:xfrm>
          <a:prstGeom prst="rect">
            <a:avLst/>
          </a:prstGeom>
        </p:spPr>
        <p:txBody>
          <a:bodyPr wrap="none">
            <a:spAutoFit/>
          </a:bodyPr>
          <a:lstStyle/>
          <a:p>
            <a:r>
              <a:rPr lang="en-US" sz="5000" dirty="0" smtClean="0">
                <a:solidFill>
                  <a:schemeClr val="tx2"/>
                </a:solidFill>
                <a:latin typeface="Time new roman"/>
              </a:rPr>
              <a:t>1</a:t>
            </a:r>
            <a:endParaRPr lang="en-US" sz="5000" dirty="0">
              <a:latin typeface="Time new roman"/>
            </a:endParaRPr>
          </a:p>
        </p:txBody>
      </p:sp>
      <p:sp>
        <p:nvSpPr>
          <p:cNvPr id="9" name="Rectangle 8"/>
          <p:cNvSpPr/>
          <p:nvPr/>
        </p:nvSpPr>
        <p:spPr>
          <a:xfrm>
            <a:off x="5277958" y="4293096"/>
            <a:ext cx="540533" cy="861774"/>
          </a:xfrm>
          <a:prstGeom prst="rect">
            <a:avLst/>
          </a:prstGeom>
        </p:spPr>
        <p:txBody>
          <a:bodyPr wrap="none">
            <a:spAutoFit/>
          </a:bodyPr>
          <a:lstStyle/>
          <a:p>
            <a:r>
              <a:rPr lang="en-US" sz="5000" dirty="0" smtClean="0">
                <a:solidFill>
                  <a:schemeClr val="tx2"/>
                </a:solidFill>
                <a:latin typeface="Time new roman"/>
              </a:rPr>
              <a:t>2</a:t>
            </a:r>
            <a:endParaRPr lang="en-US" sz="5000" dirty="0">
              <a:latin typeface="Time new roman"/>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336" y="1550446"/>
            <a:ext cx="4320480" cy="373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22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515" y="1388980"/>
            <a:ext cx="8532839" cy="4968552"/>
          </a:xfrm>
        </p:spPr>
        <p:txBody>
          <a:bodyPr>
            <a:noAutofit/>
          </a:bodyPr>
          <a:lstStyle/>
          <a:p>
            <a:pPr algn="just">
              <a:buAutoNum type="alphaLcPeriod"/>
            </a:pPr>
            <a:r>
              <a:rPr lang="vi-VN" sz="2400" b="1" dirty="0" smtClean="0">
                <a:latin typeface="Time new roman"/>
                <a:cs typeface="Times New Roman" pitchFamily="18" charset="0"/>
              </a:rPr>
              <a:t>Tiến </a:t>
            </a:r>
            <a:r>
              <a:rPr lang="vi-VN" sz="2400" b="1" dirty="0">
                <a:latin typeface="Time new roman"/>
                <a:cs typeface="Times New Roman" pitchFamily="18" charset="0"/>
              </a:rPr>
              <a:t>triển: </a:t>
            </a:r>
            <a:endParaRPr lang="en-US" sz="2400" b="1" dirty="0">
              <a:latin typeface="Time new roman"/>
              <a:cs typeface="Times New Roman" pitchFamily="18" charset="0"/>
            </a:endParaRPr>
          </a:p>
          <a:p>
            <a:pPr lvl="0" algn="just">
              <a:buFont typeface="Wingdings" pitchFamily="2" charset="2"/>
              <a:buChar char="q"/>
            </a:pPr>
            <a:r>
              <a:rPr lang="vi-VN" sz="2400" dirty="0">
                <a:latin typeface="Time new roman"/>
                <a:cs typeface="Times New Roman" pitchFamily="18" charset="0"/>
              </a:rPr>
              <a:t>Viêm phế quản cấp tiến triển lành tính, ở người khoẻ mạnh thường tự khỏi sau 2 tuần, không để lại di chứng gì</a:t>
            </a:r>
            <a:r>
              <a:rPr lang="en-US" sz="2400" dirty="0">
                <a:latin typeface="Time new roman"/>
                <a:cs typeface="Times New Roman" pitchFamily="18" charset="0"/>
              </a:rPr>
              <a:t>.</a:t>
            </a:r>
          </a:p>
          <a:p>
            <a:pPr lvl="0" algn="just">
              <a:buFont typeface="Wingdings" pitchFamily="2" charset="2"/>
              <a:buChar char="q"/>
            </a:pPr>
            <a:r>
              <a:rPr lang="vi-VN" sz="2400" dirty="0">
                <a:latin typeface="Time new roman"/>
                <a:cs typeface="Times New Roman" pitchFamily="18" charset="0"/>
              </a:rPr>
              <a:t>Ở người nghiện thuốc lá thường có bội nhiễm và ho khạc đờm kéo dài. </a:t>
            </a:r>
            <a:endParaRPr lang="en-US" sz="2400" dirty="0">
              <a:latin typeface="Time new roman"/>
              <a:cs typeface="Times New Roman" pitchFamily="18" charset="0"/>
            </a:endParaRPr>
          </a:p>
          <a:p>
            <a:pPr marL="0" indent="0" algn="just">
              <a:buNone/>
            </a:pPr>
            <a:r>
              <a:rPr lang="vi-VN" sz="2400" b="1" dirty="0">
                <a:latin typeface="Time new roman"/>
                <a:cs typeface="Times New Roman" pitchFamily="18" charset="0"/>
              </a:rPr>
              <a:t>b. Biến chứng</a:t>
            </a:r>
            <a:r>
              <a:rPr lang="en-US" sz="2400" b="1" dirty="0">
                <a:latin typeface="Time new roman"/>
                <a:cs typeface="Times New Roman" pitchFamily="18" charset="0"/>
              </a:rPr>
              <a:t>:</a:t>
            </a:r>
            <a:r>
              <a:rPr lang="vi-VN" sz="2400" b="1" dirty="0">
                <a:latin typeface="Time new roman"/>
                <a:cs typeface="Times New Roman" pitchFamily="18" charset="0"/>
              </a:rPr>
              <a:t> </a:t>
            </a:r>
            <a:endParaRPr lang="en-US" sz="2400" b="1" dirty="0">
              <a:latin typeface="Time new roman"/>
              <a:cs typeface="Times New Roman" pitchFamily="18" charset="0"/>
            </a:endParaRPr>
          </a:p>
          <a:p>
            <a:pPr lvl="0" algn="just">
              <a:buFont typeface="Wingdings" pitchFamily="2" charset="2"/>
              <a:buChar char="q"/>
            </a:pPr>
            <a:r>
              <a:rPr lang="vi-VN" sz="2400" dirty="0">
                <a:latin typeface="Time new roman"/>
                <a:cs typeface="Times New Roman" pitchFamily="18" charset="0"/>
              </a:rPr>
              <a:t>Viêm phổi, phế quản phế viêm: thường xảy ra ở người già và trẻ em suy dinh dưỡng. </a:t>
            </a:r>
            <a:endParaRPr lang="en-US" sz="2400" dirty="0">
              <a:latin typeface="Time new roman"/>
              <a:cs typeface="Times New Roman" pitchFamily="18" charset="0"/>
            </a:endParaRPr>
          </a:p>
          <a:p>
            <a:pPr lvl="0" algn="just">
              <a:buFont typeface="Wingdings" pitchFamily="2" charset="2"/>
              <a:buChar char="q"/>
            </a:pPr>
            <a:r>
              <a:rPr lang="vi-VN" sz="2400" dirty="0">
                <a:latin typeface="Time new roman"/>
                <a:cs typeface="Times New Roman" pitchFamily="18" charset="0"/>
              </a:rPr>
              <a:t>Tăng tính phản ứng của phế quản với lạnh, khói và bụi, kéo dài vài tuần sau viêm phế quản cấp. Biểu hiện bằng ho khan kéo dài hàng tuần lễ.</a:t>
            </a:r>
            <a:endParaRPr lang="en-US" sz="2400" dirty="0">
              <a:solidFill>
                <a:prstClr val="black"/>
              </a:solidFill>
              <a:latin typeface="Time new roman"/>
              <a:cs typeface="Times New Roman" pitchFamily="18" charset="0"/>
            </a:endParaRPr>
          </a:p>
        </p:txBody>
      </p:sp>
      <p:sp>
        <p:nvSpPr>
          <p:cNvPr id="4" name="Rectangle 3"/>
          <p:cNvSpPr/>
          <p:nvPr/>
        </p:nvSpPr>
        <p:spPr>
          <a:xfrm>
            <a:off x="479376" y="222716"/>
            <a:ext cx="6088996" cy="584775"/>
          </a:xfrm>
          <a:prstGeom prst="rect">
            <a:avLst/>
          </a:prstGeom>
        </p:spPr>
        <p:txBody>
          <a:bodyPr wrap="square">
            <a:spAutoFit/>
          </a:bodyPr>
          <a:lstStyle/>
          <a:p>
            <a:pPr lvl="0"/>
            <a:r>
              <a:rPr lang="en-US" sz="3200" dirty="0" smtClean="0">
                <a:latin typeface="Time new roman"/>
              </a:rPr>
              <a:t>III. </a:t>
            </a:r>
            <a:r>
              <a:rPr lang="en-US" sz="3200" dirty="0" err="1" smtClean="0">
                <a:latin typeface="Time new roman"/>
              </a:rPr>
              <a:t>Viêm</a:t>
            </a:r>
            <a:r>
              <a:rPr lang="en-US" sz="3200" dirty="0" smtClean="0">
                <a:latin typeface="Time new roman"/>
              </a:rPr>
              <a:t> </a:t>
            </a:r>
            <a:r>
              <a:rPr lang="en-US" sz="3200" dirty="0" err="1" smtClean="0">
                <a:latin typeface="Time new roman"/>
              </a:rPr>
              <a:t>phế</a:t>
            </a:r>
            <a:r>
              <a:rPr lang="en-US" sz="3200" dirty="0" smtClean="0">
                <a:latin typeface="Time new roman"/>
              </a:rPr>
              <a:t> </a:t>
            </a:r>
            <a:r>
              <a:rPr lang="en-US" sz="3200" dirty="0" err="1" smtClean="0">
                <a:latin typeface="Time new roman"/>
              </a:rPr>
              <a:t>quản</a:t>
            </a:r>
            <a:r>
              <a:rPr lang="en-US" sz="3200" dirty="0" smtClean="0">
                <a:latin typeface="Time new roman"/>
              </a:rPr>
              <a:t> </a:t>
            </a:r>
            <a:r>
              <a:rPr lang="en-US" sz="3200" dirty="0" err="1" smtClean="0">
                <a:latin typeface="Time new roman"/>
              </a:rPr>
              <a:t>cấp</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5" name="Rectangle 4"/>
          <p:cNvSpPr/>
          <p:nvPr/>
        </p:nvSpPr>
        <p:spPr>
          <a:xfrm>
            <a:off x="479376" y="830953"/>
            <a:ext cx="9475328" cy="523220"/>
          </a:xfrm>
          <a:prstGeom prst="rect">
            <a:avLst/>
          </a:prstGeom>
        </p:spPr>
        <p:txBody>
          <a:bodyPr wrap="square">
            <a:spAutoFit/>
          </a:bodyPr>
          <a:lstStyle/>
          <a:p>
            <a:r>
              <a:rPr lang="en-US" sz="2800" b="1" dirty="0" smtClean="0">
                <a:solidFill>
                  <a:schemeClr val="accent1"/>
                </a:solidFill>
                <a:latin typeface="Time new roman"/>
                <a:cs typeface="Times New Roman" pitchFamily="18" charset="0"/>
              </a:rPr>
              <a:t>4. </a:t>
            </a:r>
            <a:r>
              <a:rPr lang="en-US" sz="2800" b="1" dirty="0" err="1" smtClean="0">
                <a:solidFill>
                  <a:schemeClr val="accent1"/>
                </a:solidFill>
                <a:latin typeface="Time new roman"/>
                <a:cs typeface="Times New Roman" pitchFamily="18" charset="0"/>
              </a:rPr>
              <a:t>Tiến</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triển</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và</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biến</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chứng</a:t>
            </a:r>
            <a:endParaRPr lang="en-US" sz="2800" b="1" dirty="0">
              <a:solidFill>
                <a:schemeClr val="accent1"/>
              </a:solidFill>
              <a:latin typeface="Time new roman"/>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345" y="1092563"/>
            <a:ext cx="2602570" cy="23628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364" y="3573016"/>
            <a:ext cx="2682551" cy="2146041"/>
          </a:xfrm>
          <a:prstGeom prst="rect">
            <a:avLst/>
          </a:prstGeom>
        </p:spPr>
      </p:pic>
    </p:spTree>
    <p:extLst>
      <p:ext uri="{BB962C8B-B14F-4D97-AF65-F5344CB8AC3E}">
        <p14:creationId xmlns:p14="http://schemas.microsoft.com/office/powerpoint/2010/main" val="326024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354172"/>
            <a:ext cx="11233248" cy="4739123"/>
          </a:xfrm>
        </p:spPr>
        <p:txBody>
          <a:bodyPr>
            <a:noAutofit/>
          </a:bodyPr>
          <a:lstStyle/>
          <a:p>
            <a:pPr marL="0" indent="0" algn="just">
              <a:buNone/>
            </a:pPr>
            <a:r>
              <a:rPr lang="en-US" sz="2400" dirty="0" smtClean="0">
                <a:latin typeface="Time new roman"/>
                <a:cs typeface="Times New Roman" pitchFamily="18" charset="0"/>
              </a:rPr>
              <a:t>- </a:t>
            </a:r>
            <a:r>
              <a:rPr lang="vi-VN" sz="2400" dirty="0">
                <a:latin typeface="Time new roman"/>
                <a:cs typeface="Times New Roman" pitchFamily="18" charset="0"/>
              </a:rPr>
              <a:t>Giữ ấm, tránh lạnh, tránh bụi. Thoáng mát về mùa hè. </a:t>
            </a:r>
            <a:endParaRPr lang="en-US" sz="2400" dirty="0">
              <a:latin typeface="Time new roman"/>
              <a:cs typeface="Times New Roman" pitchFamily="18" charset="0"/>
            </a:endParaRPr>
          </a:p>
          <a:p>
            <a:pPr marL="0" indent="0" algn="just">
              <a:buNone/>
            </a:pPr>
            <a:r>
              <a:rPr lang="en-US" sz="2400" dirty="0">
                <a:latin typeface="Time new roman"/>
                <a:cs typeface="Times New Roman" pitchFamily="18" charset="0"/>
              </a:rPr>
              <a:t>- </a:t>
            </a:r>
            <a:r>
              <a:rPr lang="vi-VN" sz="2400" dirty="0">
                <a:latin typeface="Time new roman"/>
                <a:cs typeface="Times New Roman" pitchFamily="18" charset="0"/>
              </a:rPr>
              <a:t>Bỏ hút thuốc lá, hoặc bỏ tiếp xúc với các chất gây độc. </a:t>
            </a:r>
            <a:endParaRPr lang="en-US" sz="2400" dirty="0">
              <a:latin typeface="Time new roman"/>
              <a:cs typeface="Times New Roman" pitchFamily="18" charset="0"/>
            </a:endParaRPr>
          </a:p>
          <a:p>
            <a:pPr marL="0" indent="0" algn="just">
              <a:buNone/>
            </a:pPr>
            <a:r>
              <a:rPr lang="en-US" sz="2400" dirty="0">
                <a:latin typeface="Time new roman"/>
                <a:cs typeface="Times New Roman" pitchFamily="18" charset="0"/>
              </a:rPr>
              <a:t>- </a:t>
            </a:r>
            <a:r>
              <a:rPr lang="vi-VN" sz="2400" dirty="0">
                <a:latin typeface="Time new roman"/>
                <a:cs typeface="Times New Roman" pitchFamily="18" charset="0"/>
              </a:rPr>
              <a:t>Nghỉ ngơi. </a:t>
            </a:r>
            <a:endParaRPr lang="en-US" sz="2400" dirty="0">
              <a:latin typeface="Time new roman"/>
              <a:cs typeface="Times New Roman" pitchFamily="18" charset="0"/>
            </a:endParaRPr>
          </a:p>
          <a:p>
            <a:pPr marL="0" indent="0" algn="just">
              <a:buNone/>
            </a:pPr>
            <a:r>
              <a:rPr lang="en-US" sz="2400" dirty="0">
                <a:solidFill>
                  <a:srgbClr val="C00000"/>
                </a:solidFill>
                <a:latin typeface="Time new roman"/>
                <a:cs typeface="Times New Roman" pitchFamily="18" charset="0"/>
              </a:rPr>
              <a:t>-</a:t>
            </a:r>
            <a:r>
              <a:rPr lang="vi-VN" sz="2400" dirty="0">
                <a:solidFill>
                  <a:srgbClr val="C00000"/>
                </a:solidFill>
                <a:latin typeface="Time new roman"/>
                <a:cs typeface="Times New Roman" pitchFamily="18" charset="0"/>
              </a:rPr>
              <a:t> Dùng thuốc giảm ho như:</a:t>
            </a:r>
            <a:r>
              <a:rPr lang="vi-VN" sz="2400" dirty="0">
                <a:latin typeface="Time new roman"/>
                <a:cs typeface="Times New Roman" pitchFamily="18" charset="0"/>
              </a:rPr>
              <a:t> Tecpin-codein, Paxeladine khi ho khan. Giai đoạn ho khạc đờm dùng thuốc long đờm : ho cam thảo, Mucomyst, Mucitux. </a:t>
            </a:r>
            <a:endParaRPr lang="en-US" sz="2400" dirty="0">
              <a:latin typeface="Time new roman"/>
              <a:cs typeface="Times New Roman" pitchFamily="18" charset="0"/>
            </a:endParaRPr>
          </a:p>
          <a:p>
            <a:pPr marL="0" indent="0" algn="just">
              <a:buNone/>
            </a:pPr>
            <a:r>
              <a:rPr lang="en-US" sz="2400" dirty="0">
                <a:solidFill>
                  <a:srgbClr val="C00000"/>
                </a:solidFill>
                <a:latin typeface="Time new roman"/>
                <a:cs typeface="Times New Roman" pitchFamily="18" charset="0"/>
              </a:rPr>
              <a:t>-</a:t>
            </a:r>
            <a:r>
              <a:rPr lang="vi-VN" sz="2400" dirty="0">
                <a:solidFill>
                  <a:srgbClr val="C00000"/>
                </a:solidFill>
                <a:latin typeface="Time new roman"/>
                <a:cs typeface="Times New Roman" pitchFamily="18" charset="0"/>
              </a:rPr>
              <a:t> Kháng sinh: </a:t>
            </a:r>
            <a:r>
              <a:rPr lang="vi-VN" sz="2400" dirty="0">
                <a:latin typeface="Time new roman"/>
                <a:cs typeface="Times New Roman" pitchFamily="18" charset="0"/>
              </a:rPr>
              <a:t>khi có bội nhiễm hoặc người có nguy cơ biến chứng: Amoxicilin, Erythromyxin, Cephalexin. </a:t>
            </a:r>
            <a:endParaRPr lang="en-US" sz="2400" dirty="0">
              <a:latin typeface="Time new roman"/>
              <a:cs typeface="Times New Roman" pitchFamily="18" charset="0"/>
            </a:endParaRPr>
          </a:p>
          <a:p>
            <a:pPr marL="0" indent="0" algn="just">
              <a:buNone/>
            </a:pPr>
            <a:r>
              <a:rPr lang="en-US" sz="2400" dirty="0">
                <a:solidFill>
                  <a:srgbClr val="C00000"/>
                </a:solidFill>
                <a:latin typeface="Time new roman"/>
                <a:cs typeface="Times New Roman" pitchFamily="18" charset="0"/>
              </a:rPr>
              <a:t>-</a:t>
            </a:r>
            <a:r>
              <a:rPr lang="vi-VN" sz="2400" dirty="0">
                <a:solidFill>
                  <a:srgbClr val="C00000"/>
                </a:solidFill>
                <a:latin typeface="Time new roman"/>
                <a:cs typeface="Times New Roman" pitchFamily="18" charset="0"/>
              </a:rPr>
              <a:t> Chống co thắt phế quản: </a:t>
            </a:r>
            <a:r>
              <a:rPr lang="vi-VN" sz="2400" dirty="0">
                <a:latin typeface="Time new roman"/>
                <a:cs typeface="Times New Roman" pitchFamily="18" charset="0"/>
              </a:rPr>
              <a:t>Theophylin, Salbutamol. </a:t>
            </a:r>
            <a:endParaRPr lang="en-US" sz="2400" dirty="0">
              <a:latin typeface="Time new roman"/>
              <a:cs typeface="Times New Roman" pitchFamily="18" charset="0"/>
            </a:endParaRPr>
          </a:p>
          <a:p>
            <a:pPr marL="0" indent="0" algn="just">
              <a:buNone/>
            </a:pPr>
            <a:r>
              <a:rPr lang="en-US" sz="2400" dirty="0">
                <a:solidFill>
                  <a:srgbClr val="C00000"/>
                </a:solidFill>
                <a:latin typeface="Time new roman"/>
                <a:cs typeface="Times New Roman" pitchFamily="18" charset="0"/>
              </a:rPr>
              <a:t>-</a:t>
            </a:r>
            <a:r>
              <a:rPr lang="vi-VN" sz="2400" dirty="0">
                <a:solidFill>
                  <a:srgbClr val="C00000"/>
                </a:solidFill>
                <a:latin typeface="Time new roman"/>
                <a:cs typeface="Times New Roman" pitchFamily="18" charset="0"/>
              </a:rPr>
              <a:t> Thuốc an thần, kháng Histamin. </a:t>
            </a:r>
            <a:endParaRPr lang="en-US" sz="2400" dirty="0">
              <a:solidFill>
                <a:srgbClr val="C00000"/>
              </a:solidFill>
              <a:latin typeface="Time new roman"/>
              <a:cs typeface="Times New Roman" pitchFamily="18" charset="0"/>
            </a:endParaRPr>
          </a:p>
          <a:p>
            <a:pPr marL="0" indent="0" algn="just">
              <a:buNone/>
            </a:pPr>
            <a:r>
              <a:rPr lang="en-US" sz="2400" dirty="0">
                <a:latin typeface="Time new roman"/>
                <a:cs typeface="Times New Roman" pitchFamily="18" charset="0"/>
              </a:rPr>
              <a:t>-</a:t>
            </a:r>
            <a:r>
              <a:rPr lang="vi-VN" sz="2400" dirty="0">
                <a:latin typeface="Time new roman"/>
                <a:cs typeface="Times New Roman" pitchFamily="18" charset="0"/>
              </a:rPr>
              <a:t> Có thể dùng Prednisolon cho những trường hợp ho kéo dài có co thắt phế quản một đợt ngắn 5 - 10 ngày.</a:t>
            </a:r>
            <a:endParaRPr lang="en-US" sz="2400" dirty="0">
              <a:latin typeface="Time new roman"/>
              <a:cs typeface="Times New Roman" pitchFamily="18" charset="0"/>
            </a:endParaRPr>
          </a:p>
        </p:txBody>
      </p:sp>
      <p:sp>
        <p:nvSpPr>
          <p:cNvPr id="4" name="Rectangle 3"/>
          <p:cNvSpPr/>
          <p:nvPr/>
        </p:nvSpPr>
        <p:spPr>
          <a:xfrm>
            <a:off x="479376" y="222716"/>
            <a:ext cx="6088996" cy="584775"/>
          </a:xfrm>
          <a:prstGeom prst="rect">
            <a:avLst/>
          </a:prstGeom>
        </p:spPr>
        <p:txBody>
          <a:bodyPr wrap="square">
            <a:spAutoFit/>
          </a:bodyPr>
          <a:lstStyle/>
          <a:p>
            <a:pPr lvl="0"/>
            <a:r>
              <a:rPr lang="en-US" sz="3200" dirty="0" smtClean="0">
                <a:latin typeface="Time new roman"/>
              </a:rPr>
              <a:t>III. </a:t>
            </a:r>
            <a:r>
              <a:rPr lang="en-US" sz="3200" dirty="0" err="1" smtClean="0">
                <a:latin typeface="Time new roman"/>
              </a:rPr>
              <a:t>Viêm</a:t>
            </a:r>
            <a:r>
              <a:rPr lang="en-US" sz="3200" dirty="0" smtClean="0">
                <a:latin typeface="Time new roman"/>
              </a:rPr>
              <a:t> </a:t>
            </a:r>
            <a:r>
              <a:rPr lang="en-US" sz="3200" dirty="0" err="1" smtClean="0">
                <a:latin typeface="Time new roman"/>
              </a:rPr>
              <a:t>phế</a:t>
            </a:r>
            <a:r>
              <a:rPr lang="en-US" sz="3200" dirty="0" smtClean="0">
                <a:latin typeface="Time new roman"/>
              </a:rPr>
              <a:t> </a:t>
            </a:r>
            <a:r>
              <a:rPr lang="en-US" sz="3200" dirty="0" err="1" smtClean="0">
                <a:latin typeface="Time new roman"/>
              </a:rPr>
              <a:t>quản</a:t>
            </a:r>
            <a:r>
              <a:rPr lang="en-US" sz="3200" dirty="0" smtClean="0">
                <a:latin typeface="Time new roman"/>
              </a:rPr>
              <a:t> </a:t>
            </a:r>
            <a:r>
              <a:rPr lang="en-US" sz="3200" dirty="0" err="1" smtClean="0">
                <a:latin typeface="Time new roman"/>
              </a:rPr>
              <a:t>cấp</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5" name="Rectangle 4"/>
          <p:cNvSpPr/>
          <p:nvPr/>
        </p:nvSpPr>
        <p:spPr>
          <a:xfrm>
            <a:off x="479376" y="830953"/>
            <a:ext cx="9475328" cy="523220"/>
          </a:xfrm>
          <a:prstGeom prst="rect">
            <a:avLst/>
          </a:prstGeom>
        </p:spPr>
        <p:txBody>
          <a:bodyPr wrap="square">
            <a:spAutoFit/>
          </a:bodyPr>
          <a:lstStyle/>
          <a:p>
            <a:r>
              <a:rPr lang="en-US" sz="2800" b="1" dirty="0">
                <a:solidFill>
                  <a:schemeClr val="accent1"/>
                </a:solidFill>
                <a:latin typeface="Time new roman"/>
                <a:cs typeface="Times New Roman" pitchFamily="18" charset="0"/>
              </a:rPr>
              <a:t>5</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Nguyên</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tắc</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và</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điều</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trị</a:t>
            </a:r>
            <a:endParaRPr lang="en-US" sz="2800" b="1" dirty="0">
              <a:solidFill>
                <a:schemeClr val="accent1"/>
              </a:solidFill>
              <a:latin typeface="Time new roman"/>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3137" y="470072"/>
            <a:ext cx="3007141" cy="2248171"/>
          </a:xfrm>
          <a:prstGeom prst="rect">
            <a:avLst/>
          </a:prstGeom>
        </p:spPr>
      </p:pic>
    </p:spTree>
    <p:extLst>
      <p:ext uri="{BB962C8B-B14F-4D97-AF65-F5344CB8AC3E}">
        <p14:creationId xmlns:p14="http://schemas.microsoft.com/office/powerpoint/2010/main" val="389533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376" y="222716"/>
            <a:ext cx="6088996" cy="584775"/>
          </a:xfrm>
          <a:prstGeom prst="rect">
            <a:avLst/>
          </a:prstGeom>
        </p:spPr>
        <p:txBody>
          <a:bodyPr wrap="square">
            <a:spAutoFit/>
          </a:bodyPr>
          <a:lstStyle/>
          <a:p>
            <a:pPr lvl="0"/>
            <a:r>
              <a:rPr lang="en-US" sz="3200" dirty="0" smtClean="0">
                <a:latin typeface="Time new roman"/>
              </a:rPr>
              <a:t>III. </a:t>
            </a:r>
            <a:r>
              <a:rPr lang="en-US" sz="3200" dirty="0" err="1" smtClean="0">
                <a:latin typeface="Time new roman"/>
              </a:rPr>
              <a:t>Viêm</a:t>
            </a:r>
            <a:r>
              <a:rPr lang="en-US" sz="3200" dirty="0" smtClean="0">
                <a:latin typeface="Time new roman"/>
              </a:rPr>
              <a:t> </a:t>
            </a:r>
            <a:r>
              <a:rPr lang="en-US" sz="3200" dirty="0" err="1" smtClean="0">
                <a:latin typeface="Time new roman"/>
              </a:rPr>
              <a:t>phế</a:t>
            </a:r>
            <a:r>
              <a:rPr lang="en-US" sz="3200" dirty="0" smtClean="0">
                <a:latin typeface="Time new roman"/>
              </a:rPr>
              <a:t> </a:t>
            </a:r>
            <a:r>
              <a:rPr lang="en-US" sz="3200" dirty="0" err="1" smtClean="0">
                <a:latin typeface="Time new roman"/>
              </a:rPr>
              <a:t>quản</a:t>
            </a:r>
            <a:r>
              <a:rPr lang="en-US" sz="3200" dirty="0" smtClean="0">
                <a:latin typeface="Time new roman"/>
              </a:rPr>
              <a:t> </a:t>
            </a:r>
            <a:r>
              <a:rPr lang="en-US" sz="3200" dirty="0" err="1" smtClean="0">
                <a:latin typeface="Time new roman"/>
              </a:rPr>
              <a:t>cấp</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5" name="Rectangle 4"/>
          <p:cNvSpPr/>
          <p:nvPr/>
        </p:nvSpPr>
        <p:spPr>
          <a:xfrm>
            <a:off x="479376" y="830953"/>
            <a:ext cx="9475328" cy="523220"/>
          </a:xfrm>
          <a:prstGeom prst="rect">
            <a:avLst/>
          </a:prstGeom>
        </p:spPr>
        <p:txBody>
          <a:bodyPr wrap="square">
            <a:spAutoFit/>
          </a:bodyPr>
          <a:lstStyle/>
          <a:p>
            <a:r>
              <a:rPr lang="en-US" sz="2800" b="1" dirty="0">
                <a:solidFill>
                  <a:schemeClr val="accent1"/>
                </a:solidFill>
                <a:latin typeface="Time new roman"/>
                <a:cs typeface="Times New Roman" pitchFamily="18" charset="0"/>
              </a:rPr>
              <a:t>5</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Nguyên</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tắc</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và</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điều</a:t>
            </a:r>
            <a:r>
              <a:rPr lang="en-US" sz="2800" b="1" dirty="0" smtClean="0">
                <a:solidFill>
                  <a:schemeClr val="accent1"/>
                </a:solidFill>
                <a:latin typeface="Time new roman"/>
                <a:cs typeface="Times New Roman" pitchFamily="18" charset="0"/>
              </a:rPr>
              <a:t> </a:t>
            </a:r>
            <a:r>
              <a:rPr lang="en-US" sz="2800" b="1" dirty="0" err="1" smtClean="0">
                <a:solidFill>
                  <a:schemeClr val="accent1"/>
                </a:solidFill>
                <a:latin typeface="Time new roman"/>
                <a:cs typeface="Times New Roman" pitchFamily="18" charset="0"/>
              </a:rPr>
              <a:t>trị</a:t>
            </a:r>
            <a:endParaRPr lang="en-US" sz="2800" b="1" dirty="0">
              <a:solidFill>
                <a:schemeClr val="accent1"/>
              </a:solidFill>
              <a:latin typeface="Time new roman"/>
              <a:cs typeface="Times New Roman" pitchFamily="18" charset="0"/>
            </a:endParaRPr>
          </a:p>
        </p:txBody>
      </p:sp>
      <p:sp>
        <p:nvSpPr>
          <p:cNvPr id="6" name="Rectangle 5"/>
          <p:cNvSpPr/>
          <p:nvPr/>
        </p:nvSpPr>
        <p:spPr>
          <a:xfrm>
            <a:off x="479376" y="1354173"/>
            <a:ext cx="3816424" cy="461665"/>
          </a:xfrm>
          <a:prstGeom prst="rect">
            <a:avLst/>
          </a:prstGeom>
        </p:spPr>
        <p:txBody>
          <a:bodyPr wrap="square">
            <a:spAutoFit/>
          </a:bodyPr>
          <a:lstStyle/>
          <a:p>
            <a:pPr algn="just"/>
            <a:r>
              <a:rPr lang="en-US" sz="2400" dirty="0" smtClean="0">
                <a:latin typeface="Time new roman"/>
                <a:cs typeface="Times New Roman" pitchFamily="18" charset="0"/>
              </a:rPr>
              <a:t>- </a:t>
            </a:r>
            <a:r>
              <a:rPr lang="en-US" sz="2400" dirty="0" err="1" smtClean="0">
                <a:latin typeface="Time new roman"/>
                <a:cs typeface="Times New Roman" pitchFamily="18" charset="0"/>
              </a:rPr>
              <a:t>Những</a:t>
            </a:r>
            <a:r>
              <a:rPr lang="en-US" sz="2400" dirty="0" smtClean="0">
                <a:latin typeface="Time new roman"/>
                <a:cs typeface="Times New Roman" pitchFamily="18" charset="0"/>
              </a:rPr>
              <a:t> </a:t>
            </a:r>
            <a:r>
              <a:rPr lang="en-US" sz="2400" dirty="0" err="1" smtClean="0">
                <a:latin typeface="Time new roman"/>
                <a:cs typeface="Times New Roman" pitchFamily="18" charset="0"/>
              </a:rPr>
              <a:t>loại</a:t>
            </a:r>
            <a:r>
              <a:rPr lang="en-US" sz="2400" dirty="0" smtClean="0">
                <a:latin typeface="Time new roman"/>
                <a:cs typeface="Times New Roman" pitchFamily="18" charset="0"/>
              </a:rPr>
              <a:t> </a:t>
            </a:r>
            <a:r>
              <a:rPr lang="en-US" sz="2400" dirty="0" err="1" smtClean="0">
                <a:latin typeface="Time new roman"/>
                <a:cs typeface="Times New Roman" pitchFamily="18" charset="0"/>
              </a:rPr>
              <a:t>thuốc</a:t>
            </a:r>
            <a:r>
              <a:rPr lang="en-US" sz="2400" dirty="0" smtClean="0">
                <a:latin typeface="Time new roman"/>
                <a:cs typeface="Times New Roman" pitchFamily="18" charset="0"/>
              </a:rPr>
              <a:t> </a:t>
            </a:r>
            <a:r>
              <a:rPr lang="en-US" sz="2400" dirty="0" err="1" smtClean="0">
                <a:latin typeface="Time new roman"/>
                <a:cs typeface="Times New Roman" pitchFamily="18" charset="0"/>
              </a:rPr>
              <a:t>điều</a:t>
            </a:r>
            <a:r>
              <a:rPr lang="en-US" sz="2400" dirty="0" smtClean="0">
                <a:latin typeface="Time new roman"/>
                <a:cs typeface="Times New Roman" pitchFamily="18" charset="0"/>
              </a:rPr>
              <a:t> </a:t>
            </a:r>
            <a:r>
              <a:rPr lang="en-US" sz="2400" dirty="0" err="1" smtClean="0">
                <a:latin typeface="Time new roman"/>
                <a:cs typeface="Times New Roman" pitchFamily="18" charset="0"/>
              </a:rPr>
              <a:t>trị</a:t>
            </a:r>
            <a:r>
              <a:rPr lang="en-US" sz="2400" dirty="0" smtClean="0">
                <a:latin typeface="Time new roman"/>
                <a:cs typeface="Times New Roman" pitchFamily="18" charset="0"/>
              </a:rPr>
              <a:t>:</a:t>
            </a:r>
            <a:endParaRPr lang="en-US" sz="2400" dirty="0">
              <a:latin typeface="Time new roman"/>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7" y="1967342"/>
            <a:ext cx="2850968" cy="3000349"/>
          </a:xfrm>
          <a:prstGeom prst="rect">
            <a:avLst/>
          </a:prstGeom>
        </p:spPr>
      </p:pic>
      <p:sp>
        <p:nvSpPr>
          <p:cNvPr id="8" name="Rectangle 7"/>
          <p:cNvSpPr/>
          <p:nvPr/>
        </p:nvSpPr>
        <p:spPr>
          <a:xfrm>
            <a:off x="569653" y="5137950"/>
            <a:ext cx="2916183" cy="369332"/>
          </a:xfrm>
          <a:prstGeom prst="rect">
            <a:avLst/>
          </a:prstGeom>
        </p:spPr>
        <p:txBody>
          <a:bodyPr wrap="none">
            <a:spAutoFit/>
          </a:bodyPr>
          <a:lstStyle/>
          <a:p>
            <a:r>
              <a:rPr lang="en-US" dirty="0" err="1" smtClean="0">
                <a:latin typeface="Time new roman"/>
              </a:rPr>
              <a:t>Thuốc</a:t>
            </a:r>
            <a:r>
              <a:rPr lang="en-US" dirty="0" smtClean="0">
                <a:latin typeface="Time new roman"/>
              </a:rPr>
              <a:t> </a:t>
            </a:r>
            <a:r>
              <a:rPr lang="en-US" dirty="0" err="1" smtClean="0">
                <a:latin typeface="Time new roman"/>
              </a:rPr>
              <a:t>giảm</a:t>
            </a:r>
            <a:r>
              <a:rPr lang="en-US" dirty="0" smtClean="0">
                <a:latin typeface="Time new roman"/>
              </a:rPr>
              <a:t> ho </a:t>
            </a:r>
            <a:r>
              <a:rPr lang="vi-VN" dirty="0" smtClean="0">
                <a:latin typeface="Time new roman"/>
              </a:rPr>
              <a:t>Paxeladine</a:t>
            </a:r>
            <a:endParaRPr lang="en-US" dirty="0">
              <a:latin typeface="Time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639" y="1969598"/>
            <a:ext cx="2951489" cy="2998093"/>
          </a:xfrm>
          <a:prstGeom prst="rect">
            <a:avLst/>
          </a:prstGeom>
        </p:spPr>
      </p:pic>
      <p:sp>
        <p:nvSpPr>
          <p:cNvPr id="10" name="Rectangle 9"/>
          <p:cNvSpPr/>
          <p:nvPr/>
        </p:nvSpPr>
        <p:spPr>
          <a:xfrm>
            <a:off x="4295800" y="5137950"/>
            <a:ext cx="2952328" cy="369332"/>
          </a:xfrm>
          <a:prstGeom prst="rect">
            <a:avLst/>
          </a:prstGeom>
        </p:spPr>
        <p:txBody>
          <a:bodyPr wrap="square">
            <a:spAutoFit/>
          </a:bodyPr>
          <a:lstStyle/>
          <a:p>
            <a:pPr algn="ctr"/>
            <a:r>
              <a:rPr lang="en-US" dirty="0" err="1" smtClean="0">
                <a:latin typeface="Time new roman"/>
              </a:rPr>
              <a:t>Kháng</a:t>
            </a:r>
            <a:r>
              <a:rPr lang="en-US" dirty="0" smtClean="0">
                <a:latin typeface="Time new roman"/>
              </a:rPr>
              <a:t> </a:t>
            </a:r>
            <a:r>
              <a:rPr lang="en-US" dirty="0" err="1" smtClean="0">
                <a:latin typeface="Time new roman"/>
              </a:rPr>
              <a:t>sinh</a:t>
            </a:r>
            <a:r>
              <a:rPr lang="en-US" dirty="0" smtClean="0">
                <a:latin typeface="Time new roman"/>
              </a:rPr>
              <a:t> Cephalexin</a:t>
            </a:r>
            <a:endParaRPr lang="en-US" dirty="0">
              <a:latin typeface="Time new roman"/>
            </a:endParaRPr>
          </a:p>
        </p:txBody>
      </p:sp>
      <p:pic>
        <p:nvPicPr>
          <p:cNvPr id="16386" name="Picture 2" descr="Image result for thuá»c Salbutam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240" y="1971568"/>
            <a:ext cx="3187365" cy="299612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256239" y="5137950"/>
            <a:ext cx="3187365" cy="646331"/>
          </a:xfrm>
          <a:prstGeom prst="rect">
            <a:avLst/>
          </a:prstGeom>
        </p:spPr>
        <p:txBody>
          <a:bodyPr wrap="square">
            <a:spAutoFit/>
          </a:bodyPr>
          <a:lstStyle/>
          <a:p>
            <a:pPr algn="ctr"/>
            <a:r>
              <a:rPr lang="en-US" dirty="0" err="1" smtClean="0">
                <a:latin typeface="Time new roman"/>
              </a:rPr>
              <a:t>Thuốc</a:t>
            </a:r>
            <a:r>
              <a:rPr lang="en-US" dirty="0" smtClean="0">
                <a:latin typeface="Time new roman"/>
              </a:rPr>
              <a:t> </a:t>
            </a:r>
            <a:r>
              <a:rPr lang="en-US" dirty="0" err="1" smtClean="0">
                <a:latin typeface="Time new roman"/>
              </a:rPr>
              <a:t>chống</a:t>
            </a:r>
            <a:r>
              <a:rPr lang="en-US" dirty="0" smtClean="0">
                <a:latin typeface="Time new roman"/>
              </a:rPr>
              <a:t> co </a:t>
            </a:r>
            <a:r>
              <a:rPr lang="en-US" dirty="0" err="1" smtClean="0">
                <a:latin typeface="Time new roman"/>
              </a:rPr>
              <a:t>thắt</a:t>
            </a:r>
            <a:r>
              <a:rPr lang="en-US" dirty="0" smtClean="0">
                <a:latin typeface="Time new roman"/>
              </a:rPr>
              <a:t> </a:t>
            </a:r>
            <a:r>
              <a:rPr lang="en-US" dirty="0" err="1" smtClean="0">
                <a:latin typeface="Time new roman"/>
              </a:rPr>
              <a:t>phế</a:t>
            </a:r>
            <a:r>
              <a:rPr lang="en-US" dirty="0" smtClean="0">
                <a:latin typeface="Time new roman"/>
              </a:rPr>
              <a:t> </a:t>
            </a:r>
            <a:r>
              <a:rPr lang="en-US" dirty="0" err="1" smtClean="0">
                <a:latin typeface="Time new roman"/>
              </a:rPr>
              <a:t>quản</a:t>
            </a:r>
            <a:r>
              <a:rPr lang="en-US" dirty="0" smtClean="0">
                <a:latin typeface="Time new roman"/>
              </a:rPr>
              <a:t> Salbutamol</a:t>
            </a:r>
            <a:endParaRPr lang="en-US" dirty="0">
              <a:latin typeface="Time new roman"/>
            </a:endParaRPr>
          </a:p>
        </p:txBody>
      </p:sp>
    </p:spTree>
    <p:extLst>
      <p:ext uri="{BB962C8B-B14F-4D97-AF65-F5344CB8AC3E}">
        <p14:creationId xmlns:p14="http://schemas.microsoft.com/office/powerpoint/2010/main" val="420298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584" y="548680"/>
            <a:ext cx="6912768" cy="748679"/>
          </a:xfrm>
        </p:spPr>
        <p:txBody>
          <a:bodyPr>
            <a:noAutofit/>
          </a:bodyPr>
          <a:lstStyle/>
          <a:p>
            <a:pPr marL="0" indent="0" algn="ctr">
              <a:buNone/>
            </a:pPr>
            <a:r>
              <a:rPr lang="en-US" sz="4800" dirty="0" smtClean="0">
                <a:solidFill>
                  <a:schemeClr val="accent1"/>
                </a:solidFill>
                <a:latin typeface="Time new roman"/>
              </a:rPr>
              <a:t>X</a:t>
            </a:r>
            <a:r>
              <a:rPr lang="vi-VN" sz="4800" dirty="0" smtClean="0">
                <a:solidFill>
                  <a:schemeClr val="accent1"/>
                </a:solidFill>
                <a:latin typeface="Time new roman"/>
              </a:rPr>
              <a:t>in chân thành cám ơn</a:t>
            </a:r>
            <a:r>
              <a:rPr lang="en-US" sz="4800" dirty="0" smtClean="0">
                <a:solidFill>
                  <a:schemeClr val="accent1"/>
                </a:solidFill>
                <a:latin typeface="Time new roman"/>
              </a:rPr>
              <a:t> !</a:t>
            </a:r>
            <a:endParaRPr lang="vi-VN" sz="4800" dirty="0">
              <a:solidFill>
                <a:schemeClr val="accent1"/>
              </a:solidFill>
              <a:latin typeface="Time new roman"/>
            </a:endParaRPr>
          </a:p>
        </p:txBody>
      </p:sp>
      <p:pic>
        <p:nvPicPr>
          <p:cNvPr id="18434" name="Picture 2" descr="Image result for slide káº¿t thÃ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8" y="1412776"/>
            <a:ext cx="5715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18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1384" y="260648"/>
            <a:ext cx="11562781" cy="584775"/>
          </a:xfrm>
          <a:prstGeom prst="rect">
            <a:avLst/>
          </a:prstGeom>
        </p:spPr>
        <p:txBody>
          <a:bodyPr wrap="none">
            <a:spAutoFit/>
          </a:bodyPr>
          <a:lstStyle/>
          <a:p>
            <a:pPr lvl="0"/>
            <a:r>
              <a:rPr lang="en-US" sz="3200" dirty="0" smtClean="0">
                <a:latin typeface="Time new roman"/>
              </a:rPr>
              <a:t>I. </a:t>
            </a:r>
            <a:r>
              <a:rPr lang="en-US" sz="3200" dirty="0" err="1" smtClean="0">
                <a:latin typeface="Time new roman"/>
              </a:rPr>
              <a:t>Liên</a:t>
            </a:r>
            <a:r>
              <a:rPr lang="en-US" sz="3200" dirty="0" smtClean="0">
                <a:latin typeface="Time new roman"/>
              </a:rPr>
              <a:t> </a:t>
            </a:r>
            <a:r>
              <a:rPr lang="en-US" sz="3200" dirty="0" err="1">
                <a:latin typeface="Time new roman"/>
              </a:rPr>
              <a:t>quan</a:t>
            </a:r>
            <a:r>
              <a:rPr lang="en-US" sz="3200" dirty="0">
                <a:latin typeface="Time new roman"/>
              </a:rPr>
              <a:t> </a:t>
            </a:r>
            <a:r>
              <a:rPr lang="en-US" sz="3200" dirty="0" err="1">
                <a:latin typeface="Time new roman"/>
              </a:rPr>
              <a:t>giải</a:t>
            </a:r>
            <a:r>
              <a:rPr lang="en-US" sz="3200" dirty="0">
                <a:latin typeface="Time new roman"/>
              </a:rPr>
              <a:t> </a:t>
            </a:r>
            <a:r>
              <a:rPr lang="en-US" sz="3200" dirty="0" err="1">
                <a:latin typeface="Time new roman"/>
              </a:rPr>
              <a:t>phẫu</a:t>
            </a:r>
            <a:r>
              <a:rPr lang="en-US" sz="3200" dirty="0">
                <a:latin typeface="Time new roman"/>
              </a:rPr>
              <a:t> – </a:t>
            </a:r>
            <a:r>
              <a:rPr lang="en-US" sz="3200" dirty="0" err="1">
                <a:latin typeface="Time new roman"/>
              </a:rPr>
              <a:t>chức</a:t>
            </a:r>
            <a:r>
              <a:rPr lang="en-US" sz="3200" dirty="0">
                <a:latin typeface="Time new roman"/>
              </a:rPr>
              <a:t> </a:t>
            </a:r>
            <a:r>
              <a:rPr lang="en-US" sz="3200" dirty="0" err="1">
                <a:latin typeface="Time new roman"/>
              </a:rPr>
              <a:t>năng</a:t>
            </a:r>
            <a:r>
              <a:rPr lang="en-US" sz="3200" dirty="0">
                <a:latin typeface="Time new roman"/>
              </a:rPr>
              <a:t> </a:t>
            </a:r>
            <a:r>
              <a:rPr lang="en-US" sz="3200" dirty="0" err="1">
                <a:latin typeface="Time new roman"/>
              </a:rPr>
              <a:t>và</a:t>
            </a:r>
            <a:r>
              <a:rPr lang="en-US" sz="3200" dirty="0">
                <a:latin typeface="Time new roman"/>
              </a:rPr>
              <a:t> </a:t>
            </a:r>
            <a:r>
              <a:rPr lang="en-US" sz="3200" dirty="0" err="1">
                <a:latin typeface="Time new roman"/>
              </a:rPr>
              <a:t>bệnh</a:t>
            </a:r>
            <a:r>
              <a:rPr lang="en-US" sz="3200" dirty="0">
                <a:latin typeface="Time new roman"/>
              </a:rPr>
              <a:t> </a:t>
            </a:r>
            <a:r>
              <a:rPr lang="en-US" sz="3200" dirty="0" err="1">
                <a:latin typeface="Time new roman"/>
              </a:rPr>
              <a:t>lý</a:t>
            </a:r>
            <a:r>
              <a:rPr lang="en-US" sz="3200" dirty="0">
                <a:latin typeface="Time new roman"/>
              </a:rPr>
              <a:t> Tai </a:t>
            </a:r>
            <a:r>
              <a:rPr lang="en-US" sz="3200" dirty="0" err="1">
                <a:latin typeface="Time new roman"/>
              </a:rPr>
              <a:t>Mũi</a:t>
            </a:r>
            <a:r>
              <a:rPr lang="en-US" sz="3200" dirty="0">
                <a:latin typeface="Time new roman"/>
              </a:rPr>
              <a:t> </a:t>
            </a:r>
            <a:r>
              <a:rPr lang="en-US" sz="3200" dirty="0" err="1" smtClean="0">
                <a:latin typeface="Time new roman"/>
              </a:rPr>
              <a:t>Họng</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196" y="3546735"/>
            <a:ext cx="3984975" cy="239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4943" y="3450630"/>
            <a:ext cx="3816424" cy="252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2295" y="3626728"/>
            <a:ext cx="1415772" cy="369332"/>
          </a:xfrm>
          <a:prstGeom prst="rect">
            <a:avLst/>
          </a:prstGeom>
        </p:spPr>
        <p:txBody>
          <a:bodyPr wrap="none">
            <a:spAutoFit/>
          </a:bodyPr>
          <a:lstStyle/>
          <a:p>
            <a:r>
              <a:rPr lang="en-US" dirty="0" err="1" smtClean="0">
                <a:latin typeface="Time new roman"/>
              </a:rPr>
              <a:t>Khoang</a:t>
            </a:r>
            <a:r>
              <a:rPr lang="en-US" dirty="0" smtClean="0">
                <a:latin typeface="Time new roman"/>
              </a:rPr>
              <a:t> </a:t>
            </a:r>
            <a:r>
              <a:rPr lang="en-US" dirty="0" err="1" smtClean="0">
                <a:latin typeface="Time new roman"/>
              </a:rPr>
              <a:t>mũi</a:t>
            </a:r>
            <a:endParaRPr lang="en-US" dirty="0"/>
          </a:p>
        </p:txBody>
      </p:sp>
      <p:sp>
        <p:nvSpPr>
          <p:cNvPr id="8" name="Rectangle 7"/>
          <p:cNvSpPr/>
          <p:nvPr/>
        </p:nvSpPr>
        <p:spPr>
          <a:xfrm>
            <a:off x="582295" y="4269537"/>
            <a:ext cx="1672253" cy="369332"/>
          </a:xfrm>
          <a:prstGeom prst="rect">
            <a:avLst/>
          </a:prstGeom>
        </p:spPr>
        <p:txBody>
          <a:bodyPr wrap="none">
            <a:spAutoFit/>
          </a:bodyPr>
          <a:lstStyle/>
          <a:p>
            <a:r>
              <a:rPr lang="en-US" dirty="0" err="1" smtClean="0">
                <a:latin typeface="Time new roman"/>
              </a:rPr>
              <a:t>Khoang</a:t>
            </a:r>
            <a:r>
              <a:rPr lang="en-US" dirty="0" smtClean="0">
                <a:latin typeface="Time new roman"/>
              </a:rPr>
              <a:t> </a:t>
            </a:r>
            <a:r>
              <a:rPr lang="en-US" dirty="0" err="1" smtClean="0">
                <a:latin typeface="Time new roman"/>
              </a:rPr>
              <a:t>miệng</a:t>
            </a:r>
            <a:endParaRPr lang="en-US" dirty="0"/>
          </a:p>
        </p:txBody>
      </p:sp>
      <p:sp>
        <p:nvSpPr>
          <p:cNvPr id="9" name="Rectangle 8"/>
          <p:cNvSpPr/>
          <p:nvPr/>
        </p:nvSpPr>
        <p:spPr>
          <a:xfrm>
            <a:off x="594793" y="4823534"/>
            <a:ext cx="1184940" cy="369332"/>
          </a:xfrm>
          <a:prstGeom prst="rect">
            <a:avLst/>
          </a:prstGeom>
        </p:spPr>
        <p:txBody>
          <a:bodyPr wrap="none">
            <a:spAutoFit/>
          </a:bodyPr>
          <a:lstStyle/>
          <a:p>
            <a:r>
              <a:rPr lang="en-US" dirty="0" err="1" smtClean="0">
                <a:latin typeface="Time new roman"/>
              </a:rPr>
              <a:t>Hầu</a:t>
            </a:r>
            <a:r>
              <a:rPr lang="en-US" dirty="0" smtClean="0">
                <a:latin typeface="Time new roman"/>
              </a:rPr>
              <a:t> </a:t>
            </a:r>
            <a:r>
              <a:rPr lang="en-US" dirty="0" err="1" smtClean="0">
                <a:latin typeface="Time new roman"/>
              </a:rPr>
              <a:t>họng</a:t>
            </a:r>
            <a:endParaRPr lang="en-US" dirty="0"/>
          </a:p>
        </p:txBody>
      </p:sp>
      <p:sp>
        <p:nvSpPr>
          <p:cNvPr id="10" name="Rectangle 9"/>
          <p:cNvSpPr/>
          <p:nvPr/>
        </p:nvSpPr>
        <p:spPr>
          <a:xfrm>
            <a:off x="582295" y="5473909"/>
            <a:ext cx="1826141" cy="369332"/>
          </a:xfrm>
          <a:prstGeom prst="rect">
            <a:avLst/>
          </a:prstGeom>
        </p:spPr>
        <p:txBody>
          <a:bodyPr wrap="none">
            <a:spAutoFit/>
          </a:bodyPr>
          <a:lstStyle/>
          <a:p>
            <a:r>
              <a:rPr lang="en-US" dirty="0" err="1" smtClean="0">
                <a:latin typeface="Time new roman"/>
              </a:rPr>
              <a:t>Nắp</a:t>
            </a:r>
            <a:r>
              <a:rPr lang="en-US" dirty="0" smtClean="0">
                <a:latin typeface="Time new roman"/>
              </a:rPr>
              <a:t> </a:t>
            </a:r>
            <a:r>
              <a:rPr lang="en-US" dirty="0" err="1" smtClean="0">
                <a:latin typeface="Time new roman"/>
              </a:rPr>
              <a:t>thanh</a:t>
            </a:r>
            <a:r>
              <a:rPr lang="en-US" dirty="0" smtClean="0">
                <a:latin typeface="Time new roman"/>
              </a:rPr>
              <a:t> </a:t>
            </a:r>
            <a:r>
              <a:rPr lang="en-US" dirty="0" err="1" smtClean="0">
                <a:latin typeface="Time new roman"/>
              </a:rPr>
              <a:t>quản</a:t>
            </a:r>
            <a:endParaRPr lang="en-US" dirty="0"/>
          </a:p>
        </p:txBody>
      </p:sp>
      <p:sp>
        <p:nvSpPr>
          <p:cNvPr id="11" name="Rectangle 10"/>
          <p:cNvSpPr/>
          <p:nvPr/>
        </p:nvSpPr>
        <p:spPr>
          <a:xfrm>
            <a:off x="10015343" y="3626728"/>
            <a:ext cx="1797287" cy="369332"/>
          </a:xfrm>
          <a:prstGeom prst="rect">
            <a:avLst/>
          </a:prstGeom>
        </p:spPr>
        <p:txBody>
          <a:bodyPr wrap="none">
            <a:spAutoFit/>
          </a:bodyPr>
          <a:lstStyle/>
          <a:p>
            <a:r>
              <a:rPr lang="en-US" dirty="0" smtClean="0">
                <a:latin typeface="Time new roman"/>
              </a:rPr>
              <a:t>1. </a:t>
            </a:r>
            <a:r>
              <a:rPr lang="en-US" dirty="0" err="1" smtClean="0">
                <a:latin typeface="Time new roman"/>
              </a:rPr>
              <a:t>Xoang</a:t>
            </a:r>
            <a:r>
              <a:rPr lang="en-US" dirty="0" smtClean="0">
                <a:latin typeface="Time new roman"/>
              </a:rPr>
              <a:t> </a:t>
            </a:r>
            <a:r>
              <a:rPr lang="en-US" dirty="0" err="1" smtClean="0">
                <a:latin typeface="Time new roman"/>
              </a:rPr>
              <a:t>bướm</a:t>
            </a:r>
            <a:endParaRPr lang="en-US" dirty="0"/>
          </a:p>
        </p:txBody>
      </p:sp>
      <p:sp>
        <p:nvSpPr>
          <p:cNvPr id="12" name="Rectangle 11"/>
          <p:cNvSpPr/>
          <p:nvPr/>
        </p:nvSpPr>
        <p:spPr>
          <a:xfrm>
            <a:off x="10015343" y="4269537"/>
            <a:ext cx="1672253" cy="369332"/>
          </a:xfrm>
          <a:prstGeom prst="rect">
            <a:avLst/>
          </a:prstGeom>
        </p:spPr>
        <p:txBody>
          <a:bodyPr wrap="none">
            <a:spAutoFit/>
          </a:bodyPr>
          <a:lstStyle/>
          <a:p>
            <a:r>
              <a:rPr lang="en-US" dirty="0" smtClean="0">
                <a:latin typeface="Time new roman"/>
              </a:rPr>
              <a:t>2. </a:t>
            </a:r>
            <a:r>
              <a:rPr lang="en-US" dirty="0" err="1" smtClean="0">
                <a:latin typeface="Time new roman"/>
              </a:rPr>
              <a:t>Xoang</a:t>
            </a:r>
            <a:r>
              <a:rPr lang="en-US" dirty="0" smtClean="0">
                <a:latin typeface="Time new roman"/>
              </a:rPr>
              <a:t> </a:t>
            </a:r>
            <a:r>
              <a:rPr lang="en-US" dirty="0" err="1" smtClean="0">
                <a:latin typeface="Time new roman"/>
              </a:rPr>
              <a:t>sàng</a:t>
            </a:r>
            <a:endParaRPr lang="en-US" dirty="0"/>
          </a:p>
        </p:txBody>
      </p:sp>
      <p:sp>
        <p:nvSpPr>
          <p:cNvPr id="13" name="Rectangle 12"/>
          <p:cNvSpPr/>
          <p:nvPr/>
        </p:nvSpPr>
        <p:spPr>
          <a:xfrm>
            <a:off x="10027841" y="4823534"/>
            <a:ext cx="1620957" cy="369332"/>
          </a:xfrm>
          <a:prstGeom prst="rect">
            <a:avLst/>
          </a:prstGeom>
        </p:spPr>
        <p:txBody>
          <a:bodyPr wrap="none">
            <a:spAutoFit/>
          </a:bodyPr>
          <a:lstStyle/>
          <a:p>
            <a:r>
              <a:rPr lang="en-US" dirty="0" smtClean="0">
                <a:latin typeface="Time new roman"/>
              </a:rPr>
              <a:t>3. </a:t>
            </a:r>
            <a:r>
              <a:rPr lang="en-US" dirty="0" err="1" smtClean="0">
                <a:latin typeface="Time new roman"/>
              </a:rPr>
              <a:t>Xoang</a:t>
            </a:r>
            <a:r>
              <a:rPr lang="en-US" dirty="0" smtClean="0">
                <a:latin typeface="Time new roman"/>
              </a:rPr>
              <a:t> </a:t>
            </a:r>
            <a:r>
              <a:rPr lang="en-US" dirty="0" err="1" smtClean="0">
                <a:latin typeface="Time new roman"/>
              </a:rPr>
              <a:t>hàm</a:t>
            </a:r>
            <a:endParaRPr lang="en-US" dirty="0"/>
          </a:p>
        </p:txBody>
      </p:sp>
      <p:sp>
        <p:nvSpPr>
          <p:cNvPr id="14" name="Rectangle 13"/>
          <p:cNvSpPr/>
          <p:nvPr/>
        </p:nvSpPr>
        <p:spPr>
          <a:xfrm>
            <a:off x="10015343" y="5473909"/>
            <a:ext cx="1569660" cy="369332"/>
          </a:xfrm>
          <a:prstGeom prst="rect">
            <a:avLst/>
          </a:prstGeom>
        </p:spPr>
        <p:txBody>
          <a:bodyPr wrap="none">
            <a:spAutoFit/>
          </a:bodyPr>
          <a:lstStyle/>
          <a:p>
            <a:r>
              <a:rPr lang="en-US" dirty="0" smtClean="0">
                <a:latin typeface="Time new roman"/>
              </a:rPr>
              <a:t>4. </a:t>
            </a:r>
            <a:r>
              <a:rPr lang="en-US" dirty="0" err="1" smtClean="0">
                <a:latin typeface="Time new roman"/>
              </a:rPr>
              <a:t>Xoang</a:t>
            </a:r>
            <a:r>
              <a:rPr lang="en-US" dirty="0" smtClean="0">
                <a:latin typeface="Time new roman"/>
              </a:rPr>
              <a:t> </a:t>
            </a:r>
            <a:r>
              <a:rPr lang="en-US" dirty="0" err="1" smtClean="0">
                <a:latin typeface="Time new roman"/>
              </a:rPr>
              <a:t>trán</a:t>
            </a:r>
            <a:endParaRPr lang="en-US" dirty="0"/>
          </a:p>
        </p:txBody>
      </p:sp>
      <p:sp>
        <p:nvSpPr>
          <p:cNvPr id="6" name="Rounded Rectangle 5"/>
          <p:cNvSpPr/>
          <p:nvPr/>
        </p:nvSpPr>
        <p:spPr>
          <a:xfrm>
            <a:off x="3647728" y="1052736"/>
            <a:ext cx="48245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 new roman"/>
              </a:rPr>
              <a:t>Giải</a:t>
            </a:r>
            <a:r>
              <a:rPr lang="en-US" sz="2400" dirty="0">
                <a:latin typeface="Time new roman"/>
              </a:rPr>
              <a:t> </a:t>
            </a:r>
            <a:r>
              <a:rPr lang="en-US" sz="2400" dirty="0" err="1">
                <a:latin typeface="Time new roman"/>
              </a:rPr>
              <a:t>phẫu</a:t>
            </a:r>
            <a:r>
              <a:rPr lang="en-US" sz="2400" dirty="0">
                <a:latin typeface="Time new roman"/>
              </a:rPr>
              <a:t> </a:t>
            </a:r>
            <a:r>
              <a:rPr lang="en-US" sz="2400" dirty="0" err="1">
                <a:latin typeface="Time new roman"/>
              </a:rPr>
              <a:t>cơ</a:t>
            </a:r>
            <a:r>
              <a:rPr lang="en-US" sz="2400" dirty="0">
                <a:latin typeface="Time new roman"/>
              </a:rPr>
              <a:t> </a:t>
            </a:r>
            <a:r>
              <a:rPr lang="en-US" sz="2400" dirty="0" err="1">
                <a:latin typeface="Time new roman"/>
              </a:rPr>
              <a:t>cấu</a:t>
            </a:r>
            <a:r>
              <a:rPr lang="en-US" sz="2400" dirty="0">
                <a:latin typeface="Time new roman"/>
              </a:rPr>
              <a:t> Tai </a:t>
            </a:r>
            <a:r>
              <a:rPr lang="en-US" sz="2400" dirty="0" err="1">
                <a:latin typeface="Time new roman"/>
              </a:rPr>
              <a:t>Mũi</a:t>
            </a:r>
            <a:r>
              <a:rPr lang="en-US" sz="2400" dirty="0">
                <a:latin typeface="Time new roman"/>
              </a:rPr>
              <a:t> </a:t>
            </a:r>
            <a:r>
              <a:rPr lang="en-US" sz="2400" dirty="0" err="1" smtClean="0">
                <a:latin typeface="Time new roman"/>
              </a:rPr>
              <a:t>Họng</a:t>
            </a:r>
            <a:endParaRPr lang="en-US" sz="2400" dirty="0"/>
          </a:p>
        </p:txBody>
      </p:sp>
      <p:sp>
        <p:nvSpPr>
          <p:cNvPr id="24" name="Rounded Rectangle 23"/>
          <p:cNvSpPr/>
          <p:nvPr/>
        </p:nvSpPr>
        <p:spPr>
          <a:xfrm>
            <a:off x="2408436" y="2754647"/>
            <a:ext cx="323129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 new roman"/>
              </a:rPr>
              <a:t>Đường</a:t>
            </a:r>
            <a:r>
              <a:rPr lang="en-US" sz="2400" dirty="0">
                <a:latin typeface="Time new roman"/>
              </a:rPr>
              <a:t> </a:t>
            </a:r>
            <a:r>
              <a:rPr lang="en-US" sz="2400" dirty="0" err="1">
                <a:latin typeface="Time new roman"/>
              </a:rPr>
              <a:t>hô</a:t>
            </a:r>
            <a:r>
              <a:rPr lang="en-US" sz="2400" dirty="0">
                <a:latin typeface="Time new roman"/>
              </a:rPr>
              <a:t> </a:t>
            </a:r>
            <a:r>
              <a:rPr lang="en-US" sz="2400" dirty="0" err="1">
                <a:latin typeface="Time new roman"/>
              </a:rPr>
              <a:t>hấp</a:t>
            </a:r>
            <a:r>
              <a:rPr lang="en-US" sz="2400" dirty="0">
                <a:latin typeface="Time new roman"/>
              </a:rPr>
              <a:t> </a:t>
            </a:r>
            <a:r>
              <a:rPr lang="en-US" sz="2400" dirty="0" err="1">
                <a:latin typeface="Time new roman"/>
              </a:rPr>
              <a:t>trên</a:t>
            </a:r>
            <a:endParaRPr lang="en-US" sz="2400" dirty="0"/>
          </a:p>
        </p:txBody>
      </p:sp>
      <p:sp>
        <p:nvSpPr>
          <p:cNvPr id="25" name="Rounded Rectangle 24"/>
          <p:cNvSpPr/>
          <p:nvPr/>
        </p:nvSpPr>
        <p:spPr>
          <a:xfrm>
            <a:off x="6503826" y="2754647"/>
            <a:ext cx="323129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 new roman"/>
              </a:rPr>
              <a:t>Các</a:t>
            </a:r>
            <a:r>
              <a:rPr lang="en-US" sz="2400" dirty="0">
                <a:latin typeface="Time new roman"/>
              </a:rPr>
              <a:t> </a:t>
            </a:r>
            <a:r>
              <a:rPr lang="en-US" sz="2400" dirty="0" err="1">
                <a:latin typeface="Time new roman"/>
              </a:rPr>
              <a:t>xoang</a:t>
            </a:r>
            <a:r>
              <a:rPr lang="en-US" sz="2400" dirty="0">
                <a:latin typeface="Time new roman"/>
              </a:rPr>
              <a:t> </a:t>
            </a:r>
            <a:r>
              <a:rPr lang="en-US" sz="2400" dirty="0" err="1">
                <a:latin typeface="Time new roman"/>
              </a:rPr>
              <a:t>cạnh</a:t>
            </a:r>
            <a:r>
              <a:rPr lang="en-US" sz="2400" dirty="0">
                <a:latin typeface="Time new roman"/>
              </a:rPr>
              <a:t> </a:t>
            </a:r>
            <a:r>
              <a:rPr lang="en-US" sz="2400" dirty="0" err="1">
                <a:latin typeface="Time new roman"/>
              </a:rPr>
              <a:t>mũi</a:t>
            </a:r>
            <a:endParaRPr lang="en-US" sz="2400" dirty="0"/>
          </a:p>
        </p:txBody>
      </p:sp>
      <p:sp>
        <p:nvSpPr>
          <p:cNvPr id="22" name="Down Arrow 21"/>
          <p:cNvSpPr/>
          <p:nvPr/>
        </p:nvSpPr>
        <p:spPr>
          <a:xfrm>
            <a:off x="3863754" y="1844822"/>
            <a:ext cx="432046" cy="909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7903450" y="1844821"/>
            <a:ext cx="432046" cy="909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20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1384" y="260648"/>
            <a:ext cx="11585223" cy="584775"/>
          </a:xfrm>
          <a:prstGeom prst="rect">
            <a:avLst/>
          </a:prstGeom>
        </p:spPr>
        <p:txBody>
          <a:bodyPr wrap="none">
            <a:spAutoFit/>
          </a:bodyPr>
          <a:lstStyle/>
          <a:p>
            <a:pPr lvl="0"/>
            <a:r>
              <a:rPr lang="en-US" sz="3200" dirty="0" smtClean="0">
                <a:latin typeface="Time new roman"/>
              </a:rPr>
              <a:t>I. </a:t>
            </a:r>
            <a:r>
              <a:rPr lang="en-US" sz="3200" dirty="0" err="1" smtClean="0">
                <a:latin typeface="Time new roman"/>
              </a:rPr>
              <a:t>Liên</a:t>
            </a:r>
            <a:r>
              <a:rPr lang="en-US" sz="3200" dirty="0" smtClean="0">
                <a:latin typeface="Time new roman"/>
              </a:rPr>
              <a:t> </a:t>
            </a:r>
            <a:r>
              <a:rPr lang="en-US" sz="3200" dirty="0" err="1">
                <a:latin typeface="Time new roman"/>
              </a:rPr>
              <a:t>quan</a:t>
            </a:r>
            <a:r>
              <a:rPr lang="en-US" sz="3200" dirty="0">
                <a:latin typeface="Time new roman"/>
              </a:rPr>
              <a:t> </a:t>
            </a:r>
            <a:r>
              <a:rPr lang="en-US" sz="3200" dirty="0" err="1">
                <a:latin typeface="Time new roman"/>
              </a:rPr>
              <a:t>giải</a:t>
            </a:r>
            <a:r>
              <a:rPr lang="en-US" sz="3200" dirty="0">
                <a:latin typeface="Time new roman"/>
              </a:rPr>
              <a:t> </a:t>
            </a:r>
            <a:r>
              <a:rPr lang="en-US" sz="3200" dirty="0" err="1">
                <a:latin typeface="Time new roman"/>
              </a:rPr>
              <a:t>phẫu</a:t>
            </a:r>
            <a:r>
              <a:rPr lang="en-US" sz="3200" dirty="0">
                <a:latin typeface="Time new roman"/>
              </a:rPr>
              <a:t> – </a:t>
            </a:r>
            <a:r>
              <a:rPr lang="en-US" sz="3200" dirty="0" err="1">
                <a:latin typeface="Time new roman"/>
              </a:rPr>
              <a:t>chức</a:t>
            </a:r>
            <a:r>
              <a:rPr lang="en-US" sz="3200" dirty="0">
                <a:latin typeface="Time new roman"/>
              </a:rPr>
              <a:t> </a:t>
            </a:r>
            <a:r>
              <a:rPr lang="en-US" sz="3200" dirty="0" err="1">
                <a:latin typeface="Time new roman"/>
              </a:rPr>
              <a:t>năng</a:t>
            </a:r>
            <a:r>
              <a:rPr lang="en-US" sz="3200" dirty="0">
                <a:latin typeface="Time new roman"/>
              </a:rPr>
              <a:t> </a:t>
            </a:r>
            <a:r>
              <a:rPr lang="en-US" sz="3200" dirty="0" err="1">
                <a:latin typeface="Time new roman"/>
              </a:rPr>
              <a:t>và</a:t>
            </a:r>
            <a:r>
              <a:rPr lang="en-US" sz="3200" dirty="0">
                <a:latin typeface="Time new roman"/>
              </a:rPr>
              <a:t> </a:t>
            </a:r>
            <a:r>
              <a:rPr lang="en-US" sz="3200" dirty="0" err="1">
                <a:latin typeface="Time new roman"/>
              </a:rPr>
              <a:t>bệnh</a:t>
            </a:r>
            <a:r>
              <a:rPr lang="en-US" sz="3200" dirty="0">
                <a:latin typeface="Time new roman"/>
              </a:rPr>
              <a:t> </a:t>
            </a:r>
            <a:r>
              <a:rPr lang="en-US" sz="3200" dirty="0" err="1">
                <a:latin typeface="Time new roman"/>
              </a:rPr>
              <a:t>lý</a:t>
            </a:r>
            <a:r>
              <a:rPr lang="en-US" sz="3200" dirty="0">
                <a:latin typeface="Time new roman"/>
              </a:rPr>
              <a:t> Tai </a:t>
            </a:r>
            <a:r>
              <a:rPr lang="en-US" sz="3200" dirty="0" err="1">
                <a:latin typeface="Time new roman"/>
              </a:rPr>
              <a:t>Mũi</a:t>
            </a:r>
            <a:r>
              <a:rPr lang="en-US" sz="3200" dirty="0">
                <a:latin typeface="Time new roman"/>
              </a:rPr>
              <a:t> </a:t>
            </a:r>
            <a:r>
              <a:rPr lang="en-US" sz="3200" dirty="0" err="1">
                <a:latin typeface="Time new roman"/>
              </a:rPr>
              <a:t>Họng</a:t>
            </a:r>
            <a:r>
              <a:rPr lang="en-US" sz="3200" dirty="0">
                <a:latin typeface="Time new roman"/>
              </a:rPr>
              <a:t> </a:t>
            </a:r>
            <a:r>
              <a:rPr lang="en-US" sz="3200" dirty="0" smtClean="0">
                <a:latin typeface="Time new roman"/>
              </a:rPr>
              <a:t>(</a:t>
            </a:r>
            <a:r>
              <a:rPr lang="en-US" sz="3200" dirty="0" err="1" smtClean="0">
                <a:latin typeface="Time new roman"/>
              </a:rPr>
              <a:t>tt</a:t>
            </a:r>
            <a:r>
              <a:rPr lang="en-US" sz="3200" dirty="0" smtClean="0">
                <a:latin typeface="Time new roman"/>
              </a:rPr>
              <a:t>)</a:t>
            </a:r>
            <a:endParaRPr lang="en-US" sz="3200" dirty="0">
              <a:latin typeface="Time new roman"/>
            </a:endParaRPr>
          </a:p>
        </p:txBody>
      </p:sp>
      <p:graphicFrame>
        <p:nvGraphicFramePr>
          <p:cNvPr id="10" name="Diagram 9"/>
          <p:cNvGraphicFramePr/>
          <p:nvPr>
            <p:extLst>
              <p:ext uri="{D42A27DB-BD31-4B8C-83A1-F6EECF244321}">
                <p14:modId xmlns:p14="http://schemas.microsoft.com/office/powerpoint/2010/main" val="221813998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2438704918"/>
              </p:ext>
            </p:extLst>
          </p:nvPr>
        </p:nvGraphicFramePr>
        <p:xfrm>
          <a:off x="1991544" y="1844824"/>
          <a:ext cx="7992888" cy="42935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angle 11"/>
          <p:cNvSpPr/>
          <p:nvPr/>
        </p:nvSpPr>
        <p:spPr>
          <a:xfrm>
            <a:off x="911424" y="1052736"/>
            <a:ext cx="8398453" cy="584775"/>
          </a:xfrm>
          <a:prstGeom prst="rect">
            <a:avLst/>
          </a:prstGeom>
        </p:spPr>
        <p:txBody>
          <a:bodyPr wrap="none">
            <a:spAutoFit/>
          </a:bodyPr>
          <a:lstStyle/>
          <a:p>
            <a:r>
              <a:rPr lang="en-US" sz="3200" dirty="0" smtClean="0">
                <a:latin typeface="Time new roman"/>
              </a:rPr>
              <a:t>- </a:t>
            </a:r>
            <a:r>
              <a:rPr lang="en-US" sz="3200" dirty="0" err="1" smtClean="0">
                <a:latin typeface="Time new roman"/>
              </a:rPr>
              <a:t>Chức</a:t>
            </a:r>
            <a:r>
              <a:rPr lang="en-US" sz="3200" dirty="0" smtClean="0">
                <a:latin typeface="Time new roman"/>
              </a:rPr>
              <a:t> </a:t>
            </a:r>
            <a:r>
              <a:rPr lang="en-US" sz="3200" dirty="0" err="1" smtClean="0">
                <a:latin typeface="Time new roman"/>
              </a:rPr>
              <a:t>năng</a:t>
            </a:r>
            <a:r>
              <a:rPr lang="en-US" sz="3200" dirty="0" smtClean="0">
                <a:latin typeface="Time new roman"/>
              </a:rPr>
              <a:t> </a:t>
            </a:r>
            <a:r>
              <a:rPr lang="en-US" sz="3200" dirty="0" err="1" smtClean="0">
                <a:latin typeface="Time new roman"/>
              </a:rPr>
              <a:t>liên</a:t>
            </a:r>
            <a:r>
              <a:rPr lang="en-US" sz="3200" dirty="0" smtClean="0">
                <a:latin typeface="Time new roman"/>
              </a:rPr>
              <a:t> </a:t>
            </a:r>
            <a:r>
              <a:rPr lang="en-US" sz="3200" dirty="0" err="1" smtClean="0">
                <a:latin typeface="Time new roman"/>
              </a:rPr>
              <a:t>quan</a:t>
            </a:r>
            <a:r>
              <a:rPr lang="en-US" sz="3200" dirty="0" smtClean="0">
                <a:latin typeface="Time new roman"/>
              </a:rPr>
              <a:t> </a:t>
            </a:r>
            <a:r>
              <a:rPr lang="en-US" sz="3200" dirty="0" err="1" smtClean="0">
                <a:latin typeface="Time new roman"/>
              </a:rPr>
              <a:t>bệnh</a:t>
            </a:r>
            <a:r>
              <a:rPr lang="en-US" sz="3200" dirty="0" smtClean="0">
                <a:latin typeface="Time new roman"/>
              </a:rPr>
              <a:t> </a:t>
            </a:r>
            <a:r>
              <a:rPr lang="en-US" sz="3200" dirty="0" err="1" smtClean="0">
                <a:latin typeface="Time new roman"/>
              </a:rPr>
              <a:t>lý</a:t>
            </a:r>
            <a:r>
              <a:rPr lang="en-US" sz="3200" dirty="0" smtClean="0">
                <a:latin typeface="Time new roman"/>
              </a:rPr>
              <a:t> Tai </a:t>
            </a:r>
            <a:r>
              <a:rPr lang="en-US" sz="3200" dirty="0" err="1">
                <a:latin typeface="Time new roman"/>
              </a:rPr>
              <a:t>Mũi</a:t>
            </a:r>
            <a:r>
              <a:rPr lang="en-US" sz="3200" dirty="0">
                <a:latin typeface="Time new roman"/>
              </a:rPr>
              <a:t> </a:t>
            </a:r>
            <a:r>
              <a:rPr lang="en-US" sz="3200" dirty="0" err="1" smtClean="0">
                <a:latin typeface="Time new roman"/>
              </a:rPr>
              <a:t>Họng</a:t>
            </a:r>
            <a:r>
              <a:rPr lang="en-US" sz="3200" dirty="0" smtClean="0">
                <a:latin typeface="Time new roman"/>
              </a:rPr>
              <a:t>: </a:t>
            </a:r>
            <a:endParaRPr lang="en-US" sz="3200" dirty="0"/>
          </a:p>
        </p:txBody>
      </p:sp>
    </p:spTree>
    <p:extLst>
      <p:ext uri="{BB962C8B-B14F-4D97-AF65-F5344CB8AC3E}">
        <p14:creationId xmlns:p14="http://schemas.microsoft.com/office/powerpoint/2010/main" val="153291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9416" y="260648"/>
            <a:ext cx="6048672" cy="584775"/>
          </a:xfrm>
          <a:prstGeom prst="rect">
            <a:avLst/>
          </a:prstGeom>
        </p:spPr>
        <p:txBody>
          <a:bodyPr wrap="square">
            <a:spAutoFit/>
          </a:bodyPr>
          <a:lstStyle/>
          <a:p>
            <a:pPr lvl="0"/>
            <a:r>
              <a:rPr lang="en-US" sz="3200" dirty="0" smtClean="0">
                <a:latin typeface="Time new roman"/>
              </a:rPr>
              <a:t>II. </a:t>
            </a:r>
            <a:r>
              <a:rPr lang="en-US" sz="3200" dirty="0" err="1" smtClean="0">
                <a:latin typeface="Time new roman"/>
              </a:rPr>
              <a:t>Những</a:t>
            </a:r>
            <a:r>
              <a:rPr lang="en-US" sz="3200" dirty="0" smtClean="0">
                <a:latin typeface="Time new roman"/>
              </a:rPr>
              <a:t> </a:t>
            </a:r>
            <a:r>
              <a:rPr lang="en-US" sz="3200" dirty="0" err="1" smtClean="0">
                <a:latin typeface="Time new roman"/>
              </a:rPr>
              <a:t>bệnh</a:t>
            </a:r>
            <a:r>
              <a:rPr lang="en-US" sz="3200" dirty="0" smtClean="0">
                <a:latin typeface="Time new roman"/>
              </a:rPr>
              <a:t> Tai </a:t>
            </a:r>
            <a:r>
              <a:rPr lang="en-US" sz="3200" dirty="0" err="1">
                <a:latin typeface="Time new roman"/>
              </a:rPr>
              <a:t>Mũi</a:t>
            </a:r>
            <a:r>
              <a:rPr lang="en-US" sz="3200" dirty="0">
                <a:latin typeface="Time new roman"/>
              </a:rPr>
              <a:t> </a:t>
            </a:r>
            <a:r>
              <a:rPr lang="en-US" sz="3200" dirty="0" err="1" smtClean="0">
                <a:latin typeface="Time new roman"/>
              </a:rPr>
              <a:t>Họng</a:t>
            </a:r>
            <a:r>
              <a:rPr lang="en-US" sz="3200" dirty="0" smtClean="0">
                <a:latin typeface="Time new roman"/>
              </a:rPr>
              <a:t>:</a:t>
            </a:r>
            <a:endParaRPr lang="en-US" sz="3200" dirty="0">
              <a:latin typeface="Time new roman"/>
            </a:endParaRPr>
          </a:p>
        </p:txBody>
      </p:sp>
      <p:graphicFrame>
        <p:nvGraphicFramePr>
          <p:cNvPr id="4" name="Diagram 3"/>
          <p:cNvGraphicFramePr/>
          <p:nvPr>
            <p:extLst>
              <p:ext uri="{D42A27DB-BD31-4B8C-83A1-F6EECF244321}">
                <p14:modId xmlns:p14="http://schemas.microsoft.com/office/powerpoint/2010/main" val="3532137203"/>
              </p:ext>
            </p:extLst>
          </p:nvPr>
        </p:nvGraphicFramePr>
        <p:xfrm>
          <a:off x="839416" y="1124744"/>
          <a:ext cx="640871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29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260648"/>
            <a:ext cx="6048672" cy="584775"/>
          </a:xfrm>
          <a:prstGeom prst="rect">
            <a:avLst/>
          </a:prstGeom>
        </p:spPr>
        <p:txBody>
          <a:bodyPr wrap="square">
            <a:spAutoFit/>
          </a:bodyPr>
          <a:lstStyle/>
          <a:p>
            <a:pPr lvl="0"/>
            <a:r>
              <a:rPr lang="en-US" sz="3200" dirty="0" smtClean="0">
                <a:latin typeface="Time new roman"/>
              </a:rPr>
              <a:t>II. </a:t>
            </a:r>
            <a:r>
              <a:rPr lang="en-US" sz="3200" dirty="0" err="1" smtClean="0">
                <a:latin typeface="Time new roman"/>
              </a:rPr>
              <a:t>Những</a:t>
            </a:r>
            <a:r>
              <a:rPr lang="en-US" sz="3200" dirty="0" smtClean="0">
                <a:latin typeface="Time new roman"/>
              </a:rPr>
              <a:t> </a:t>
            </a:r>
            <a:r>
              <a:rPr lang="en-US" sz="3200" dirty="0" err="1" smtClean="0">
                <a:latin typeface="Time new roman"/>
              </a:rPr>
              <a:t>bệnh</a:t>
            </a:r>
            <a:r>
              <a:rPr lang="en-US" sz="3200" dirty="0" smtClean="0">
                <a:latin typeface="Time new roman"/>
              </a:rPr>
              <a:t> Tai </a:t>
            </a:r>
            <a:r>
              <a:rPr lang="en-US" sz="3200" dirty="0" err="1">
                <a:latin typeface="Time new roman"/>
              </a:rPr>
              <a:t>Mũi</a:t>
            </a:r>
            <a:r>
              <a:rPr lang="en-US" sz="3200" dirty="0">
                <a:latin typeface="Time new roman"/>
              </a:rPr>
              <a:t> </a:t>
            </a:r>
            <a:r>
              <a:rPr lang="en-US" sz="3200" dirty="0" err="1" smtClean="0">
                <a:latin typeface="Time new roman"/>
              </a:rPr>
              <a:t>Họng</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3" name="Rectangle 2"/>
          <p:cNvSpPr/>
          <p:nvPr/>
        </p:nvSpPr>
        <p:spPr>
          <a:xfrm>
            <a:off x="911424" y="858042"/>
            <a:ext cx="10299551" cy="584775"/>
          </a:xfrm>
          <a:prstGeom prst="rect">
            <a:avLst/>
          </a:prstGeom>
        </p:spPr>
        <p:txBody>
          <a:bodyPr wrap="none">
            <a:spAutoFit/>
          </a:bodyPr>
          <a:lstStyle/>
          <a:p>
            <a:pPr lvl="0"/>
            <a:r>
              <a:rPr lang="en-US" sz="3200" b="1" dirty="0" smtClean="0">
                <a:solidFill>
                  <a:schemeClr val="tx2"/>
                </a:solidFill>
                <a:latin typeface="+mj-lt"/>
              </a:rPr>
              <a:t>1. </a:t>
            </a:r>
            <a:r>
              <a:rPr lang="vi-VN" sz="3200" b="1" dirty="0" smtClean="0">
                <a:solidFill>
                  <a:schemeClr val="tx2"/>
                </a:solidFill>
                <a:latin typeface="+mj-lt"/>
              </a:rPr>
              <a:t>Viêm VA</a:t>
            </a:r>
            <a:r>
              <a:rPr lang="en-US" sz="3200" b="1" dirty="0" smtClean="0">
                <a:solidFill>
                  <a:schemeClr val="tx2"/>
                </a:solidFill>
                <a:latin typeface="+mj-lt"/>
              </a:rPr>
              <a:t>: </a:t>
            </a:r>
            <a:r>
              <a:rPr lang="vi-VN" sz="3200" dirty="0" smtClean="0">
                <a:latin typeface="+mj-lt"/>
              </a:rPr>
              <a:t>(V.A - Végétation Adenoide) còn gọi </a:t>
            </a:r>
            <a:r>
              <a:rPr lang="vi-VN" sz="3200" dirty="0">
                <a:latin typeface="+mj-lt"/>
              </a:rPr>
              <a:t>là sùi </a:t>
            </a:r>
            <a:r>
              <a:rPr lang="vi-VN" sz="3200" dirty="0" smtClean="0">
                <a:latin typeface="+mj-lt"/>
              </a:rPr>
              <a:t>vòm</a:t>
            </a:r>
            <a:r>
              <a:rPr lang="vi-VN" sz="3200" b="1" dirty="0" smtClean="0">
                <a:solidFill>
                  <a:schemeClr val="tx2"/>
                </a:solidFill>
                <a:latin typeface="+mj-lt"/>
              </a:rPr>
              <a:t> </a:t>
            </a:r>
            <a:endParaRPr lang="en-US" sz="3200" b="1" dirty="0">
              <a:latin typeface="+mj-lt"/>
            </a:endParaRPr>
          </a:p>
        </p:txBody>
      </p:sp>
      <p:sp>
        <p:nvSpPr>
          <p:cNvPr id="7" name="Rectangle 6"/>
          <p:cNvSpPr/>
          <p:nvPr/>
        </p:nvSpPr>
        <p:spPr>
          <a:xfrm>
            <a:off x="839416" y="1628800"/>
            <a:ext cx="2105063" cy="523220"/>
          </a:xfrm>
          <a:prstGeom prst="rect">
            <a:avLst/>
          </a:prstGeom>
        </p:spPr>
        <p:txBody>
          <a:bodyPr wrap="none">
            <a:spAutoFit/>
          </a:bodyPr>
          <a:lstStyle/>
          <a:p>
            <a:r>
              <a:rPr lang="en-US" sz="2800" u="sng" dirty="0" err="1" smtClean="0">
                <a:latin typeface="Time new roman"/>
              </a:rPr>
              <a:t>Tổng</a:t>
            </a:r>
            <a:r>
              <a:rPr lang="en-US" sz="2800" u="sng" dirty="0" smtClean="0">
                <a:latin typeface="Time new roman"/>
              </a:rPr>
              <a:t> </a:t>
            </a:r>
            <a:r>
              <a:rPr lang="en-US" sz="2800" u="sng" dirty="0" err="1" smtClean="0">
                <a:latin typeface="Time new roman"/>
              </a:rPr>
              <a:t>quan</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8" name="Rectangle 7"/>
          <p:cNvSpPr/>
          <p:nvPr/>
        </p:nvSpPr>
        <p:spPr>
          <a:xfrm>
            <a:off x="839416" y="2348880"/>
            <a:ext cx="4104456" cy="2585323"/>
          </a:xfrm>
          <a:prstGeom prst="rect">
            <a:avLst/>
          </a:prstGeom>
        </p:spPr>
        <p:txBody>
          <a:bodyPr wrap="square">
            <a:spAutoFit/>
          </a:bodyPr>
          <a:lstStyle/>
          <a:p>
            <a:pPr marL="285750" indent="-285750" algn="just">
              <a:buFontTx/>
              <a:buChar char="-"/>
            </a:pPr>
            <a:r>
              <a:rPr lang="en-US" dirty="0" smtClean="0">
                <a:latin typeface="Time new roman"/>
              </a:rPr>
              <a:t>L</a:t>
            </a:r>
            <a:r>
              <a:rPr lang="vi-VN" dirty="0" smtClean="0">
                <a:latin typeface="Time new roman"/>
              </a:rPr>
              <a:t>à </a:t>
            </a:r>
            <a:r>
              <a:rPr lang="vi-VN" dirty="0">
                <a:latin typeface="Time new roman"/>
              </a:rPr>
              <a:t>bộ phận tân bào chiếm vòm </a:t>
            </a:r>
            <a:r>
              <a:rPr lang="vi-VN" dirty="0" smtClean="0">
                <a:latin typeface="Time new roman"/>
              </a:rPr>
              <a:t>hầu.</a:t>
            </a:r>
            <a:endParaRPr lang="en-US" dirty="0" smtClean="0">
              <a:latin typeface="Time new roman"/>
            </a:endParaRPr>
          </a:p>
          <a:p>
            <a:pPr marL="285750" indent="-285750" algn="just">
              <a:buFontTx/>
              <a:buChar char="-"/>
            </a:pPr>
            <a:r>
              <a:rPr lang="vi-VN" dirty="0" smtClean="0">
                <a:latin typeface="Time new roman"/>
              </a:rPr>
              <a:t> </a:t>
            </a:r>
            <a:r>
              <a:rPr lang="vi-VN" dirty="0">
                <a:latin typeface="Time new roman"/>
              </a:rPr>
              <a:t>VA thường bị viêm từ 12 tháng tuổi. Nếu không điều trị sớm VA phì đại sẽ gây tắc nghẽn đường thở, bệnh sẽ gây biến chứng ở đường hô hấp, tiêu hoá, đặc biệt là viêm tai giữa . </a:t>
            </a:r>
            <a:endParaRPr lang="en-US" dirty="0" smtClean="0">
              <a:latin typeface="Time new roman"/>
            </a:endParaRPr>
          </a:p>
          <a:p>
            <a:pPr marL="285750" indent="-285750" algn="just">
              <a:buFontTx/>
              <a:buChar char="-"/>
            </a:pPr>
            <a:r>
              <a:rPr lang="vi-VN" dirty="0" smtClean="0">
                <a:latin typeface="Time new roman"/>
              </a:rPr>
              <a:t>V.A</a:t>
            </a:r>
            <a:r>
              <a:rPr lang="vi-VN" dirty="0">
                <a:latin typeface="Time new roman"/>
              </a:rPr>
              <a:t>. dễ định bệnh và dễ điều trị . </a:t>
            </a:r>
            <a:endParaRPr lang="en-US" dirty="0">
              <a:latin typeface="Time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84" y="1909819"/>
            <a:ext cx="3960440" cy="346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19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227" y="1099326"/>
            <a:ext cx="2311338" cy="523220"/>
          </a:xfrm>
          <a:prstGeom prst="rect">
            <a:avLst/>
          </a:prstGeom>
        </p:spPr>
        <p:txBody>
          <a:bodyPr wrap="none">
            <a:spAutoFit/>
          </a:bodyPr>
          <a:lstStyle/>
          <a:p>
            <a:r>
              <a:rPr lang="en-US" sz="2800" u="sng" dirty="0" err="1" smtClean="0">
                <a:latin typeface="Time new roman"/>
              </a:rPr>
              <a:t>Triệu</a:t>
            </a:r>
            <a:r>
              <a:rPr lang="en-US" sz="2800" u="sng" dirty="0" smtClean="0">
                <a:latin typeface="Time new roman"/>
              </a:rPr>
              <a:t> </a:t>
            </a:r>
            <a:r>
              <a:rPr lang="en-US" sz="2800" u="sng" dirty="0" err="1" smtClean="0">
                <a:latin typeface="Time new roman"/>
              </a:rPr>
              <a:t>chứng</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3" name="Rectangle 2"/>
          <p:cNvSpPr/>
          <p:nvPr/>
        </p:nvSpPr>
        <p:spPr>
          <a:xfrm>
            <a:off x="824227" y="3600079"/>
            <a:ext cx="3382657" cy="523220"/>
          </a:xfrm>
          <a:prstGeom prst="rect">
            <a:avLst/>
          </a:prstGeom>
        </p:spPr>
        <p:txBody>
          <a:bodyPr wrap="none">
            <a:spAutoFit/>
          </a:bodyPr>
          <a:lstStyle/>
          <a:p>
            <a:r>
              <a:rPr lang="en-US" sz="2800" u="sng" dirty="0" err="1" smtClean="0">
                <a:latin typeface="Time new roman"/>
              </a:rPr>
              <a:t>Nguyên</a:t>
            </a:r>
            <a:r>
              <a:rPr lang="en-US" sz="2800" u="sng" dirty="0" smtClean="0">
                <a:latin typeface="Time new roman"/>
              </a:rPr>
              <a:t> </a:t>
            </a:r>
            <a:r>
              <a:rPr lang="en-US" sz="2800" u="sng" dirty="0" err="1" smtClean="0">
                <a:latin typeface="Time new roman"/>
              </a:rPr>
              <a:t>tắc</a:t>
            </a:r>
            <a:r>
              <a:rPr lang="en-US" sz="2800" u="sng" dirty="0" smtClean="0">
                <a:latin typeface="Time new roman"/>
              </a:rPr>
              <a:t> </a:t>
            </a:r>
            <a:r>
              <a:rPr lang="en-US" sz="2800" u="sng" dirty="0" err="1" smtClean="0">
                <a:latin typeface="Time new roman"/>
              </a:rPr>
              <a:t>điều</a:t>
            </a:r>
            <a:r>
              <a:rPr lang="en-US" sz="2800" u="sng" dirty="0" smtClean="0">
                <a:latin typeface="Time new roman"/>
              </a:rPr>
              <a:t> </a:t>
            </a:r>
            <a:r>
              <a:rPr lang="en-US" sz="2800" u="sng" dirty="0" err="1" smtClean="0">
                <a:latin typeface="Time new roman"/>
              </a:rPr>
              <a:t>trị</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5" name="Rectangle 4"/>
          <p:cNvSpPr/>
          <p:nvPr/>
        </p:nvSpPr>
        <p:spPr>
          <a:xfrm>
            <a:off x="896236" y="328568"/>
            <a:ext cx="2366097" cy="584775"/>
          </a:xfrm>
          <a:prstGeom prst="rect">
            <a:avLst/>
          </a:prstGeom>
        </p:spPr>
        <p:txBody>
          <a:bodyPr wrap="none">
            <a:spAutoFit/>
          </a:bodyPr>
          <a:lstStyle/>
          <a:p>
            <a:pPr lvl="0"/>
            <a:r>
              <a:rPr lang="en-US" sz="3200" b="1" dirty="0" smtClean="0">
                <a:solidFill>
                  <a:schemeClr val="tx2"/>
                </a:solidFill>
                <a:latin typeface="+mj-lt"/>
              </a:rPr>
              <a:t>1. </a:t>
            </a:r>
            <a:r>
              <a:rPr lang="vi-VN" sz="3200" b="1" dirty="0" smtClean="0">
                <a:solidFill>
                  <a:schemeClr val="tx2"/>
                </a:solidFill>
                <a:latin typeface="+mj-lt"/>
              </a:rPr>
              <a:t>Viêm VA</a:t>
            </a:r>
            <a:r>
              <a:rPr lang="en-US" sz="3200" b="1" dirty="0" smtClean="0">
                <a:solidFill>
                  <a:schemeClr val="tx2"/>
                </a:solidFill>
                <a:latin typeface="+mj-lt"/>
              </a:rPr>
              <a:t>:</a:t>
            </a:r>
            <a:r>
              <a:rPr lang="vi-VN" sz="3200" b="1" dirty="0" smtClean="0">
                <a:solidFill>
                  <a:schemeClr val="tx2"/>
                </a:solidFill>
                <a:latin typeface="+mj-lt"/>
              </a:rPr>
              <a:t> </a:t>
            </a:r>
            <a:endParaRPr lang="en-US" sz="3200" b="1" dirty="0">
              <a:latin typeface="+mj-lt"/>
            </a:endParaRPr>
          </a:p>
        </p:txBody>
      </p:sp>
      <p:sp>
        <p:nvSpPr>
          <p:cNvPr id="6" name="Rectangle 5"/>
          <p:cNvSpPr/>
          <p:nvPr/>
        </p:nvSpPr>
        <p:spPr>
          <a:xfrm>
            <a:off x="896236" y="1625678"/>
            <a:ext cx="5832648" cy="1754326"/>
          </a:xfrm>
          <a:prstGeom prst="rect">
            <a:avLst/>
          </a:prstGeom>
        </p:spPr>
        <p:txBody>
          <a:bodyPr wrap="square">
            <a:spAutoFit/>
          </a:bodyPr>
          <a:lstStyle/>
          <a:p>
            <a:pPr marL="285750" indent="-285750" algn="just">
              <a:buFontTx/>
              <a:buChar char="-"/>
            </a:pPr>
            <a:r>
              <a:rPr lang="en-US" dirty="0" smtClean="0">
                <a:latin typeface="Time new roman"/>
              </a:rPr>
              <a:t>Đ</a:t>
            </a:r>
            <a:r>
              <a:rPr lang="vi-VN" dirty="0" smtClean="0">
                <a:latin typeface="Time new roman"/>
              </a:rPr>
              <a:t>ợt </a:t>
            </a:r>
            <a:r>
              <a:rPr lang="vi-VN" dirty="0">
                <a:latin typeface="Time new roman"/>
              </a:rPr>
              <a:t>cấp khoảng 5 -7 ngày, hay gặp ở trẻ 2 – 4 </a:t>
            </a:r>
            <a:r>
              <a:rPr lang="vi-VN" dirty="0" smtClean="0">
                <a:latin typeface="Time new roman"/>
              </a:rPr>
              <a:t>tuổi</a:t>
            </a:r>
            <a:r>
              <a:rPr lang="en-US" dirty="0" smtClean="0">
                <a:latin typeface="Time new roman"/>
              </a:rPr>
              <a:t>.</a:t>
            </a:r>
          </a:p>
          <a:p>
            <a:pPr marL="285750" indent="-285750" algn="just">
              <a:buFontTx/>
              <a:buChar char="-"/>
            </a:pPr>
            <a:r>
              <a:rPr lang="vi-VN" dirty="0" smtClean="0">
                <a:latin typeface="Time new roman"/>
              </a:rPr>
              <a:t>Trẻ </a:t>
            </a:r>
            <a:r>
              <a:rPr lang="vi-VN" dirty="0">
                <a:latin typeface="Time new roman"/>
              </a:rPr>
              <a:t>mệt mỏi, quấy khóc, bỏ ăn, sốt vừa hoặc sốt cao, chảy mũi, </a:t>
            </a:r>
            <a:r>
              <a:rPr lang="vi-VN" dirty="0" smtClean="0">
                <a:latin typeface="Time new roman"/>
              </a:rPr>
              <a:t>ho</a:t>
            </a:r>
            <a:r>
              <a:rPr lang="en-US" dirty="0" smtClean="0">
                <a:latin typeface="Time new roman"/>
              </a:rPr>
              <a:t>.</a:t>
            </a:r>
          </a:p>
          <a:p>
            <a:pPr marL="285750" indent="-285750" algn="just">
              <a:buFontTx/>
              <a:buChar char="-"/>
            </a:pPr>
            <a:r>
              <a:rPr lang="vi-VN" dirty="0" smtClean="0">
                <a:latin typeface="Time new roman"/>
              </a:rPr>
              <a:t>Soi </a:t>
            </a:r>
            <a:r>
              <a:rPr lang="vi-VN" dirty="0">
                <a:latin typeface="Time new roman"/>
              </a:rPr>
              <a:t>mũi trước: chảy mũi trong hay </a:t>
            </a:r>
            <a:r>
              <a:rPr lang="vi-VN" dirty="0" smtClean="0">
                <a:latin typeface="Time new roman"/>
              </a:rPr>
              <a:t>đục</a:t>
            </a:r>
            <a:r>
              <a:rPr lang="en-US" dirty="0" smtClean="0">
                <a:latin typeface="Time new roman"/>
              </a:rPr>
              <a:t>.</a:t>
            </a:r>
          </a:p>
          <a:p>
            <a:pPr marL="285750" indent="-285750" algn="just">
              <a:buFontTx/>
              <a:buChar char="-"/>
            </a:pPr>
            <a:r>
              <a:rPr lang="vi-VN" dirty="0" smtClean="0">
                <a:latin typeface="Time new roman"/>
              </a:rPr>
              <a:t>Khám </a:t>
            </a:r>
            <a:r>
              <a:rPr lang="vi-VN" dirty="0">
                <a:latin typeface="Time new roman"/>
              </a:rPr>
              <a:t>họng dịch nhày chảy xuống thành sau </a:t>
            </a:r>
            <a:r>
              <a:rPr lang="vi-VN" dirty="0" smtClean="0">
                <a:latin typeface="Time new roman"/>
              </a:rPr>
              <a:t>họng.</a:t>
            </a:r>
            <a:endParaRPr lang="en-US" dirty="0" smtClean="0">
              <a:latin typeface="Time new roman"/>
            </a:endParaRPr>
          </a:p>
          <a:p>
            <a:pPr marL="285750" indent="-285750" algn="just">
              <a:buFontTx/>
              <a:buChar char="-"/>
            </a:pPr>
            <a:r>
              <a:rPr lang="vi-VN" dirty="0" smtClean="0">
                <a:latin typeface="Time new roman"/>
              </a:rPr>
              <a:t>Khám </a:t>
            </a:r>
            <a:r>
              <a:rPr lang="vi-VN" dirty="0">
                <a:latin typeface="Time new roman"/>
              </a:rPr>
              <a:t>vòm, sờ vòm (hiếm ở trẻ em). </a:t>
            </a:r>
            <a:endParaRPr lang="en-US" dirty="0">
              <a:latin typeface="Time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1539912"/>
            <a:ext cx="2952329" cy="255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96236" y="4293096"/>
            <a:ext cx="6096000" cy="923330"/>
          </a:xfrm>
          <a:prstGeom prst="rect">
            <a:avLst/>
          </a:prstGeom>
        </p:spPr>
        <p:txBody>
          <a:bodyPr>
            <a:spAutoFit/>
          </a:bodyPr>
          <a:lstStyle/>
          <a:p>
            <a:pPr marL="285750" indent="-285750" algn="just">
              <a:buFontTx/>
              <a:buChar char="-"/>
            </a:pPr>
            <a:r>
              <a:rPr lang="vi-VN" dirty="0" smtClean="0">
                <a:latin typeface="Time new roman"/>
              </a:rPr>
              <a:t>Kháng </a:t>
            </a:r>
            <a:r>
              <a:rPr lang="vi-VN" dirty="0">
                <a:latin typeface="Time new roman"/>
              </a:rPr>
              <a:t>sinh trong trường hợp nhiễm khuẩn. </a:t>
            </a:r>
            <a:endParaRPr lang="en-US" dirty="0" smtClean="0">
              <a:latin typeface="Time new roman"/>
            </a:endParaRPr>
          </a:p>
          <a:p>
            <a:pPr marL="285750" indent="-285750" algn="just">
              <a:buFontTx/>
              <a:buChar char="-"/>
            </a:pPr>
            <a:r>
              <a:rPr lang="vi-VN" dirty="0" smtClean="0">
                <a:latin typeface="Time new roman"/>
              </a:rPr>
              <a:t>Nhỏ </a:t>
            </a:r>
            <a:r>
              <a:rPr lang="vi-VN" dirty="0">
                <a:latin typeface="Time new roman"/>
              </a:rPr>
              <a:t>mũi với nước muối sinh </a:t>
            </a:r>
            <a:r>
              <a:rPr lang="en-US" dirty="0" err="1" smtClean="0">
                <a:latin typeface="Time new roman"/>
              </a:rPr>
              <a:t>lý</a:t>
            </a:r>
            <a:r>
              <a:rPr lang="en-US" dirty="0" smtClean="0">
                <a:latin typeface="Time new roman"/>
              </a:rPr>
              <a:t> </a:t>
            </a:r>
            <a:r>
              <a:rPr lang="vi-VN" dirty="0" smtClean="0">
                <a:latin typeface="Time new roman"/>
              </a:rPr>
              <a:t>0</a:t>
            </a:r>
            <a:r>
              <a:rPr lang="vi-VN" dirty="0">
                <a:latin typeface="Time new roman"/>
              </a:rPr>
              <a:t>, 9%. </a:t>
            </a:r>
            <a:endParaRPr lang="en-US" dirty="0" smtClean="0">
              <a:latin typeface="Time new roman"/>
            </a:endParaRPr>
          </a:p>
          <a:p>
            <a:pPr marL="285750" indent="-285750" algn="just">
              <a:buFontTx/>
              <a:buChar char="-"/>
            </a:pPr>
            <a:r>
              <a:rPr lang="vi-VN" dirty="0" smtClean="0">
                <a:latin typeface="Time new roman"/>
              </a:rPr>
              <a:t>Nạo VA.</a:t>
            </a:r>
            <a:endParaRPr lang="en-US" dirty="0">
              <a:latin typeface="Time new roman"/>
            </a:endParaRPr>
          </a:p>
        </p:txBody>
      </p:sp>
    </p:spTree>
    <p:extLst>
      <p:ext uri="{BB962C8B-B14F-4D97-AF65-F5344CB8AC3E}">
        <p14:creationId xmlns:p14="http://schemas.microsoft.com/office/powerpoint/2010/main" val="219702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260648"/>
            <a:ext cx="6048672" cy="584775"/>
          </a:xfrm>
          <a:prstGeom prst="rect">
            <a:avLst/>
          </a:prstGeom>
        </p:spPr>
        <p:txBody>
          <a:bodyPr wrap="square">
            <a:spAutoFit/>
          </a:bodyPr>
          <a:lstStyle/>
          <a:p>
            <a:pPr lvl="0"/>
            <a:r>
              <a:rPr lang="en-US" sz="3200" dirty="0" smtClean="0">
                <a:latin typeface="Time new roman"/>
              </a:rPr>
              <a:t>II. </a:t>
            </a:r>
            <a:r>
              <a:rPr lang="en-US" sz="3200" dirty="0" err="1" smtClean="0">
                <a:latin typeface="Time new roman"/>
              </a:rPr>
              <a:t>Những</a:t>
            </a:r>
            <a:r>
              <a:rPr lang="en-US" sz="3200" dirty="0" smtClean="0">
                <a:latin typeface="Time new roman"/>
              </a:rPr>
              <a:t> </a:t>
            </a:r>
            <a:r>
              <a:rPr lang="en-US" sz="3200" dirty="0" err="1" smtClean="0">
                <a:latin typeface="Time new roman"/>
              </a:rPr>
              <a:t>bệnh</a:t>
            </a:r>
            <a:r>
              <a:rPr lang="en-US" sz="3200" dirty="0" smtClean="0">
                <a:latin typeface="Time new roman"/>
              </a:rPr>
              <a:t> Tai </a:t>
            </a:r>
            <a:r>
              <a:rPr lang="en-US" sz="3200" dirty="0" err="1">
                <a:latin typeface="Time new roman"/>
              </a:rPr>
              <a:t>Mũi</a:t>
            </a:r>
            <a:r>
              <a:rPr lang="en-US" sz="3200" dirty="0">
                <a:latin typeface="Time new roman"/>
              </a:rPr>
              <a:t> </a:t>
            </a:r>
            <a:r>
              <a:rPr lang="en-US" sz="3200" dirty="0" err="1" smtClean="0">
                <a:latin typeface="Time new roman"/>
              </a:rPr>
              <a:t>Họng</a:t>
            </a:r>
            <a:r>
              <a:rPr lang="en-US" sz="3200" dirty="0" smtClean="0">
                <a:latin typeface="Time new roman"/>
              </a:rPr>
              <a:t> (</a:t>
            </a:r>
            <a:r>
              <a:rPr lang="en-US" sz="3200" dirty="0" err="1" smtClean="0">
                <a:latin typeface="Time new roman"/>
              </a:rPr>
              <a:t>tt</a:t>
            </a:r>
            <a:r>
              <a:rPr lang="en-US" sz="3200" dirty="0" smtClean="0">
                <a:latin typeface="Time new roman"/>
              </a:rPr>
              <a:t>)</a:t>
            </a:r>
            <a:endParaRPr lang="en-US" sz="3200" dirty="0">
              <a:latin typeface="Time new roman"/>
            </a:endParaRPr>
          </a:p>
        </p:txBody>
      </p:sp>
      <p:sp>
        <p:nvSpPr>
          <p:cNvPr id="3" name="Rectangle 2"/>
          <p:cNvSpPr/>
          <p:nvPr/>
        </p:nvSpPr>
        <p:spPr>
          <a:xfrm>
            <a:off x="911424" y="858042"/>
            <a:ext cx="3674147" cy="584775"/>
          </a:xfrm>
          <a:prstGeom prst="rect">
            <a:avLst/>
          </a:prstGeom>
        </p:spPr>
        <p:txBody>
          <a:bodyPr wrap="none">
            <a:spAutoFit/>
          </a:bodyPr>
          <a:lstStyle/>
          <a:p>
            <a:r>
              <a:rPr lang="en-US" sz="3200" b="1" dirty="0" smtClean="0">
                <a:solidFill>
                  <a:schemeClr val="tx2"/>
                </a:solidFill>
                <a:latin typeface="+mj-lt"/>
              </a:rPr>
              <a:t>2</a:t>
            </a:r>
            <a:r>
              <a:rPr lang="en-US" sz="3200" b="1" dirty="0" smtClean="0">
                <a:solidFill>
                  <a:schemeClr val="tx2"/>
                </a:solidFill>
                <a:latin typeface="Time new roman"/>
              </a:rPr>
              <a:t>. </a:t>
            </a:r>
            <a:r>
              <a:rPr lang="vi-VN" sz="3200" b="1" dirty="0">
                <a:solidFill>
                  <a:schemeClr val="tx2"/>
                </a:solidFill>
                <a:latin typeface="Time new roman"/>
              </a:rPr>
              <a:t>Viêm </a:t>
            </a:r>
            <a:r>
              <a:rPr lang="vi-VN" sz="3200" b="1" dirty="0" smtClean="0">
                <a:solidFill>
                  <a:schemeClr val="tx2"/>
                </a:solidFill>
                <a:latin typeface="Time new roman"/>
              </a:rPr>
              <a:t>Amydan</a:t>
            </a:r>
            <a:r>
              <a:rPr lang="en-US" sz="3200" b="1" dirty="0" smtClean="0">
                <a:solidFill>
                  <a:schemeClr val="tx2"/>
                </a:solidFill>
                <a:latin typeface="Time new roman"/>
              </a:rPr>
              <a:t>:</a:t>
            </a:r>
            <a:r>
              <a:rPr lang="vi-VN" sz="3200" b="1" dirty="0" smtClean="0">
                <a:solidFill>
                  <a:schemeClr val="tx2"/>
                </a:solidFill>
                <a:latin typeface="Time new roman"/>
              </a:rPr>
              <a:t> </a:t>
            </a:r>
            <a:endParaRPr lang="en-US" sz="3200" b="1" dirty="0">
              <a:latin typeface="Time new roman"/>
            </a:endParaRPr>
          </a:p>
        </p:txBody>
      </p:sp>
      <p:sp>
        <p:nvSpPr>
          <p:cNvPr id="7" name="Rectangle 6"/>
          <p:cNvSpPr/>
          <p:nvPr/>
        </p:nvSpPr>
        <p:spPr>
          <a:xfrm>
            <a:off x="839416" y="1628800"/>
            <a:ext cx="2105063" cy="523220"/>
          </a:xfrm>
          <a:prstGeom prst="rect">
            <a:avLst/>
          </a:prstGeom>
        </p:spPr>
        <p:txBody>
          <a:bodyPr wrap="none">
            <a:spAutoFit/>
          </a:bodyPr>
          <a:lstStyle/>
          <a:p>
            <a:r>
              <a:rPr lang="en-US" sz="2800" u="sng" dirty="0" err="1" smtClean="0">
                <a:latin typeface="Time new roman"/>
              </a:rPr>
              <a:t>Tổng</a:t>
            </a:r>
            <a:r>
              <a:rPr lang="en-US" sz="2800" u="sng" dirty="0" smtClean="0">
                <a:latin typeface="Time new roman"/>
              </a:rPr>
              <a:t> </a:t>
            </a:r>
            <a:r>
              <a:rPr lang="en-US" sz="2800" u="sng" dirty="0" err="1" smtClean="0">
                <a:latin typeface="Time new roman"/>
              </a:rPr>
              <a:t>quan</a:t>
            </a:r>
            <a:r>
              <a:rPr lang="en-US" sz="2800" u="sng" dirty="0" smtClean="0">
                <a:latin typeface="Time new roman"/>
              </a:rPr>
              <a:t>:</a:t>
            </a:r>
            <a:r>
              <a:rPr lang="vi-VN" sz="2800" u="sng" dirty="0" smtClean="0">
                <a:latin typeface="Time new roman"/>
              </a:rPr>
              <a:t> </a:t>
            </a:r>
            <a:endParaRPr lang="en-US" sz="2800" u="sng" dirty="0">
              <a:latin typeface="Time new roman"/>
            </a:endParaRPr>
          </a:p>
        </p:txBody>
      </p:sp>
      <p:sp>
        <p:nvSpPr>
          <p:cNvPr id="8" name="Rectangle 7"/>
          <p:cNvSpPr/>
          <p:nvPr/>
        </p:nvSpPr>
        <p:spPr>
          <a:xfrm>
            <a:off x="911424" y="2420888"/>
            <a:ext cx="6096000" cy="2031325"/>
          </a:xfrm>
          <a:prstGeom prst="rect">
            <a:avLst/>
          </a:prstGeom>
        </p:spPr>
        <p:txBody>
          <a:bodyPr>
            <a:spAutoFit/>
          </a:bodyPr>
          <a:lstStyle/>
          <a:p>
            <a:pPr marL="285750" indent="-285750" algn="just">
              <a:buFontTx/>
              <a:buChar char="-"/>
            </a:pPr>
            <a:r>
              <a:rPr lang="vi-VN" dirty="0" smtClean="0">
                <a:latin typeface="Time new roman"/>
              </a:rPr>
              <a:t>Amidan </a:t>
            </a:r>
            <a:r>
              <a:rPr lang="vi-VN" dirty="0">
                <a:latin typeface="Time new roman"/>
              </a:rPr>
              <a:t>dễ viêm ở trẻ </a:t>
            </a:r>
            <a:r>
              <a:rPr lang="vi-VN" dirty="0" smtClean="0">
                <a:latin typeface="Time new roman"/>
              </a:rPr>
              <a:t>em.</a:t>
            </a:r>
            <a:endParaRPr lang="en-US" dirty="0" smtClean="0">
              <a:latin typeface="Time new roman"/>
            </a:endParaRPr>
          </a:p>
          <a:p>
            <a:pPr marL="285750" indent="-285750" algn="just">
              <a:buFontTx/>
              <a:buChar char="-"/>
            </a:pPr>
            <a:r>
              <a:rPr lang="vi-VN" dirty="0" smtClean="0">
                <a:latin typeface="Time new roman"/>
              </a:rPr>
              <a:t>Nếu </a:t>
            </a:r>
            <a:r>
              <a:rPr lang="vi-VN" dirty="0">
                <a:latin typeface="Time new roman"/>
              </a:rPr>
              <a:t>không điều trị sớm sẽ gây biến chứng tại chỗ như áp xe quanh amiđan hay biến chứng xa như thấp tim, viêm cầu thận cấp, thấp khớp cấp, hoặc biến chứng toàn thân như nhiễm trùng huyết</a:t>
            </a:r>
            <a:r>
              <a:rPr lang="vi-VN" dirty="0" smtClean="0">
                <a:latin typeface="Time new roman"/>
              </a:rPr>
              <a:t>.</a:t>
            </a:r>
            <a:endParaRPr lang="en-US" dirty="0" smtClean="0">
              <a:latin typeface="Time new roman"/>
            </a:endParaRPr>
          </a:p>
          <a:p>
            <a:pPr marL="285750" indent="-285750" algn="just">
              <a:buFontTx/>
              <a:buChar char="-"/>
            </a:pPr>
            <a:r>
              <a:rPr lang="vi-VN" dirty="0" smtClean="0">
                <a:latin typeface="Time new roman"/>
              </a:rPr>
              <a:t>Bệnh </a:t>
            </a:r>
            <a:r>
              <a:rPr lang="vi-VN" dirty="0">
                <a:latin typeface="Time new roman"/>
              </a:rPr>
              <a:t>dễ phát hiện và dễ điều trị. Phẫu thuật không thận trọng cũng có nguy cơ tử vong. </a:t>
            </a:r>
            <a:endParaRPr lang="en-US" dirty="0">
              <a:latin typeface="Time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1890410"/>
            <a:ext cx="29718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0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384&quot;&gt;&lt;object type=&quot;3&quot; unique_id=&quot;10385&quot;&gt;&lt;property id=&quot;20148&quot; value=&quot;5&quot;/&gt;&lt;property id=&quot;20300&quot; value=&quot;Slide 1&quot;/&gt;&lt;property id=&quot;20307&quot; value=&quot;346&quot;/&gt;&lt;/object&gt;&lt;object type=&quot;3&quot; unique_id=&quot;10386&quot;&gt;&lt;property id=&quot;20148&quot; value=&quot;5&quot;/&gt;&lt;property id=&quot;20300&quot; value=&quot;Slide 2 - &amp;quot;NỘI DUNG&amp;quot;&quot;/&gt;&lt;property id=&quot;20307&quot; value=&quot;321&quot;/&gt;&lt;/object&gt;&lt;object type=&quot;3&quot; unique_id=&quot;10387&quot;&gt;&lt;property id=&quot;20148&quot; value=&quot;5&quot;/&gt;&lt;property id=&quot;20300&quot; value=&quot;Slide 3&quot;/&gt;&lt;property id=&quot;20307&quot; value=&quot;322&quot;/&gt;&lt;/object&gt;&lt;object type=&quot;3&quot; unique_id=&quot;10388&quot;&gt;&lt;property id=&quot;20148&quot; value=&quot;5&quot;/&gt;&lt;property id=&quot;20300&quot; value=&quot;Slide 4&quot;/&gt;&lt;property id=&quot;20307&quot; value=&quot;324&quot;/&gt;&lt;/object&gt;&lt;object type=&quot;3&quot; unique_id=&quot;10389&quot;&gt;&lt;property id=&quot;20148&quot; value=&quot;5&quot;/&gt;&lt;property id=&quot;20300&quot; value=&quot;Slide 5&quot;/&gt;&lt;property id=&quot;20307&quot; value=&quot;325&quot;/&gt;&lt;/object&gt;&lt;object type=&quot;3&quot; unique_id=&quot;10390&quot;&gt;&lt;property id=&quot;20148&quot; value=&quot;5&quot;/&gt;&lt;property id=&quot;20300&quot; value=&quot;Slide 6&quot;/&gt;&lt;property id=&quot;20307&quot; value=&quot;326&quot;/&gt;&lt;/object&gt;&lt;object type=&quot;3&quot; unique_id=&quot;10391&quot;&gt;&lt;property id=&quot;20148&quot; value=&quot;5&quot;/&gt;&lt;property id=&quot;20300&quot; value=&quot;Slide 7&quot;/&gt;&lt;property id=&quot;20307&quot; value=&quot;327&quot;/&gt;&lt;/object&gt;&lt;object type=&quot;3&quot; unique_id=&quot;10392&quot;&gt;&lt;property id=&quot;20148&quot; value=&quot;5&quot;/&gt;&lt;property id=&quot;20300&quot; value=&quot;Slide 8&quot;/&gt;&lt;property id=&quot;20307&quot; value=&quot;336&quot;/&gt;&lt;/object&gt;&lt;object type=&quot;3&quot; unique_id=&quot;10393&quot;&gt;&lt;property id=&quot;20148&quot; value=&quot;5&quot;/&gt;&lt;property id=&quot;20300&quot; value=&quot;Slide 9&quot;/&gt;&lt;property id=&quot;20307&quot; value=&quot;329&quot;/&gt;&lt;/object&gt;&lt;object type=&quot;3&quot; unique_id=&quot;10394&quot;&gt;&lt;property id=&quot;20148&quot; value=&quot;5&quot;/&gt;&lt;property id=&quot;20300&quot; value=&quot;Slide 10&quot;/&gt;&lt;property id=&quot;20307&quot; value=&quot;337&quot;/&gt;&lt;/object&gt;&lt;object type=&quot;3&quot; unique_id=&quot;10395&quot;&gt;&lt;property id=&quot;20148&quot; value=&quot;5&quot;/&gt;&lt;property id=&quot;20300&quot; value=&quot;Slide 11&quot;/&gt;&lt;property id=&quot;20307&quot; value=&quot;330&quot;/&gt;&lt;/object&gt;&lt;object type=&quot;3&quot; unique_id=&quot;10396&quot;&gt;&lt;property id=&quot;20148&quot; value=&quot;5&quot;/&gt;&lt;property id=&quot;20300&quot; value=&quot;Slide 12&quot;/&gt;&lt;property id=&quot;20307&quot; value=&quot;338&quot;/&gt;&lt;/object&gt;&lt;object type=&quot;3&quot; unique_id=&quot;10397&quot;&gt;&lt;property id=&quot;20148&quot; value=&quot;5&quot;/&gt;&lt;property id=&quot;20300&quot; value=&quot;Slide 13&quot;/&gt;&lt;property id=&quot;20307&quot; value=&quot;331&quot;/&gt;&lt;/object&gt;&lt;object type=&quot;3&quot; unique_id=&quot;10398&quot;&gt;&lt;property id=&quot;20148&quot; value=&quot;5&quot;/&gt;&lt;property id=&quot;20300&quot; value=&quot;Slide 14&quot;/&gt;&lt;property id=&quot;20307&quot; value=&quot;339&quot;/&gt;&lt;/object&gt;&lt;object type=&quot;3&quot; unique_id=&quot;10399&quot;&gt;&lt;property id=&quot;20148&quot; value=&quot;5&quot;/&gt;&lt;property id=&quot;20300&quot; value=&quot;Slide 15&quot;/&gt;&lt;property id=&quot;20307&quot; value=&quot;332&quot;/&gt;&lt;/object&gt;&lt;object type=&quot;3&quot; unique_id=&quot;10400&quot;&gt;&lt;property id=&quot;20148&quot; value=&quot;5&quot;/&gt;&lt;property id=&quot;20300&quot; value=&quot;Slide 16&quot;/&gt;&lt;property id=&quot;20307&quot; value=&quot;340&quot;/&gt;&lt;/object&gt;&lt;object type=&quot;3&quot; unique_id=&quot;10401&quot;&gt;&lt;property id=&quot;20148&quot; value=&quot;5&quot;/&gt;&lt;property id=&quot;20300&quot; value=&quot;Slide 17&quot;/&gt;&lt;property id=&quot;20307&quot; value=&quot;333&quot;/&gt;&lt;/object&gt;&lt;object type=&quot;3&quot; unique_id=&quot;10402&quot;&gt;&lt;property id=&quot;20148&quot; value=&quot;5&quot;/&gt;&lt;property id=&quot;20300&quot; value=&quot;Slide 18&quot;/&gt;&lt;property id=&quot;20307&quot; value=&quot;341&quot;/&gt;&lt;/object&gt;&lt;object type=&quot;3&quot; unique_id=&quot;10403&quot;&gt;&lt;property id=&quot;20148&quot; value=&quot;5&quot;/&gt;&lt;property id=&quot;20300&quot; value=&quot;Slide 19&quot;/&gt;&lt;property id=&quot;20307&quot; value=&quot;334&quot;/&gt;&lt;/object&gt;&lt;object type=&quot;3&quot; unique_id=&quot;10404&quot;&gt;&lt;property id=&quot;20148&quot; value=&quot;5&quot;/&gt;&lt;property id=&quot;20300&quot; value=&quot;Slide 20&quot;/&gt;&lt;property id=&quot;20307&quot; value=&quot;342&quot;/&gt;&lt;/object&gt;&lt;object type=&quot;3&quot; unique_id=&quot;10405&quot;&gt;&lt;property id=&quot;20148&quot; value=&quot;5&quot;/&gt;&lt;property id=&quot;20300&quot; value=&quot;Slide 21&quot;/&gt;&lt;property id=&quot;20307&quot; value=&quot;335&quot;/&gt;&lt;/object&gt;&lt;object type=&quot;3&quot; unique_id=&quot;10406&quot;&gt;&lt;property id=&quot;20148&quot; value=&quot;5&quot;/&gt;&lt;property id=&quot;20300&quot; value=&quot;Slide 22&quot;/&gt;&lt;property id=&quot;20307&quot; value=&quot;343&quot;/&gt;&lt;/object&gt;&lt;object type=&quot;3&quot; unique_id=&quot;10407&quot;&gt;&lt;property id=&quot;20148&quot; value=&quot;5&quot;/&gt;&lt;property id=&quot;20300&quot; value=&quot;Slide 23&quot;/&gt;&lt;property id=&quot;20307&quot; value=&quot;344&quot;/&gt;&lt;/object&gt;&lt;object type=&quot;3&quot; unique_id=&quot;10408&quot;&gt;&lt;property id=&quot;20148&quot; value=&quot;5&quot;/&gt;&lt;property id=&quot;20300&quot; value=&quot;Slide 24&quot;/&gt;&lt;property id=&quot;20307&quot; value=&quot;304&quot;/&gt;&lt;/object&gt;&lt;object type=&quot;3&quot; unique_id=&quot;10409&quot;&gt;&lt;property id=&quot;20148&quot; value=&quot;5&quot;/&gt;&lt;property id=&quot;20300&quot; value=&quot;Slide 25&quot;/&gt;&lt;property id=&quot;20307&quot; value=&quot;305&quot;/&gt;&lt;/object&gt;&lt;object type=&quot;3&quot; unique_id=&quot;10410&quot;&gt;&lt;property id=&quot;20148&quot; value=&quot;5&quot;/&gt;&lt;property id=&quot;20300&quot; value=&quot;Slide 26&quot;/&gt;&lt;property id=&quot;20307&quot; value=&quot;306&quot;/&gt;&lt;/object&gt;&lt;object type=&quot;3&quot; unique_id=&quot;10411&quot;&gt;&lt;property id=&quot;20148&quot; value=&quot;5&quot;/&gt;&lt;property id=&quot;20300&quot; value=&quot;Slide 27&quot;/&gt;&lt;property id=&quot;20307&quot; value=&quot;307&quot;/&gt;&lt;/object&gt;&lt;object type=&quot;3&quot; unique_id=&quot;10412&quot;&gt;&lt;property id=&quot;20148&quot; value=&quot;5&quot;/&gt;&lt;property id=&quot;20300&quot; value=&quot;Slide 28&quot;/&gt;&lt;property id=&quot;20307&quot; value=&quot;308&quot;/&gt;&lt;/object&gt;&lt;object type=&quot;3&quot; unique_id=&quot;10413&quot;&gt;&lt;property id=&quot;20148&quot; value=&quot;5&quot;/&gt;&lt;property id=&quot;20300&quot; value=&quot;Slide 29&quot;/&gt;&lt;property id=&quot;20307&quot; value=&quot;309&quot;/&gt;&lt;/object&gt;&lt;object type=&quot;3&quot; unique_id=&quot;10414&quot;&gt;&lt;property id=&quot;20148&quot; value=&quot;5&quot;/&gt;&lt;property id=&quot;20300&quot; value=&quot;Slide 30&quot;/&gt;&lt;property id=&quot;20307&quot; value=&quot;310&quot;/&gt;&lt;/object&gt;&lt;object type=&quot;3&quot; unique_id=&quot;10415&quot;&gt;&lt;property id=&quot;20148&quot; value=&quot;5&quot;/&gt;&lt;property id=&quot;20300&quot; value=&quot;Slide 31&quot;/&gt;&lt;property id=&quot;20307&quot; value=&quot;311&quot;/&gt;&lt;/object&gt;&lt;object type=&quot;3&quot; unique_id=&quot;10416&quot;&gt;&lt;property id=&quot;20148&quot; value=&quot;5&quot;/&gt;&lt;property id=&quot;20300&quot; value=&quot;Slide 32&quot;/&gt;&lt;property id=&quot;20307&quot; value=&quot;345&quot;/&gt;&lt;/object&gt;&lt;object type=&quot;3&quot; unique_id=&quot;10417&quot;&gt;&lt;property id=&quot;20148&quot; value=&quot;5&quot;/&gt;&lt;property id=&quot;20300&quot; value=&quot;Slide 33&quot;/&gt;&lt;property id=&quot;20307&quot; value=&quot;320&quot;/&gt;&lt;/object&gt;&lt;/object&gt;&lt;object type=&quot;8&quot; unique_id=&quot;10452&quot;&gt;&lt;/object&gt;&lt;/object&gt;&lt;/database&gt;"/>
  <p:tag name="MMPROD_NEXTUNIQUEID" val="10011"/>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691</TotalTime>
  <Words>3377</Words>
  <Application>Microsoft Office PowerPoint</Application>
  <PresentationFormat>Custom</PresentationFormat>
  <Paragraphs>296</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BỆNH TAI – MŨI – HỌNG</dc:title>
  <dc:creator>PC</dc:creator>
  <cp:lastModifiedBy>AutoBVT</cp:lastModifiedBy>
  <cp:revision>136</cp:revision>
  <dcterms:created xsi:type="dcterms:W3CDTF">2018-04-06T11:11:38Z</dcterms:created>
  <dcterms:modified xsi:type="dcterms:W3CDTF">2018-05-11T07:45:59Z</dcterms:modified>
</cp:coreProperties>
</file>