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18262-AB7D-444A-8B92-719DF268C5A0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EFDE2-3128-4B92-B613-9F1B3246C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39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Ví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dụ</a:t>
            </a:r>
            <a:r>
              <a:rPr lang="en-US" baseline="0" dirty="0" smtClean="0"/>
              <a:t>: da </a:t>
            </a:r>
            <a:r>
              <a:rPr lang="en-US" baseline="0" dirty="0" err="1" smtClean="0"/>
              <a:t>và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đường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hô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hấp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tiêu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hóa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FDE2-3128-4B92-B613-9F1B3246C8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6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CÓ</a:t>
            </a:r>
            <a:r>
              <a:rPr lang="en-US" baseline="0" dirty="0" smtClean="0"/>
              <a:t> 3 MỨC ĐỘ DIẾN BIẾN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FEFDE2-3128-4B92-B613-9F1B3246C8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27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82248C-E0FF-42BC-B523-84712865C53B}" type="datetimeFigureOut">
              <a:rPr lang="en-US" smtClean="0"/>
              <a:t>27/05/2017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EC180E-6AF2-4B68-AB00-2F382FDE9D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848600" cy="2057400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dưỡng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657600"/>
            <a:ext cx="6324600" cy="25146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Giảng</a:t>
            </a:r>
            <a:r>
              <a:rPr lang="en-US" sz="2400" dirty="0" smtClean="0"/>
              <a:t> </a:t>
            </a:r>
            <a:r>
              <a:rPr lang="en-US" sz="2400" dirty="0" err="1" smtClean="0"/>
              <a:t>viên</a:t>
            </a:r>
            <a:r>
              <a:rPr lang="en-US" sz="2400" dirty="0" smtClean="0"/>
              <a:t> </a:t>
            </a:r>
            <a:r>
              <a:rPr lang="en-US" sz="2400" dirty="0" err="1" smtClean="0"/>
              <a:t>hướng</a:t>
            </a:r>
            <a:r>
              <a:rPr lang="en-US" sz="2400" dirty="0" smtClean="0"/>
              <a:t> </a:t>
            </a:r>
            <a:r>
              <a:rPr lang="en-US" sz="2400" dirty="0" err="1" smtClean="0"/>
              <a:t>dẫn</a:t>
            </a:r>
            <a:r>
              <a:rPr lang="en-US" sz="2400" dirty="0" smtClean="0"/>
              <a:t>: </a:t>
            </a:r>
            <a:r>
              <a:rPr lang="en-US" sz="2400" dirty="0" err="1" smtClean="0"/>
              <a:t>Nguyễn</a:t>
            </a:r>
            <a:r>
              <a:rPr lang="en-US" sz="2400" dirty="0" smtClean="0"/>
              <a:t> </a:t>
            </a:r>
            <a:r>
              <a:rPr lang="en-US" sz="2400" dirty="0" err="1" smtClean="0"/>
              <a:t>Phúc</a:t>
            </a:r>
            <a:r>
              <a:rPr lang="en-US" sz="2400" dirty="0" smtClean="0"/>
              <a:t> </a:t>
            </a:r>
            <a:r>
              <a:rPr lang="en-US" sz="2400" dirty="0" err="1" smtClean="0"/>
              <a:t>Học</a:t>
            </a:r>
            <a:endParaRPr lang="en-US" sz="2400" dirty="0" smtClean="0"/>
          </a:p>
          <a:p>
            <a:r>
              <a:rPr lang="en-US" sz="2400" dirty="0" err="1" smtClean="0"/>
              <a:t>Nhóm</a:t>
            </a:r>
            <a:r>
              <a:rPr lang="en-US" sz="2400" dirty="0" smtClean="0"/>
              <a:t> 2: </a:t>
            </a:r>
            <a:r>
              <a:rPr lang="en-US" sz="2400" dirty="0" err="1" smtClean="0"/>
              <a:t>Phạm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Thùy</a:t>
            </a:r>
            <a:r>
              <a:rPr lang="en-US" sz="2400" dirty="0" smtClean="0"/>
              <a:t> Dung</a:t>
            </a:r>
          </a:p>
          <a:p>
            <a:r>
              <a:rPr lang="en-US" sz="2400" dirty="0" smtClean="0"/>
              <a:t>                </a:t>
            </a:r>
            <a:r>
              <a:rPr lang="en-US" sz="2400" dirty="0" err="1" smtClean="0"/>
              <a:t>Hoàng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Mỹ</a:t>
            </a:r>
            <a:r>
              <a:rPr lang="en-US" sz="2400" dirty="0" smtClean="0"/>
              <a:t> Dung</a:t>
            </a:r>
          </a:p>
          <a:p>
            <a:r>
              <a:rPr lang="en-US" sz="2400" dirty="0" smtClean="0"/>
              <a:t>                </a:t>
            </a:r>
            <a:r>
              <a:rPr lang="en-US" sz="2400" dirty="0" err="1" smtClean="0"/>
              <a:t>Tạ</a:t>
            </a:r>
            <a:r>
              <a:rPr lang="en-US" sz="2400" dirty="0" smtClean="0"/>
              <a:t> </a:t>
            </a:r>
            <a:r>
              <a:rPr lang="en-US" sz="2400" dirty="0" err="1" smtClean="0"/>
              <a:t>Thị</a:t>
            </a:r>
            <a:r>
              <a:rPr lang="en-US" sz="2400" dirty="0" smtClean="0"/>
              <a:t> </a:t>
            </a:r>
            <a:r>
              <a:rPr lang="en-US" sz="2400" dirty="0" err="1" smtClean="0"/>
              <a:t>Giang</a:t>
            </a:r>
            <a:endParaRPr lang="en-US" sz="2400" dirty="0" smtClean="0"/>
          </a:p>
          <a:p>
            <a:r>
              <a:rPr lang="en-US" sz="2400" dirty="0" smtClean="0"/>
              <a:t>                </a:t>
            </a:r>
            <a:r>
              <a:rPr lang="en-US" sz="2400" dirty="0" err="1" smtClean="0"/>
              <a:t>Trần</a:t>
            </a:r>
            <a:r>
              <a:rPr lang="en-US" sz="2400" dirty="0" smtClean="0"/>
              <a:t> Mai </a:t>
            </a:r>
            <a:r>
              <a:rPr lang="en-US" sz="2400" dirty="0" err="1" smtClean="0"/>
              <a:t>Giang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21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5344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Hộp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thuốc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cấp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cứu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chống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sốc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phản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vệ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b="1" dirty="0" smtClean="0"/>
              <a:t>1</a:t>
            </a:r>
            <a:r>
              <a:rPr lang="en-US" sz="2800" dirty="0" smtClean="0"/>
              <a:t>. </a:t>
            </a:r>
            <a:r>
              <a:rPr lang="en-US" dirty="0" smtClean="0"/>
              <a:t>Adrenaline 1mg – 1ml 2 </a:t>
            </a:r>
            <a:r>
              <a:rPr lang="en-US" dirty="0" err="1" smtClean="0"/>
              <a:t>ống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cất</a:t>
            </a:r>
            <a:r>
              <a:rPr lang="en-US" dirty="0" smtClean="0"/>
              <a:t> 10ml 2 </a:t>
            </a:r>
            <a:r>
              <a:rPr lang="en-US" dirty="0" err="1" smtClean="0"/>
              <a:t>ống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Bơm</a:t>
            </a:r>
            <a:r>
              <a:rPr lang="en-US" dirty="0" smtClean="0"/>
              <a:t> </a:t>
            </a:r>
            <a:r>
              <a:rPr lang="en-US" dirty="0" err="1" smtClean="0"/>
              <a:t>tiêm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khuẩn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10ml 2 </a:t>
            </a:r>
            <a:r>
              <a:rPr lang="en-US" dirty="0" err="1" smtClean="0"/>
              <a:t>cái</a:t>
            </a:r>
            <a:r>
              <a:rPr lang="en-US" dirty="0" smtClean="0"/>
              <a:t>, 1ml 2 </a:t>
            </a:r>
            <a:r>
              <a:rPr lang="en-US" dirty="0" err="1" smtClean="0"/>
              <a:t>cái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</a:t>
            </a:r>
            <a:r>
              <a:rPr lang="en-US" dirty="0" smtClean="0"/>
              <a:t>. Hydrocortisone </a:t>
            </a:r>
            <a:r>
              <a:rPr lang="en-US" dirty="0" err="1" smtClean="0"/>
              <a:t>hemusuccinate</a:t>
            </a:r>
            <a:r>
              <a:rPr lang="en-US" dirty="0" smtClean="0"/>
              <a:t> 100mg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Methyprednisolon</a:t>
            </a:r>
            <a:r>
              <a:rPr lang="en-US" dirty="0" smtClean="0"/>
              <a:t> (</a:t>
            </a:r>
            <a:r>
              <a:rPr lang="en-US" dirty="0" err="1" smtClean="0"/>
              <a:t>solumedrol</a:t>
            </a:r>
            <a:r>
              <a:rPr lang="en-US" dirty="0" smtClean="0"/>
              <a:t> 40ml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depersolon</a:t>
            </a:r>
            <a:r>
              <a:rPr lang="en-US" dirty="0" smtClean="0"/>
              <a:t> 30ml 2 </a:t>
            </a:r>
            <a:r>
              <a:rPr lang="en-US" dirty="0" err="1" smtClean="0"/>
              <a:t>ống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5</a:t>
            </a:r>
            <a:r>
              <a:rPr lang="en-US" dirty="0" smtClean="0"/>
              <a:t>.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tiện</a:t>
            </a:r>
            <a:r>
              <a:rPr lang="en-US" dirty="0" smtClean="0"/>
              <a:t> </a:t>
            </a:r>
            <a:r>
              <a:rPr lang="en-US" dirty="0" err="1" smtClean="0"/>
              <a:t>khử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 ( </a:t>
            </a:r>
            <a:r>
              <a:rPr lang="en-US" dirty="0" err="1" smtClean="0"/>
              <a:t>bông</a:t>
            </a:r>
            <a:r>
              <a:rPr lang="en-US" dirty="0" smtClean="0"/>
              <a:t>, </a:t>
            </a:r>
            <a:r>
              <a:rPr lang="en-US" dirty="0" err="1" smtClean="0"/>
              <a:t>băng</a:t>
            </a:r>
            <a:r>
              <a:rPr lang="en-US" dirty="0" smtClean="0"/>
              <a:t>, </a:t>
            </a:r>
            <a:r>
              <a:rPr lang="en-US" dirty="0" err="1" smtClean="0"/>
              <a:t>gạc</a:t>
            </a:r>
            <a:r>
              <a:rPr lang="en-US" dirty="0" smtClean="0"/>
              <a:t>, </a:t>
            </a:r>
            <a:r>
              <a:rPr lang="en-US" dirty="0" err="1" smtClean="0"/>
              <a:t>cồn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b="1" dirty="0" smtClean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Dây</a:t>
            </a:r>
            <a:r>
              <a:rPr lang="en-US" dirty="0" smtClean="0"/>
              <a:t> </a:t>
            </a:r>
            <a:r>
              <a:rPr lang="en-US" dirty="0" err="1" smtClean="0"/>
              <a:t>garo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7</a:t>
            </a:r>
            <a:r>
              <a:rPr lang="en-US" dirty="0" smtClean="0"/>
              <a:t>. </a:t>
            </a:r>
            <a:r>
              <a:rPr lang="en-US" dirty="0" err="1" smtClean="0"/>
              <a:t>Phác</a:t>
            </a:r>
            <a:r>
              <a:rPr lang="en-US" dirty="0" smtClean="0"/>
              <a:t> </a:t>
            </a:r>
            <a:r>
              <a:rPr lang="en-US" dirty="0" err="1" smtClean="0"/>
              <a:t>đồ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y </a:t>
            </a:r>
            <a:r>
              <a:rPr lang="en-US" dirty="0" err="1" smtClean="0"/>
              <a:t>tế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3000" y="1143000"/>
            <a:ext cx="38100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9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057400"/>
            <a:ext cx="7772400" cy="3806952"/>
          </a:xfrm>
        </p:spPr>
        <p:txBody>
          <a:bodyPr>
            <a:prstTxWarp prst="textDeflateBottom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Cảm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ơn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thầy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và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các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bạn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đã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marL="0" indent="0" algn="ctr">
              <a:buNone/>
            </a:pP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lắng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nghe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!!!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2172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Chăm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sóc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bệnh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nhân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sốc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phản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vệ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828800"/>
            <a:ext cx="7467600" cy="4873752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endParaRPr lang="en-US" dirty="0"/>
          </a:p>
          <a:p>
            <a:pPr marL="571500" indent="-571500">
              <a:buAutoNum type="romanUcPeriod"/>
            </a:pP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endParaRPr lang="en-US" dirty="0" smtClean="0"/>
          </a:p>
          <a:p>
            <a:pPr marL="571500" indent="-571500">
              <a:buAutoNum type="romanUcPeriod"/>
            </a:pPr>
            <a:r>
              <a:rPr lang="en-US" dirty="0" err="1" smtClean="0"/>
              <a:t>Triệu</a:t>
            </a:r>
            <a:r>
              <a:rPr lang="en-US" dirty="0" smtClean="0"/>
              <a:t> </a:t>
            </a:r>
            <a:r>
              <a:rPr lang="en-US" dirty="0" err="1" smtClean="0"/>
              <a:t>chứng</a:t>
            </a:r>
            <a:r>
              <a:rPr lang="en-US" dirty="0" smtClean="0"/>
              <a:t> </a:t>
            </a:r>
            <a:r>
              <a:rPr lang="en-US" dirty="0" err="1" smtClean="0"/>
              <a:t>lâm</a:t>
            </a:r>
            <a:r>
              <a:rPr lang="en-US" dirty="0" smtClean="0"/>
              <a:t> </a:t>
            </a:r>
            <a:r>
              <a:rPr lang="en-US" dirty="0" err="1" smtClean="0"/>
              <a:t>sàng</a:t>
            </a:r>
            <a:endParaRPr lang="en-US" dirty="0" smtClean="0"/>
          </a:p>
          <a:p>
            <a:pPr marL="571500" indent="-571500">
              <a:buAutoNum type="romanUcPeriod"/>
            </a:pPr>
            <a:r>
              <a:rPr lang="en-US" dirty="0" err="1" smtClean="0"/>
              <a:t>Xử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chăm</a:t>
            </a:r>
            <a:r>
              <a:rPr lang="en-US" dirty="0" smtClean="0"/>
              <a:t> </a:t>
            </a:r>
            <a:r>
              <a:rPr lang="en-US" dirty="0" err="1" smtClean="0"/>
              <a:t>sóc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213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I. ĐỊNH NGHĨA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i="1" dirty="0" err="1" smtClean="0"/>
              <a:t>Sốc</a:t>
            </a:r>
            <a:r>
              <a:rPr lang="en-US" i="1" dirty="0" smtClean="0"/>
              <a:t> </a:t>
            </a:r>
            <a:r>
              <a:rPr lang="en-US" i="1" dirty="0" err="1" smtClean="0"/>
              <a:t>phản</a:t>
            </a:r>
            <a:r>
              <a:rPr lang="en-US" i="1" dirty="0" smtClean="0"/>
              <a:t> </a:t>
            </a:r>
            <a:r>
              <a:rPr lang="en-US" i="1" dirty="0" err="1" smtClean="0"/>
              <a:t>vệ</a:t>
            </a:r>
            <a:r>
              <a:rPr lang="en-US" i="1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dị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liên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,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 </a:t>
            </a:r>
            <a:r>
              <a:rPr lang="en-US" dirty="0" err="1" smtClean="0"/>
              <a:t>chóng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dirty="0" err="1" smtClean="0"/>
              <a:t>vong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II. NGUYÊN NHÂN</a:t>
            </a:r>
          </a:p>
          <a:p>
            <a:pPr marL="0" indent="0">
              <a:buNone/>
            </a:pPr>
            <a:r>
              <a:rPr lang="en-US" sz="3000" dirty="0" smtClean="0"/>
              <a:t> 1. </a:t>
            </a:r>
            <a:r>
              <a:rPr lang="en-US" sz="3000" dirty="0" err="1" smtClean="0"/>
              <a:t>Thuốc</a:t>
            </a:r>
            <a:endParaRPr lang="en-US" sz="3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i="1" dirty="0" err="1" smtClean="0"/>
              <a:t>Thuốc</a:t>
            </a:r>
            <a:r>
              <a:rPr lang="en-US" i="1" dirty="0" smtClean="0"/>
              <a:t> </a:t>
            </a:r>
            <a:r>
              <a:rPr lang="en-US" i="1" dirty="0" err="1" smtClean="0"/>
              <a:t>l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bệnh</a:t>
            </a:r>
            <a:r>
              <a:rPr lang="en-US" dirty="0" smtClean="0"/>
              <a:t>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thuốc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: </a:t>
            </a:r>
            <a:r>
              <a:rPr lang="en-US" dirty="0" err="1" smtClean="0"/>
              <a:t>tiêm</a:t>
            </a:r>
            <a:r>
              <a:rPr lang="en-US" dirty="0" smtClean="0"/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,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dưới</a:t>
            </a:r>
            <a:r>
              <a:rPr lang="en-US" dirty="0" smtClean="0"/>
              <a:t> da, </a:t>
            </a:r>
            <a:r>
              <a:rPr lang="en-US" dirty="0" err="1" smtClean="0"/>
              <a:t>tiêm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da, </a:t>
            </a:r>
            <a:r>
              <a:rPr lang="en-US" dirty="0" err="1" smtClean="0"/>
              <a:t>tiêm</a:t>
            </a:r>
            <a:r>
              <a:rPr lang="en-US" dirty="0" smtClean="0"/>
              <a:t> </a:t>
            </a:r>
            <a:r>
              <a:rPr lang="en-US" dirty="0" err="1" smtClean="0"/>
              <a:t>bắp</a:t>
            </a:r>
            <a:r>
              <a:rPr lang="en-US" dirty="0" smtClean="0"/>
              <a:t>, </a:t>
            </a:r>
            <a:r>
              <a:rPr lang="en-US" dirty="0" err="1" smtClean="0"/>
              <a:t>uống</a:t>
            </a:r>
            <a:r>
              <a:rPr lang="en-US" dirty="0" smtClean="0"/>
              <a:t>,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mắt</a:t>
            </a:r>
            <a:r>
              <a:rPr lang="en-US" dirty="0" smtClean="0"/>
              <a:t>….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tiêm</a:t>
            </a:r>
            <a:r>
              <a:rPr lang="en-US" dirty="0" smtClean="0"/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nguy</a:t>
            </a:r>
            <a:r>
              <a:rPr lang="en-US" dirty="0" smtClean="0"/>
              <a:t> </a:t>
            </a:r>
            <a:r>
              <a:rPr lang="en-US" dirty="0" err="1" smtClean="0"/>
              <a:t>hiểm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24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2.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nguyên</a:t>
            </a:r>
            <a:r>
              <a:rPr lang="en-US" sz="3000" dirty="0" smtClean="0"/>
              <a:t> </a:t>
            </a:r>
            <a:r>
              <a:rPr lang="en-US" sz="3000" dirty="0" err="1" smtClean="0"/>
              <a:t>nhân</a:t>
            </a:r>
            <a:r>
              <a:rPr lang="en-US" sz="3000" dirty="0" smtClean="0"/>
              <a:t> </a:t>
            </a:r>
            <a:r>
              <a:rPr lang="en-US" sz="3000" dirty="0" err="1" smtClean="0"/>
              <a:t>khác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ăn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dirty="0" err="1" smtClean="0"/>
              <a:t>gốc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,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gây</a:t>
            </a:r>
            <a:r>
              <a:rPr lang="en-US" dirty="0" smtClean="0"/>
              <a:t> </a:t>
            </a:r>
            <a:r>
              <a:rPr lang="en-US" dirty="0" err="1" smtClean="0"/>
              <a:t>sốc</a:t>
            </a:r>
            <a:r>
              <a:rPr lang="en-US" dirty="0" smtClean="0"/>
              <a:t> </a:t>
            </a:r>
            <a:r>
              <a:rPr lang="en-US" dirty="0" err="1" smtClean="0"/>
              <a:t>phản</a:t>
            </a:r>
            <a:r>
              <a:rPr lang="en-US" dirty="0" smtClean="0"/>
              <a:t> </a:t>
            </a:r>
            <a:r>
              <a:rPr lang="en-US" dirty="0" err="1" smtClean="0"/>
              <a:t>vệ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: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, </a:t>
            </a:r>
            <a:r>
              <a:rPr lang="en-US" dirty="0" err="1" smtClean="0"/>
              <a:t>cá</a:t>
            </a:r>
            <a:r>
              <a:rPr lang="en-US" dirty="0" smtClean="0"/>
              <a:t> </a:t>
            </a:r>
            <a:r>
              <a:rPr lang="en-US" dirty="0" err="1" smtClean="0"/>
              <a:t>ngừ</a:t>
            </a:r>
            <a:r>
              <a:rPr lang="en-US" dirty="0" smtClean="0"/>
              <a:t>, </a:t>
            </a:r>
            <a:r>
              <a:rPr lang="en-US" dirty="0" err="1" smtClean="0"/>
              <a:t>tôm</a:t>
            </a:r>
            <a:r>
              <a:rPr lang="en-US" dirty="0" smtClean="0"/>
              <a:t>, </a:t>
            </a:r>
            <a:r>
              <a:rPr lang="en-US" dirty="0" err="1" smtClean="0"/>
              <a:t>khoai</a:t>
            </a:r>
            <a:r>
              <a:rPr lang="en-US" dirty="0" smtClean="0"/>
              <a:t> </a:t>
            </a:r>
            <a:r>
              <a:rPr lang="en-US" dirty="0" err="1" smtClean="0"/>
              <a:t>tây</a:t>
            </a:r>
            <a:r>
              <a:rPr lang="en-US" dirty="0" smtClean="0"/>
              <a:t>, </a:t>
            </a:r>
            <a:r>
              <a:rPr lang="en-US" dirty="0" err="1" smtClean="0"/>
              <a:t>xoài</a:t>
            </a:r>
            <a:r>
              <a:rPr lang="en-US" dirty="0" smtClean="0"/>
              <a:t>,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Nọc</a:t>
            </a:r>
            <a:r>
              <a:rPr lang="en-US" dirty="0" smtClean="0"/>
              <a:t> </a:t>
            </a:r>
            <a:r>
              <a:rPr lang="en-US" dirty="0" err="1" smtClean="0"/>
              <a:t>côn</a:t>
            </a:r>
            <a:r>
              <a:rPr lang="en-US" dirty="0" smtClean="0"/>
              <a:t> </a:t>
            </a:r>
            <a:r>
              <a:rPr lang="en-US" dirty="0" err="1" smtClean="0"/>
              <a:t>trùng</a:t>
            </a:r>
            <a:r>
              <a:rPr lang="en-US" dirty="0" smtClean="0"/>
              <a:t>: </a:t>
            </a:r>
            <a:r>
              <a:rPr lang="en-US" dirty="0" err="1" smtClean="0"/>
              <a:t>ong</a:t>
            </a:r>
            <a:r>
              <a:rPr lang="en-US" dirty="0" smtClean="0"/>
              <a:t> </a:t>
            </a:r>
            <a:r>
              <a:rPr lang="en-US" dirty="0" err="1" smtClean="0"/>
              <a:t>đốt</a:t>
            </a:r>
            <a:r>
              <a:rPr lang="en-US" dirty="0" smtClean="0"/>
              <a:t>, </a:t>
            </a:r>
            <a:r>
              <a:rPr lang="en-US" dirty="0" err="1" smtClean="0"/>
              <a:t>rắn</a:t>
            </a:r>
            <a:r>
              <a:rPr lang="en-US" dirty="0" smtClean="0"/>
              <a:t>, </a:t>
            </a:r>
            <a:r>
              <a:rPr lang="en-US" dirty="0" err="1" smtClean="0"/>
              <a:t>nhện</a:t>
            </a:r>
            <a:r>
              <a:rPr lang="en-US" dirty="0" smtClean="0"/>
              <a:t>, </a:t>
            </a:r>
            <a:r>
              <a:rPr lang="en-US" dirty="0" err="1" smtClean="0"/>
              <a:t>bọ</a:t>
            </a:r>
            <a:r>
              <a:rPr lang="en-US" dirty="0" smtClean="0"/>
              <a:t> </a:t>
            </a:r>
            <a:r>
              <a:rPr lang="en-US" dirty="0" err="1" smtClean="0"/>
              <a:t>cạp</a:t>
            </a:r>
            <a:r>
              <a:rPr lang="en-US" dirty="0" smtClean="0"/>
              <a:t> </a:t>
            </a:r>
            <a:r>
              <a:rPr lang="en-US" dirty="0" err="1" smtClean="0"/>
              <a:t>cắn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III. TRIỆU CHỨNG LÂM SÀNG.</a:t>
            </a:r>
          </a:p>
          <a:p>
            <a:pPr marL="0" indent="0">
              <a:buNone/>
            </a:pPr>
            <a:r>
              <a:rPr lang="en-US" sz="3000" dirty="0" smtClean="0"/>
              <a:t>    1. </a:t>
            </a:r>
            <a:r>
              <a:rPr lang="en-US" sz="3000" dirty="0" err="1" smtClean="0"/>
              <a:t>Dấu</a:t>
            </a:r>
            <a:r>
              <a:rPr lang="en-US" sz="3000" dirty="0" smtClean="0"/>
              <a:t> </a:t>
            </a:r>
            <a:r>
              <a:rPr lang="en-US" sz="3000" dirty="0" err="1" smtClean="0"/>
              <a:t>hiệu</a:t>
            </a:r>
            <a:r>
              <a:rPr lang="en-US" sz="3000" dirty="0" smtClean="0"/>
              <a:t> </a:t>
            </a:r>
            <a:r>
              <a:rPr lang="en-US" sz="3000" dirty="0" err="1" smtClean="0"/>
              <a:t>sớm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dirty="0" err="1" smtClean="0"/>
              <a:t>Bồn</a:t>
            </a:r>
            <a:r>
              <a:rPr lang="en-US" dirty="0" smtClean="0"/>
              <a:t> </a:t>
            </a:r>
            <a:r>
              <a:rPr lang="en-US" dirty="0" err="1" smtClean="0"/>
              <a:t>chồn</a:t>
            </a:r>
            <a:endParaRPr lang="en-US" dirty="0" smtClean="0"/>
          </a:p>
          <a:p>
            <a:r>
              <a:rPr lang="en-US" dirty="0" err="1" smtClean="0"/>
              <a:t>Hốt</a:t>
            </a:r>
            <a:r>
              <a:rPr lang="en-US" dirty="0" smtClean="0"/>
              <a:t> </a:t>
            </a:r>
            <a:r>
              <a:rPr lang="en-US" dirty="0" err="1" smtClean="0"/>
              <a:t>hoảng</a:t>
            </a:r>
            <a:endParaRPr lang="en-US" dirty="0" smtClean="0"/>
          </a:p>
          <a:p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endParaRPr lang="en-US" dirty="0" smtClean="0"/>
          </a:p>
          <a:p>
            <a:r>
              <a:rPr lang="en-US" dirty="0" smtClean="0"/>
              <a:t>Tim </a:t>
            </a:r>
            <a:r>
              <a:rPr lang="en-US" dirty="0" err="1" smtClean="0"/>
              <a:t>đập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,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, </a:t>
            </a:r>
            <a:r>
              <a:rPr lang="en-US" dirty="0" err="1" smtClean="0"/>
              <a:t>trụy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4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2. </a:t>
            </a:r>
            <a:r>
              <a:rPr lang="en-US" sz="3000" dirty="0" err="1" smtClean="0"/>
              <a:t>Triệu</a:t>
            </a:r>
            <a:r>
              <a:rPr lang="en-US" sz="3000" dirty="0" smtClean="0"/>
              <a:t> </a:t>
            </a:r>
            <a:r>
              <a:rPr lang="en-US" sz="3000" dirty="0" err="1" smtClean="0"/>
              <a:t>chứng</a:t>
            </a:r>
            <a:r>
              <a:rPr lang="en-US" sz="3000" dirty="0" smtClean="0"/>
              <a:t> </a:t>
            </a:r>
            <a:r>
              <a:rPr lang="en-US" sz="3000" dirty="0" err="1" smtClean="0"/>
              <a:t>đặc</a:t>
            </a:r>
            <a:r>
              <a:rPr lang="en-US" sz="3000" dirty="0" smtClean="0"/>
              <a:t> </a:t>
            </a:r>
            <a:r>
              <a:rPr lang="en-US" sz="3000" dirty="0" err="1" smtClean="0"/>
              <a:t>trưng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err="1" smtClean="0"/>
              <a:t>Tính</a:t>
            </a:r>
            <a:r>
              <a:rPr lang="en-US" i="1" dirty="0" smtClean="0"/>
              <a:t> </a:t>
            </a:r>
            <a:r>
              <a:rPr lang="en-US" i="1" dirty="0" err="1" smtClean="0"/>
              <a:t>chất</a:t>
            </a:r>
            <a:r>
              <a:rPr lang="en-US" i="1" dirty="0" smtClean="0"/>
              <a:t> </a:t>
            </a:r>
            <a:r>
              <a:rPr lang="en-US" i="1" dirty="0" err="1" smtClean="0"/>
              <a:t>đột</a:t>
            </a:r>
            <a:r>
              <a:rPr lang="en-US" i="1" dirty="0" smtClean="0"/>
              <a:t> </a:t>
            </a:r>
            <a:r>
              <a:rPr lang="en-US" i="1" dirty="0" err="1" smtClean="0"/>
              <a:t>ngột</a:t>
            </a:r>
            <a:r>
              <a:rPr lang="en-US" dirty="0" smtClean="0"/>
              <a:t>: </a:t>
            </a:r>
            <a:r>
              <a:rPr lang="en-US" dirty="0" err="1" smtClean="0"/>
              <a:t>choáng</a:t>
            </a:r>
            <a:r>
              <a:rPr lang="en-US" dirty="0" smtClean="0"/>
              <a:t> </a:t>
            </a:r>
            <a:r>
              <a:rPr lang="en-US" dirty="0" err="1" smtClean="0"/>
              <a:t>xảy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phút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xúc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kháng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,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chậm</a:t>
            </a:r>
            <a:r>
              <a:rPr lang="en-US" dirty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giờ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Hội</a:t>
            </a:r>
            <a:r>
              <a:rPr lang="en-US" i="1" dirty="0" smtClean="0"/>
              <a:t> </a:t>
            </a:r>
            <a:r>
              <a:rPr lang="en-US" i="1" dirty="0" err="1" smtClean="0"/>
              <a:t>chứng</a:t>
            </a:r>
            <a:r>
              <a:rPr lang="en-US" i="1" dirty="0" smtClean="0"/>
              <a:t> </a:t>
            </a:r>
            <a:r>
              <a:rPr lang="en-US" i="1" dirty="0" err="1" smtClean="0"/>
              <a:t>tim</a:t>
            </a:r>
            <a:r>
              <a:rPr lang="en-US" i="1" dirty="0" smtClean="0"/>
              <a:t> </a:t>
            </a:r>
            <a:r>
              <a:rPr lang="en-US" i="1" dirty="0" err="1" smtClean="0"/>
              <a:t>mạch</a:t>
            </a:r>
            <a:r>
              <a:rPr lang="en-US" dirty="0" smtClean="0"/>
              <a:t>: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đập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r>
              <a:rPr lang="en-US" dirty="0" smtClean="0"/>
              <a:t>,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huyết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endParaRPr lang="en-US" dirty="0" smtClean="0"/>
          </a:p>
          <a:p>
            <a:r>
              <a:rPr lang="en-US" i="1" dirty="0" err="1" smtClean="0"/>
              <a:t>Hội</a:t>
            </a:r>
            <a:r>
              <a:rPr lang="en-US" i="1" dirty="0" smtClean="0"/>
              <a:t> </a:t>
            </a:r>
            <a:r>
              <a:rPr lang="en-US" i="1" dirty="0" err="1" smtClean="0"/>
              <a:t>chứng</a:t>
            </a:r>
            <a:r>
              <a:rPr lang="en-US" i="1" dirty="0" smtClean="0"/>
              <a:t> </a:t>
            </a:r>
            <a:r>
              <a:rPr lang="en-US" i="1" dirty="0" err="1" smtClean="0"/>
              <a:t>hô</a:t>
            </a:r>
            <a:r>
              <a:rPr lang="en-US" i="1" dirty="0" smtClean="0"/>
              <a:t> </a:t>
            </a:r>
            <a:r>
              <a:rPr lang="en-US" i="1" dirty="0" err="1" smtClean="0"/>
              <a:t>hấp</a:t>
            </a:r>
            <a:r>
              <a:rPr lang="en-US" dirty="0" smtClean="0"/>
              <a:t>: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do co </a:t>
            </a:r>
            <a:r>
              <a:rPr lang="en-US" dirty="0" err="1" smtClean="0"/>
              <a:t>thắt</a:t>
            </a:r>
            <a:r>
              <a:rPr lang="en-US" dirty="0" smtClean="0"/>
              <a:t> </a:t>
            </a:r>
            <a:r>
              <a:rPr lang="en-US" dirty="0" err="1" smtClean="0"/>
              <a:t>phế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/>
              <a:t> </a:t>
            </a:r>
            <a:r>
              <a:rPr lang="en-US" dirty="0" smtClean="0"/>
              <a:t>hay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thở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do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quản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Hội</a:t>
            </a:r>
            <a:r>
              <a:rPr lang="en-US" i="1" dirty="0" smtClean="0"/>
              <a:t> </a:t>
            </a:r>
            <a:r>
              <a:rPr lang="en-US" i="1" dirty="0" err="1" smtClean="0"/>
              <a:t>chứng</a:t>
            </a:r>
            <a:r>
              <a:rPr lang="en-US" i="1" dirty="0" smtClean="0"/>
              <a:t> da, </a:t>
            </a:r>
            <a:r>
              <a:rPr lang="en-US" i="1" dirty="0" err="1" smtClean="0"/>
              <a:t>niêm</a:t>
            </a:r>
            <a:r>
              <a:rPr lang="en-US" i="1" dirty="0" smtClean="0"/>
              <a:t> </a:t>
            </a:r>
            <a:r>
              <a:rPr lang="en-US" i="1" dirty="0" err="1" smtClean="0"/>
              <a:t>mạc</a:t>
            </a:r>
            <a:r>
              <a:rPr lang="en-US" dirty="0" smtClean="0"/>
              <a:t>: </a:t>
            </a:r>
            <a:r>
              <a:rPr lang="en-US" dirty="0" err="1" smtClean="0"/>
              <a:t>ngứa</a:t>
            </a:r>
            <a:r>
              <a:rPr lang="en-US" dirty="0" smtClean="0"/>
              <a:t>, </a:t>
            </a:r>
            <a:r>
              <a:rPr lang="en-US" dirty="0" err="1" smtClean="0"/>
              <a:t>nổi</a:t>
            </a:r>
            <a:r>
              <a:rPr lang="en-US" dirty="0" smtClean="0"/>
              <a:t> </a:t>
            </a:r>
            <a:r>
              <a:rPr lang="en-US" dirty="0" err="1" smtClean="0"/>
              <a:t>mề</a:t>
            </a:r>
            <a:r>
              <a:rPr lang="en-US" dirty="0" smtClean="0"/>
              <a:t> </a:t>
            </a:r>
            <a:r>
              <a:rPr lang="en-US" dirty="0" err="1" smtClean="0"/>
              <a:t>đay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Hội</a:t>
            </a:r>
            <a:r>
              <a:rPr lang="en-US" i="1" dirty="0" smtClean="0"/>
              <a:t> </a:t>
            </a:r>
            <a:r>
              <a:rPr lang="en-US" i="1" dirty="0" err="1" smtClean="0"/>
              <a:t>chứng</a:t>
            </a:r>
            <a:r>
              <a:rPr lang="en-US" i="1" dirty="0" smtClean="0"/>
              <a:t> </a:t>
            </a:r>
            <a:r>
              <a:rPr lang="en-US" i="1" dirty="0" err="1" smtClean="0"/>
              <a:t>tiêu</a:t>
            </a:r>
            <a:r>
              <a:rPr lang="en-US" i="1" dirty="0" smtClean="0"/>
              <a:t> </a:t>
            </a:r>
            <a:r>
              <a:rPr lang="en-US" i="1" dirty="0" err="1" smtClean="0"/>
              <a:t>hóa</a:t>
            </a:r>
            <a:r>
              <a:rPr lang="en-US" dirty="0" smtClean="0"/>
              <a:t>: </a:t>
            </a:r>
            <a:r>
              <a:rPr lang="en-US" dirty="0" err="1" smtClean="0"/>
              <a:t>nôn</a:t>
            </a:r>
            <a:r>
              <a:rPr lang="en-US" dirty="0" smtClean="0"/>
              <a:t> </a:t>
            </a:r>
            <a:r>
              <a:rPr lang="en-US" dirty="0" err="1" smtClean="0"/>
              <a:t>mửa</a:t>
            </a:r>
            <a:r>
              <a:rPr lang="en-US" dirty="0" smtClean="0"/>
              <a:t>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bụng</a:t>
            </a:r>
            <a:endParaRPr lang="en-US" dirty="0" smtClean="0"/>
          </a:p>
          <a:p>
            <a:r>
              <a:rPr lang="en-US" i="1" dirty="0" err="1" smtClean="0"/>
              <a:t>Hội</a:t>
            </a:r>
            <a:r>
              <a:rPr lang="en-US" i="1" dirty="0" smtClean="0"/>
              <a:t> </a:t>
            </a:r>
            <a:r>
              <a:rPr lang="en-US" i="1" dirty="0" err="1" smtClean="0"/>
              <a:t>chứng</a:t>
            </a:r>
            <a:r>
              <a:rPr lang="en-US" i="1" dirty="0" smtClean="0"/>
              <a:t> </a:t>
            </a:r>
            <a:r>
              <a:rPr lang="en-US" i="1" dirty="0" err="1" smtClean="0"/>
              <a:t>thần</a:t>
            </a:r>
            <a:r>
              <a:rPr lang="en-US" i="1" dirty="0" smtClean="0"/>
              <a:t> </a:t>
            </a:r>
            <a:r>
              <a:rPr lang="en-US" i="1" dirty="0" err="1" smtClean="0"/>
              <a:t>kinh</a:t>
            </a:r>
            <a:r>
              <a:rPr lang="en-US" dirty="0" smtClean="0"/>
              <a:t>: </a:t>
            </a:r>
            <a:r>
              <a:rPr lang="en-US" dirty="0" err="1" smtClean="0"/>
              <a:t>kích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, lo </a:t>
            </a:r>
            <a:r>
              <a:rPr lang="en-US" dirty="0" err="1" smtClean="0"/>
              <a:t>âu</a:t>
            </a:r>
            <a:r>
              <a:rPr lang="en-US" dirty="0" smtClean="0"/>
              <a:t>, </a:t>
            </a:r>
            <a:r>
              <a:rPr lang="en-US" dirty="0" err="1" smtClean="0"/>
              <a:t>đau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,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mê</a:t>
            </a:r>
            <a:r>
              <a:rPr lang="en-US" dirty="0" smtClean="0"/>
              <a:t>, co </a:t>
            </a:r>
            <a:r>
              <a:rPr lang="en-US" dirty="0" err="1" smtClean="0"/>
              <a:t>giật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IV. XỬ TRÍ VÀ CHĂM SÓC.</a:t>
            </a:r>
          </a:p>
          <a:p>
            <a:pPr marL="0" indent="0">
              <a:buNone/>
            </a:pPr>
            <a:r>
              <a:rPr lang="en-US" sz="3000" dirty="0" smtClean="0"/>
              <a:t>1.Xử </a:t>
            </a:r>
            <a:r>
              <a:rPr lang="en-US" sz="3000" dirty="0" err="1" smtClean="0"/>
              <a:t>trí</a:t>
            </a:r>
            <a:r>
              <a:rPr lang="en-US" sz="3000" dirty="0" smtClean="0"/>
              <a:t> </a:t>
            </a:r>
            <a:r>
              <a:rPr lang="en-US" sz="3000" dirty="0" err="1" smtClean="0"/>
              <a:t>theo</a:t>
            </a:r>
            <a:r>
              <a:rPr lang="en-US" sz="3000" dirty="0" smtClean="0"/>
              <a:t> </a:t>
            </a:r>
            <a:r>
              <a:rPr lang="en-US" sz="3000" dirty="0" err="1" smtClean="0"/>
              <a:t>phác</a:t>
            </a:r>
            <a:r>
              <a:rPr lang="en-US" sz="3000" dirty="0" smtClean="0"/>
              <a:t> </a:t>
            </a:r>
            <a:r>
              <a:rPr lang="en-US" sz="3000" dirty="0" err="1" smtClean="0"/>
              <a:t>đồ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bộ</a:t>
            </a:r>
            <a:r>
              <a:rPr lang="en-US" sz="3000" dirty="0" smtClean="0"/>
              <a:t> y </a:t>
            </a:r>
            <a:r>
              <a:rPr lang="en-US" sz="3000" dirty="0" err="1" smtClean="0"/>
              <a:t>tế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tắc</a:t>
            </a:r>
            <a:r>
              <a:rPr lang="en-US" dirty="0" smtClean="0"/>
              <a:t>: </a:t>
            </a:r>
            <a:r>
              <a:rPr lang="en-US" b="1" i="1" dirty="0" err="1" smtClean="0"/>
              <a:t>khẩn</a:t>
            </a:r>
            <a:r>
              <a:rPr lang="en-US" b="1" i="1" dirty="0" smtClean="0"/>
              <a:t> </a:t>
            </a:r>
            <a:r>
              <a:rPr lang="en-US" b="1" i="1" dirty="0" err="1" smtClean="0"/>
              <a:t>trương</a:t>
            </a:r>
            <a:endParaRPr lang="en-US" b="1" i="1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ngay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chổ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đảm</a:t>
            </a:r>
            <a:r>
              <a:rPr lang="en-US" dirty="0" smtClean="0"/>
              <a:t> </a:t>
            </a:r>
            <a:r>
              <a:rPr lang="en-US" dirty="0" err="1" smtClean="0"/>
              <a:t>bảo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b="1" dirty="0" smtClean="0"/>
              <a:t>ABCDE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A</a:t>
            </a:r>
            <a:r>
              <a:rPr lang="en-US" dirty="0" smtClean="0"/>
              <a:t>irway: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B</a:t>
            </a:r>
            <a:r>
              <a:rPr lang="en-US" dirty="0" smtClean="0"/>
              <a:t>reathing: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hô</a:t>
            </a:r>
            <a:r>
              <a:rPr lang="en-US" dirty="0" smtClean="0"/>
              <a:t> </a:t>
            </a:r>
            <a:r>
              <a:rPr lang="en-US" dirty="0" err="1" smtClean="0"/>
              <a:t>hấp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C</a:t>
            </a:r>
            <a:r>
              <a:rPr lang="en-US" dirty="0" smtClean="0"/>
              <a:t>irculation: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D</a:t>
            </a:r>
            <a:r>
              <a:rPr lang="en-US" dirty="0" smtClean="0"/>
              <a:t>isability level of consciousness: </a:t>
            </a:r>
            <a:r>
              <a:rPr lang="en-US" dirty="0" err="1" smtClean="0"/>
              <a:t>tính</a:t>
            </a:r>
            <a:r>
              <a:rPr lang="en-US" dirty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mất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E</a:t>
            </a:r>
            <a:r>
              <a:rPr lang="en-US" dirty="0" smtClean="0"/>
              <a:t>xposure of skin: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ở da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527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</TotalTime>
  <Words>563</Words>
  <Application>Microsoft Office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Trường Đại Học Duy Tân khoa điều dưỡng</vt:lpstr>
      <vt:lpstr>Chăm sóc bệnh nhân sốc phản vệ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Đại Học Duy Tân khoa điều dưỡng</dc:title>
  <dc:creator>Quang Long</dc:creator>
  <cp:lastModifiedBy>Quang Long</cp:lastModifiedBy>
  <cp:revision>9</cp:revision>
  <dcterms:created xsi:type="dcterms:W3CDTF">2017-05-27T09:41:59Z</dcterms:created>
  <dcterms:modified xsi:type="dcterms:W3CDTF">2017-05-27T11:17:07Z</dcterms:modified>
</cp:coreProperties>
</file>