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2" r:id="rId18"/>
    <p:sldId id="273" r:id="rId19"/>
    <p:sldId id="274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90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CFCB77-9322-4FF9-81E1-32B5CEB8550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4958455-3E85-4A46-BD2A-87B8B9751116}">
          <dgm:prSet phldrT="[Text]">
            <dgm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dgm:style>
          </dgm:prSet>
          <dgm:spPr>
            <a:ln/>
          </dgm:spPr>
          <dgm:t>
            <a:bodyPr/>
            <a:lstStyle/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khuẩn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14:m>
                <m:oMath xmlns:m="http://schemas.openxmlformats.org/officeDocument/2006/math">
                  <m:r>
                    <a:rPr lang="en-US" i="1" smtClean="0">
                      <a:latin typeface="Cambria Math"/>
                      <a:ea typeface="Cambria Math"/>
                    </a:rPr>
                    <m:t>𝛽</m:t>
                  </m:r>
                </m:oMath>
              </a14:m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tan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huyết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A4958455-3E85-4A46-BD2A-87B8B9751116}">
          <dgm:prSet phldrT="[Text]">
            <dgm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dgm:style>
          </dgm:prSet>
          <dgm:spPr>
            <a:ln/>
          </dgm:spPr>
          <dgm:t>
            <a:bodyPr/>
            <a:lstStyle/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khuẩn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0" smtClean="0">
                  <a:latin typeface="Cambria Math"/>
                  <a:ea typeface="Cambria Math"/>
                </a:rPr>
                <a:t>𝛽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tan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huyết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5966CA4D-9554-4752-84B5-A3E50F90137C}" type="parTrans" cxnId="{4FA077D2-DAC1-4790-BC66-0A70460974AA}">
      <dgm:prSet/>
      <dgm:spPr/>
      <dgm:t>
        <a:bodyPr/>
        <a:lstStyle/>
        <a:p>
          <a:endParaRPr lang="en-US"/>
        </a:p>
      </dgm:t>
    </dgm:pt>
    <dgm:pt modelId="{5FA215EC-5210-4813-9636-4F5ADA3446F1}" type="sibTrans" cxnId="{4FA077D2-DAC1-4790-BC66-0A70460974AA}">
      <dgm:prSet/>
      <dgm:spPr/>
      <dgm:t>
        <a:bodyPr/>
        <a:lstStyle/>
        <a:p>
          <a:endParaRPr lang="en-US"/>
        </a:p>
      </dgm:t>
    </dgm:pt>
    <dgm:pt modelId="{2A6CD996-2CDC-4916-9C22-BC7ED0691047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miễn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dịch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khuẩn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tố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gây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viêm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nhiễm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63FA35-7AB1-417E-8736-4C70E1074320}" type="parTrans" cxnId="{99FBDE73-5A8F-4E8E-BBB3-6658C4AAFBB3}">
      <dgm:prSet/>
      <dgm:spPr/>
      <dgm:t>
        <a:bodyPr/>
        <a:lstStyle/>
        <a:p>
          <a:endParaRPr lang="en-US"/>
        </a:p>
      </dgm:t>
    </dgm:pt>
    <dgm:pt modelId="{24746BE6-2DC0-45F4-80AE-CD70080D82A8}" type="sibTrans" cxnId="{99FBDE73-5A8F-4E8E-BBB3-6658C4AAFBB3}">
      <dgm:prSet/>
      <dgm:spPr/>
      <dgm:t>
        <a:bodyPr/>
        <a:lstStyle/>
        <a:p>
          <a:endParaRPr lang="en-US"/>
        </a:p>
      </dgm:t>
    </dgm:pt>
    <dgm:pt modelId="{C08B165A-44C9-4960-B4B1-0CEEF61AB829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miễn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phản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ứng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kháng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kháng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khớp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,..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9A40D0-BE81-4BBA-B2C1-A1BA5833DE2D}" type="parTrans" cxnId="{C401C6EB-3FE8-49C7-8AFC-7872214E1F69}">
      <dgm:prSet/>
      <dgm:spPr/>
      <dgm:t>
        <a:bodyPr/>
        <a:lstStyle/>
        <a:p>
          <a:endParaRPr lang="en-US"/>
        </a:p>
      </dgm:t>
    </dgm:pt>
    <dgm:pt modelId="{B1BED997-29F2-49CA-83CB-ECADD7031D12}" type="sibTrans" cxnId="{C401C6EB-3FE8-49C7-8AFC-7872214E1F69}">
      <dgm:prSet/>
      <dgm:spPr/>
      <dgm:t>
        <a:bodyPr/>
        <a:lstStyle/>
        <a:p>
          <a:endParaRPr lang="en-US"/>
        </a:p>
      </dgm:t>
    </dgm:pt>
    <dgm:pt modelId="{0EEB5DFE-4489-4993-BC70-F79B3536338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nhiễm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miễn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dịch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gây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khuẩn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gây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protein M,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Streptolysin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</a:t>
          </a:r>
          <a:r>
            <a:rPr lang="en-US" dirty="0" smtClean="0"/>
            <a:t>…</a:t>
          </a:r>
          <a:endParaRPr lang="en-US" dirty="0"/>
        </a:p>
      </dgm:t>
    </dgm:pt>
    <dgm:pt modelId="{D5C7BACA-9A09-423A-9AC2-BF60B7934502}" type="parTrans" cxnId="{F027E694-82F1-4765-B28F-AEF9D5F3246D}">
      <dgm:prSet/>
      <dgm:spPr/>
      <dgm:t>
        <a:bodyPr/>
        <a:lstStyle/>
        <a:p>
          <a:endParaRPr lang="en-US"/>
        </a:p>
      </dgm:t>
    </dgm:pt>
    <dgm:pt modelId="{AB7CF1C3-39A0-42A4-8395-2452CF643524}" type="sibTrans" cxnId="{F027E694-82F1-4765-B28F-AEF9D5F3246D}">
      <dgm:prSet/>
      <dgm:spPr/>
      <dgm:t>
        <a:bodyPr/>
        <a:lstStyle/>
        <a:p>
          <a:endParaRPr lang="en-US"/>
        </a:p>
      </dgm:t>
    </dgm:pt>
    <dgm:pt modelId="{B9CF053B-9F2A-47CD-B1E6-8F7B82810E33}" type="pres">
      <dgm:prSet presAssocID="{E9CFCB77-9322-4FF9-81E1-32B5CEB8550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E2DD0E-15EB-4341-A3FD-91C3CEF866AF}" type="pres">
      <dgm:prSet presAssocID="{A4958455-3E85-4A46-BD2A-87B8B9751116}" presName="root1" presStyleCnt="0"/>
      <dgm:spPr/>
      <dgm:t>
        <a:bodyPr/>
        <a:lstStyle/>
        <a:p>
          <a:endParaRPr lang="en-US"/>
        </a:p>
      </dgm:t>
    </dgm:pt>
    <dgm:pt modelId="{ABE2A1D7-AF7A-40DF-888E-C6C5327B2FBD}" type="pres">
      <dgm:prSet presAssocID="{A4958455-3E85-4A46-BD2A-87B8B9751116}" presName="LevelOneTextNode" presStyleLbl="node0" presStyleIdx="0" presStyleCnt="1" custLinFactNeighborX="-8226" custLinFactNeighborY="-41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7C91D3-139E-4CF4-9924-59691D92D13F}" type="pres">
      <dgm:prSet presAssocID="{A4958455-3E85-4A46-BD2A-87B8B9751116}" presName="level2hierChild" presStyleCnt="0"/>
      <dgm:spPr/>
      <dgm:t>
        <a:bodyPr/>
        <a:lstStyle/>
        <a:p>
          <a:endParaRPr lang="en-US"/>
        </a:p>
      </dgm:t>
    </dgm:pt>
    <dgm:pt modelId="{A80653DF-DFE9-4AD2-BA05-0D033B8B6C3E}" type="pres">
      <dgm:prSet presAssocID="{B063FA35-7AB1-417E-8736-4C70E1074320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FD16FB56-5834-40A8-B1B4-A766DD5DCDE3}" type="pres">
      <dgm:prSet presAssocID="{B063FA35-7AB1-417E-8736-4C70E107432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FD828952-4737-4675-92CF-E9F6C89AB1BF}" type="pres">
      <dgm:prSet presAssocID="{2A6CD996-2CDC-4916-9C22-BC7ED0691047}" presName="root2" presStyleCnt="0"/>
      <dgm:spPr/>
      <dgm:t>
        <a:bodyPr/>
        <a:lstStyle/>
        <a:p>
          <a:endParaRPr lang="en-US"/>
        </a:p>
      </dgm:t>
    </dgm:pt>
    <dgm:pt modelId="{CB4B7B0D-7735-4A19-9B48-95AC816E2D2B}" type="pres">
      <dgm:prSet presAssocID="{2A6CD996-2CDC-4916-9C22-BC7ED0691047}" presName="LevelTwoTextNode" presStyleLbl="node2" presStyleIdx="0" presStyleCnt="3" custLinFactNeighborX="2475" custLinFactNeighborY="-504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1C1C34-3762-4EEC-9A36-4C6E4E956956}" type="pres">
      <dgm:prSet presAssocID="{2A6CD996-2CDC-4916-9C22-BC7ED0691047}" presName="level3hierChild" presStyleCnt="0"/>
      <dgm:spPr/>
      <dgm:t>
        <a:bodyPr/>
        <a:lstStyle/>
        <a:p>
          <a:endParaRPr lang="en-US"/>
        </a:p>
      </dgm:t>
    </dgm:pt>
    <dgm:pt modelId="{85CCFD1A-D2E1-4BBD-9F71-F8F2420034A9}" type="pres">
      <dgm:prSet presAssocID="{349A40D0-BE81-4BBA-B2C1-A1BA5833DE2D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DF999CB4-F72F-4B12-8219-385B0727E491}" type="pres">
      <dgm:prSet presAssocID="{349A40D0-BE81-4BBA-B2C1-A1BA5833DE2D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AE6DF85-70CD-408F-A6B5-79363E428C2E}" type="pres">
      <dgm:prSet presAssocID="{C08B165A-44C9-4960-B4B1-0CEEF61AB829}" presName="root2" presStyleCnt="0"/>
      <dgm:spPr/>
      <dgm:t>
        <a:bodyPr/>
        <a:lstStyle/>
        <a:p>
          <a:endParaRPr lang="en-US"/>
        </a:p>
      </dgm:t>
    </dgm:pt>
    <dgm:pt modelId="{D9DEA625-DFE2-419C-9B29-DE0671D4607E}" type="pres">
      <dgm:prSet presAssocID="{C08B165A-44C9-4960-B4B1-0CEEF61AB829}" presName="LevelTwoTextNode" presStyleLbl="node2" presStyleIdx="1" presStyleCnt="3" custScaleY="103736" custLinFactNeighborX="2351" custLinFactNeighborY="-22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E9DE68-EFDE-4496-9DE6-AA629E54CFA8}" type="pres">
      <dgm:prSet presAssocID="{C08B165A-44C9-4960-B4B1-0CEEF61AB829}" presName="level3hierChild" presStyleCnt="0"/>
      <dgm:spPr/>
      <dgm:t>
        <a:bodyPr/>
        <a:lstStyle/>
        <a:p>
          <a:endParaRPr lang="en-US"/>
        </a:p>
      </dgm:t>
    </dgm:pt>
    <dgm:pt modelId="{4A30FE6E-8D0D-4A38-ACFC-8FE2A96860E1}" type="pres">
      <dgm:prSet presAssocID="{D5C7BACA-9A09-423A-9AC2-BF60B7934502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62A27BF-6179-4E8B-902E-64806F18E913}" type="pres">
      <dgm:prSet presAssocID="{D5C7BACA-9A09-423A-9AC2-BF60B793450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1215F1FC-827E-433C-A66F-42C13C42D6BD}" type="pres">
      <dgm:prSet presAssocID="{0EEB5DFE-4489-4993-BC70-F79B35363387}" presName="root2" presStyleCnt="0"/>
      <dgm:spPr/>
    </dgm:pt>
    <dgm:pt modelId="{8EA8448A-EF24-4CFD-8F48-BACDA47504A2}" type="pres">
      <dgm:prSet presAssocID="{0EEB5DFE-4489-4993-BC70-F79B35363387}" presName="LevelTwoTextNode" presStyleLbl="node2" presStyleIdx="2" presStyleCnt="3" custLinFactNeighborX="2475" custLinFactNeighborY="522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F6CCB6-DC14-4300-87F9-F63B1D0B1732}" type="pres">
      <dgm:prSet presAssocID="{0EEB5DFE-4489-4993-BC70-F79B35363387}" presName="level3hierChild" presStyleCnt="0"/>
      <dgm:spPr/>
    </dgm:pt>
  </dgm:ptLst>
  <dgm:cxnLst>
    <dgm:cxn modelId="{24F739C3-56F1-47A9-ADEA-258BB8B6B014}" type="presOf" srcId="{C08B165A-44C9-4960-B4B1-0CEEF61AB829}" destId="{D9DEA625-DFE2-419C-9B29-DE0671D4607E}" srcOrd="0" destOrd="0" presId="urn:microsoft.com/office/officeart/2005/8/layout/hierarchy2"/>
    <dgm:cxn modelId="{2C1B0A66-CF1B-44AF-A26B-1D893CAA5BE8}" type="presOf" srcId="{0EEB5DFE-4489-4993-BC70-F79B35363387}" destId="{8EA8448A-EF24-4CFD-8F48-BACDA47504A2}" srcOrd="0" destOrd="0" presId="urn:microsoft.com/office/officeart/2005/8/layout/hierarchy2"/>
    <dgm:cxn modelId="{99FBDE73-5A8F-4E8E-BBB3-6658C4AAFBB3}" srcId="{A4958455-3E85-4A46-BD2A-87B8B9751116}" destId="{2A6CD996-2CDC-4916-9C22-BC7ED0691047}" srcOrd="0" destOrd="0" parTransId="{B063FA35-7AB1-417E-8736-4C70E1074320}" sibTransId="{24746BE6-2DC0-45F4-80AE-CD70080D82A8}"/>
    <dgm:cxn modelId="{C7B59617-EF74-4105-92B1-5E090253FA02}" type="presOf" srcId="{2A6CD996-2CDC-4916-9C22-BC7ED0691047}" destId="{CB4B7B0D-7735-4A19-9B48-95AC816E2D2B}" srcOrd="0" destOrd="0" presId="urn:microsoft.com/office/officeart/2005/8/layout/hierarchy2"/>
    <dgm:cxn modelId="{008E33F4-31AF-4D0D-8E0D-3F2C1080A79F}" type="presOf" srcId="{B063FA35-7AB1-417E-8736-4C70E1074320}" destId="{FD16FB56-5834-40A8-B1B4-A766DD5DCDE3}" srcOrd="1" destOrd="0" presId="urn:microsoft.com/office/officeart/2005/8/layout/hierarchy2"/>
    <dgm:cxn modelId="{4FA077D2-DAC1-4790-BC66-0A70460974AA}" srcId="{E9CFCB77-9322-4FF9-81E1-32B5CEB85509}" destId="{A4958455-3E85-4A46-BD2A-87B8B9751116}" srcOrd="0" destOrd="0" parTransId="{5966CA4D-9554-4752-84B5-A3E50F90137C}" sibTransId="{5FA215EC-5210-4813-9636-4F5ADA3446F1}"/>
    <dgm:cxn modelId="{438A3F07-8049-4819-B5DE-119C39CC7869}" type="presOf" srcId="{B063FA35-7AB1-417E-8736-4C70E1074320}" destId="{A80653DF-DFE9-4AD2-BA05-0D033B8B6C3E}" srcOrd="0" destOrd="0" presId="urn:microsoft.com/office/officeart/2005/8/layout/hierarchy2"/>
    <dgm:cxn modelId="{43F14A09-DE82-414F-B1DD-CA6FE2B24E77}" type="presOf" srcId="{A4958455-3E85-4A46-BD2A-87B8B9751116}" destId="{ABE2A1D7-AF7A-40DF-888E-C6C5327B2FBD}" srcOrd="0" destOrd="0" presId="urn:microsoft.com/office/officeart/2005/8/layout/hierarchy2"/>
    <dgm:cxn modelId="{F027E694-82F1-4765-B28F-AEF9D5F3246D}" srcId="{A4958455-3E85-4A46-BD2A-87B8B9751116}" destId="{0EEB5DFE-4489-4993-BC70-F79B35363387}" srcOrd="2" destOrd="0" parTransId="{D5C7BACA-9A09-423A-9AC2-BF60B7934502}" sibTransId="{AB7CF1C3-39A0-42A4-8395-2452CF643524}"/>
    <dgm:cxn modelId="{817323C9-BBB7-408D-AB17-500B74BC393A}" type="presOf" srcId="{D5C7BACA-9A09-423A-9AC2-BF60B7934502}" destId="{962A27BF-6179-4E8B-902E-64806F18E913}" srcOrd="1" destOrd="0" presId="urn:microsoft.com/office/officeart/2005/8/layout/hierarchy2"/>
    <dgm:cxn modelId="{7EFDBEC4-3273-4288-8FE6-3D34E36B8E73}" type="presOf" srcId="{E9CFCB77-9322-4FF9-81E1-32B5CEB85509}" destId="{B9CF053B-9F2A-47CD-B1E6-8F7B82810E33}" srcOrd="0" destOrd="0" presId="urn:microsoft.com/office/officeart/2005/8/layout/hierarchy2"/>
    <dgm:cxn modelId="{E30BFBCA-1EF6-46AB-8D01-2C9E4AB55968}" type="presOf" srcId="{349A40D0-BE81-4BBA-B2C1-A1BA5833DE2D}" destId="{DF999CB4-F72F-4B12-8219-385B0727E491}" srcOrd="1" destOrd="0" presId="urn:microsoft.com/office/officeart/2005/8/layout/hierarchy2"/>
    <dgm:cxn modelId="{C401C6EB-3FE8-49C7-8AFC-7872214E1F69}" srcId="{A4958455-3E85-4A46-BD2A-87B8B9751116}" destId="{C08B165A-44C9-4960-B4B1-0CEEF61AB829}" srcOrd="1" destOrd="0" parTransId="{349A40D0-BE81-4BBA-B2C1-A1BA5833DE2D}" sibTransId="{B1BED997-29F2-49CA-83CB-ECADD7031D12}"/>
    <dgm:cxn modelId="{D776A84B-0DD3-49FB-9773-05D97DA05957}" type="presOf" srcId="{349A40D0-BE81-4BBA-B2C1-A1BA5833DE2D}" destId="{85CCFD1A-D2E1-4BBD-9F71-F8F2420034A9}" srcOrd="0" destOrd="0" presId="urn:microsoft.com/office/officeart/2005/8/layout/hierarchy2"/>
    <dgm:cxn modelId="{E0057443-48EE-4BB4-B983-6AF087161428}" type="presOf" srcId="{D5C7BACA-9A09-423A-9AC2-BF60B7934502}" destId="{4A30FE6E-8D0D-4A38-ACFC-8FE2A96860E1}" srcOrd="0" destOrd="0" presId="urn:microsoft.com/office/officeart/2005/8/layout/hierarchy2"/>
    <dgm:cxn modelId="{0EEF88B0-5C7C-482E-B796-40E2F9886363}" type="presParOf" srcId="{B9CF053B-9F2A-47CD-B1E6-8F7B82810E33}" destId="{9AE2DD0E-15EB-4341-A3FD-91C3CEF866AF}" srcOrd="0" destOrd="0" presId="urn:microsoft.com/office/officeart/2005/8/layout/hierarchy2"/>
    <dgm:cxn modelId="{C130B5E0-F09C-46F4-A6B2-7199D70D4C6A}" type="presParOf" srcId="{9AE2DD0E-15EB-4341-A3FD-91C3CEF866AF}" destId="{ABE2A1D7-AF7A-40DF-888E-C6C5327B2FBD}" srcOrd="0" destOrd="0" presId="urn:microsoft.com/office/officeart/2005/8/layout/hierarchy2"/>
    <dgm:cxn modelId="{7C39A4D0-2EC1-4634-BA4A-65661548D3C3}" type="presParOf" srcId="{9AE2DD0E-15EB-4341-A3FD-91C3CEF866AF}" destId="{1D7C91D3-139E-4CF4-9924-59691D92D13F}" srcOrd="1" destOrd="0" presId="urn:microsoft.com/office/officeart/2005/8/layout/hierarchy2"/>
    <dgm:cxn modelId="{A45A3514-179A-46D8-8F95-F70FB9570DA6}" type="presParOf" srcId="{1D7C91D3-139E-4CF4-9924-59691D92D13F}" destId="{A80653DF-DFE9-4AD2-BA05-0D033B8B6C3E}" srcOrd="0" destOrd="0" presId="urn:microsoft.com/office/officeart/2005/8/layout/hierarchy2"/>
    <dgm:cxn modelId="{F8CA1B14-879C-44C0-A407-38626EC94D92}" type="presParOf" srcId="{A80653DF-DFE9-4AD2-BA05-0D033B8B6C3E}" destId="{FD16FB56-5834-40A8-B1B4-A766DD5DCDE3}" srcOrd="0" destOrd="0" presId="urn:microsoft.com/office/officeart/2005/8/layout/hierarchy2"/>
    <dgm:cxn modelId="{4798E405-B104-4F5A-BE09-CAC6F06DE811}" type="presParOf" srcId="{1D7C91D3-139E-4CF4-9924-59691D92D13F}" destId="{FD828952-4737-4675-92CF-E9F6C89AB1BF}" srcOrd="1" destOrd="0" presId="urn:microsoft.com/office/officeart/2005/8/layout/hierarchy2"/>
    <dgm:cxn modelId="{765EE682-502C-49AB-9826-F4F68224925B}" type="presParOf" srcId="{FD828952-4737-4675-92CF-E9F6C89AB1BF}" destId="{CB4B7B0D-7735-4A19-9B48-95AC816E2D2B}" srcOrd="0" destOrd="0" presId="urn:microsoft.com/office/officeart/2005/8/layout/hierarchy2"/>
    <dgm:cxn modelId="{78DF166E-A91F-4FC8-B074-E2CE99C372BC}" type="presParOf" srcId="{FD828952-4737-4675-92CF-E9F6C89AB1BF}" destId="{E51C1C34-3762-4EEC-9A36-4C6E4E956956}" srcOrd="1" destOrd="0" presId="urn:microsoft.com/office/officeart/2005/8/layout/hierarchy2"/>
    <dgm:cxn modelId="{9D891575-32F7-417E-B44E-52FA38459E0C}" type="presParOf" srcId="{1D7C91D3-139E-4CF4-9924-59691D92D13F}" destId="{85CCFD1A-D2E1-4BBD-9F71-F8F2420034A9}" srcOrd="2" destOrd="0" presId="urn:microsoft.com/office/officeart/2005/8/layout/hierarchy2"/>
    <dgm:cxn modelId="{1996610E-D747-40DF-8747-B37D264BC6C4}" type="presParOf" srcId="{85CCFD1A-D2E1-4BBD-9F71-F8F2420034A9}" destId="{DF999CB4-F72F-4B12-8219-385B0727E491}" srcOrd="0" destOrd="0" presId="urn:microsoft.com/office/officeart/2005/8/layout/hierarchy2"/>
    <dgm:cxn modelId="{98259589-AC7F-4B26-8C9B-B8E9C4E3FCE6}" type="presParOf" srcId="{1D7C91D3-139E-4CF4-9924-59691D92D13F}" destId="{FAE6DF85-70CD-408F-A6B5-79363E428C2E}" srcOrd="3" destOrd="0" presId="urn:microsoft.com/office/officeart/2005/8/layout/hierarchy2"/>
    <dgm:cxn modelId="{3DEAEBD7-5E71-40D2-AB66-D63DD0913F0C}" type="presParOf" srcId="{FAE6DF85-70CD-408F-A6B5-79363E428C2E}" destId="{D9DEA625-DFE2-419C-9B29-DE0671D4607E}" srcOrd="0" destOrd="0" presId="urn:microsoft.com/office/officeart/2005/8/layout/hierarchy2"/>
    <dgm:cxn modelId="{19185EC5-4B81-4226-BC61-CD6BC86B786A}" type="presParOf" srcId="{FAE6DF85-70CD-408F-A6B5-79363E428C2E}" destId="{A1E9DE68-EFDE-4496-9DE6-AA629E54CFA8}" srcOrd="1" destOrd="0" presId="urn:microsoft.com/office/officeart/2005/8/layout/hierarchy2"/>
    <dgm:cxn modelId="{D6D71922-08FE-4C88-8CAC-EA1647C28E63}" type="presParOf" srcId="{1D7C91D3-139E-4CF4-9924-59691D92D13F}" destId="{4A30FE6E-8D0D-4A38-ACFC-8FE2A96860E1}" srcOrd="4" destOrd="0" presId="urn:microsoft.com/office/officeart/2005/8/layout/hierarchy2"/>
    <dgm:cxn modelId="{C3DAA5E6-6957-4994-8AC8-1D74460B4654}" type="presParOf" srcId="{4A30FE6E-8D0D-4A38-ACFC-8FE2A96860E1}" destId="{962A27BF-6179-4E8B-902E-64806F18E913}" srcOrd="0" destOrd="0" presId="urn:microsoft.com/office/officeart/2005/8/layout/hierarchy2"/>
    <dgm:cxn modelId="{08E8FF48-7C40-4D43-979A-6E3BA23FB497}" type="presParOf" srcId="{1D7C91D3-139E-4CF4-9924-59691D92D13F}" destId="{1215F1FC-827E-433C-A66F-42C13C42D6BD}" srcOrd="5" destOrd="0" presId="urn:microsoft.com/office/officeart/2005/8/layout/hierarchy2"/>
    <dgm:cxn modelId="{51857C31-A8ED-4BE4-A720-D7F252742020}" type="presParOf" srcId="{1215F1FC-827E-433C-A66F-42C13C42D6BD}" destId="{8EA8448A-EF24-4CFD-8F48-BACDA47504A2}" srcOrd="0" destOrd="0" presId="urn:microsoft.com/office/officeart/2005/8/layout/hierarchy2"/>
    <dgm:cxn modelId="{D7C614DE-EB66-4633-9405-A6B39F3AEE12}" type="presParOf" srcId="{1215F1FC-827E-433C-A66F-42C13C42D6BD}" destId="{66F6CCB6-DC14-4300-87F9-F63B1D0B173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CFCB77-9322-4FF9-81E1-32B5CEB8550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958455-3E85-4A46-BD2A-87B8B9751116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1"/>
          <a:stretch>
            <a:fillRect l="-1682" r="-2056"/>
          </a:stretch>
        </a:blipFill>
        <a:ln/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966CA4D-9554-4752-84B5-A3E50F90137C}" type="parTrans" cxnId="{4FA077D2-DAC1-4790-BC66-0A70460974AA}">
      <dgm:prSet/>
      <dgm:spPr/>
      <dgm:t>
        <a:bodyPr/>
        <a:lstStyle/>
        <a:p>
          <a:endParaRPr lang="en-US"/>
        </a:p>
      </dgm:t>
    </dgm:pt>
    <dgm:pt modelId="{5FA215EC-5210-4813-9636-4F5ADA3446F1}" type="sibTrans" cxnId="{4FA077D2-DAC1-4790-BC66-0A70460974AA}">
      <dgm:prSet/>
      <dgm:spPr/>
      <dgm:t>
        <a:bodyPr/>
        <a:lstStyle/>
        <a:p>
          <a:endParaRPr lang="en-US"/>
        </a:p>
      </dgm:t>
    </dgm:pt>
    <dgm:pt modelId="{2A6CD996-2CDC-4916-9C22-BC7ED0691047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miễn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dịch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khuẩn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tố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gây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viêm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nhiễm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63FA35-7AB1-417E-8736-4C70E1074320}" type="parTrans" cxnId="{99FBDE73-5A8F-4E8E-BBB3-6658C4AAFBB3}">
      <dgm:prSet/>
      <dgm:spPr/>
      <dgm:t>
        <a:bodyPr/>
        <a:lstStyle/>
        <a:p>
          <a:endParaRPr lang="en-US"/>
        </a:p>
      </dgm:t>
    </dgm:pt>
    <dgm:pt modelId="{24746BE6-2DC0-45F4-80AE-CD70080D82A8}" type="sibTrans" cxnId="{99FBDE73-5A8F-4E8E-BBB3-6658C4AAFBB3}">
      <dgm:prSet/>
      <dgm:spPr/>
      <dgm:t>
        <a:bodyPr/>
        <a:lstStyle/>
        <a:p>
          <a:endParaRPr lang="en-US"/>
        </a:p>
      </dgm:t>
    </dgm:pt>
    <dgm:pt modelId="{C08B165A-44C9-4960-B4B1-0CEEF61AB829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miễn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phản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ứng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kháng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kháng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khớp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,..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9A40D0-BE81-4BBA-B2C1-A1BA5833DE2D}" type="parTrans" cxnId="{C401C6EB-3FE8-49C7-8AFC-7872214E1F69}">
      <dgm:prSet/>
      <dgm:spPr/>
      <dgm:t>
        <a:bodyPr/>
        <a:lstStyle/>
        <a:p>
          <a:endParaRPr lang="en-US"/>
        </a:p>
      </dgm:t>
    </dgm:pt>
    <dgm:pt modelId="{B1BED997-29F2-49CA-83CB-ECADD7031D12}" type="sibTrans" cxnId="{C401C6EB-3FE8-49C7-8AFC-7872214E1F69}">
      <dgm:prSet/>
      <dgm:spPr/>
      <dgm:t>
        <a:bodyPr/>
        <a:lstStyle/>
        <a:p>
          <a:endParaRPr lang="en-US"/>
        </a:p>
      </dgm:t>
    </dgm:pt>
    <dgm:pt modelId="{0EEB5DFE-4489-4993-BC70-F79B3536338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nhiễm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miễn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dịch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gây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khuẩn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gây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protein M,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Streptolysin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</a:t>
          </a:r>
          <a:r>
            <a:rPr lang="en-US" dirty="0" smtClean="0"/>
            <a:t>…</a:t>
          </a:r>
          <a:endParaRPr lang="en-US" dirty="0"/>
        </a:p>
      </dgm:t>
    </dgm:pt>
    <dgm:pt modelId="{D5C7BACA-9A09-423A-9AC2-BF60B7934502}" type="parTrans" cxnId="{F027E694-82F1-4765-B28F-AEF9D5F3246D}">
      <dgm:prSet/>
      <dgm:spPr/>
      <dgm:t>
        <a:bodyPr/>
        <a:lstStyle/>
        <a:p>
          <a:endParaRPr lang="en-US"/>
        </a:p>
      </dgm:t>
    </dgm:pt>
    <dgm:pt modelId="{AB7CF1C3-39A0-42A4-8395-2452CF643524}" type="sibTrans" cxnId="{F027E694-82F1-4765-B28F-AEF9D5F3246D}">
      <dgm:prSet/>
      <dgm:spPr/>
      <dgm:t>
        <a:bodyPr/>
        <a:lstStyle/>
        <a:p>
          <a:endParaRPr lang="en-US"/>
        </a:p>
      </dgm:t>
    </dgm:pt>
    <dgm:pt modelId="{B9CF053B-9F2A-47CD-B1E6-8F7B82810E33}" type="pres">
      <dgm:prSet presAssocID="{E9CFCB77-9322-4FF9-81E1-32B5CEB8550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E2DD0E-15EB-4341-A3FD-91C3CEF866AF}" type="pres">
      <dgm:prSet presAssocID="{A4958455-3E85-4A46-BD2A-87B8B9751116}" presName="root1" presStyleCnt="0"/>
      <dgm:spPr/>
      <dgm:t>
        <a:bodyPr/>
        <a:lstStyle/>
        <a:p>
          <a:endParaRPr lang="en-US"/>
        </a:p>
      </dgm:t>
    </dgm:pt>
    <dgm:pt modelId="{ABE2A1D7-AF7A-40DF-888E-C6C5327B2FBD}" type="pres">
      <dgm:prSet presAssocID="{A4958455-3E85-4A46-BD2A-87B8B9751116}" presName="LevelOneTextNode" presStyleLbl="node0" presStyleIdx="0" presStyleCnt="1" custLinFactNeighborX="-8226" custLinFactNeighborY="-41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7C91D3-139E-4CF4-9924-59691D92D13F}" type="pres">
      <dgm:prSet presAssocID="{A4958455-3E85-4A46-BD2A-87B8B9751116}" presName="level2hierChild" presStyleCnt="0"/>
      <dgm:spPr/>
      <dgm:t>
        <a:bodyPr/>
        <a:lstStyle/>
        <a:p>
          <a:endParaRPr lang="en-US"/>
        </a:p>
      </dgm:t>
    </dgm:pt>
    <dgm:pt modelId="{A80653DF-DFE9-4AD2-BA05-0D033B8B6C3E}" type="pres">
      <dgm:prSet presAssocID="{B063FA35-7AB1-417E-8736-4C70E1074320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FD16FB56-5834-40A8-B1B4-A766DD5DCDE3}" type="pres">
      <dgm:prSet presAssocID="{B063FA35-7AB1-417E-8736-4C70E107432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FD828952-4737-4675-92CF-E9F6C89AB1BF}" type="pres">
      <dgm:prSet presAssocID="{2A6CD996-2CDC-4916-9C22-BC7ED0691047}" presName="root2" presStyleCnt="0"/>
      <dgm:spPr/>
      <dgm:t>
        <a:bodyPr/>
        <a:lstStyle/>
        <a:p>
          <a:endParaRPr lang="en-US"/>
        </a:p>
      </dgm:t>
    </dgm:pt>
    <dgm:pt modelId="{CB4B7B0D-7735-4A19-9B48-95AC816E2D2B}" type="pres">
      <dgm:prSet presAssocID="{2A6CD996-2CDC-4916-9C22-BC7ED0691047}" presName="LevelTwoTextNode" presStyleLbl="node2" presStyleIdx="0" presStyleCnt="3" custLinFactNeighborX="2475" custLinFactNeighborY="-504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1C1C34-3762-4EEC-9A36-4C6E4E956956}" type="pres">
      <dgm:prSet presAssocID="{2A6CD996-2CDC-4916-9C22-BC7ED0691047}" presName="level3hierChild" presStyleCnt="0"/>
      <dgm:spPr/>
      <dgm:t>
        <a:bodyPr/>
        <a:lstStyle/>
        <a:p>
          <a:endParaRPr lang="en-US"/>
        </a:p>
      </dgm:t>
    </dgm:pt>
    <dgm:pt modelId="{85CCFD1A-D2E1-4BBD-9F71-F8F2420034A9}" type="pres">
      <dgm:prSet presAssocID="{349A40D0-BE81-4BBA-B2C1-A1BA5833DE2D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DF999CB4-F72F-4B12-8219-385B0727E491}" type="pres">
      <dgm:prSet presAssocID="{349A40D0-BE81-4BBA-B2C1-A1BA5833DE2D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AE6DF85-70CD-408F-A6B5-79363E428C2E}" type="pres">
      <dgm:prSet presAssocID="{C08B165A-44C9-4960-B4B1-0CEEF61AB829}" presName="root2" presStyleCnt="0"/>
      <dgm:spPr/>
      <dgm:t>
        <a:bodyPr/>
        <a:lstStyle/>
        <a:p>
          <a:endParaRPr lang="en-US"/>
        </a:p>
      </dgm:t>
    </dgm:pt>
    <dgm:pt modelId="{D9DEA625-DFE2-419C-9B29-DE0671D4607E}" type="pres">
      <dgm:prSet presAssocID="{C08B165A-44C9-4960-B4B1-0CEEF61AB829}" presName="LevelTwoTextNode" presStyleLbl="node2" presStyleIdx="1" presStyleCnt="3" custScaleY="103736" custLinFactNeighborX="2351" custLinFactNeighborY="-22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E9DE68-EFDE-4496-9DE6-AA629E54CFA8}" type="pres">
      <dgm:prSet presAssocID="{C08B165A-44C9-4960-B4B1-0CEEF61AB829}" presName="level3hierChild" presStyleCnt="0"/>
      <dgm:spPr/>
      <dgm:t>
        <a:bodyPr/>
        <a:lstStyle/>
        <a:p>
          <a:endParaRPr lang="en-US"/>
        </a:p>
      </dgm:t>
    </dgm:pt>
    <dgm:pt modelId="{4A30FE6E-8D0D-4A38-ACFC-8FE2A96860E1}" type="pres">
      <dgm:prSet presAssocID="{D5C7BACA-9A09-423A-9AC2-BF60B7934502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62A27BF-6179-4E8B-902E-64806F18E913}" type="pres">
      <dgm:prSet presAssocID="{D5C7BACA-9A09-423A-9AC2-BF60B793450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1215F1FC-827E-433C-A66F-42C13C42D6BD}" type="pres">
      <dgm:prSet presAssocID="{0EEB5DFE-4489-4993-BC70-F79B35363387}" presName="root2" presStyleCnt="0"/>
      <dgm:spPr/>
    </dgm:pt>
    <dgm:pt modelId="{8EA8448A-EF24-4CFD-8F48-BACDA47504A2}" type="pres">
      <dgm:prSet presAssocID="{0EEB5DFE-4489-4993-BC70-F79B35363387}" presName="LevelTwoTextNode" presStyleLbl="node2" presStyleIdx="2" presStyleCnt="3" custLinFactNeighborX="2475" custLinFactNeighborY="522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F6CCB6-DC14-4300-87F9-F63B1D0B1732}" type="pres">
      <dgm:prSet presAssocID="{0EEB5DFE-4489-4993-BC70-F79B35363387}" presName="level3hierChild" presStyleCnt="0"/>
      <dgm:spPr/>
    </dgm:pt>
  </dgm:ptLst>
  <dgm:cxnLst>
    <dgm:cxn modelId="{24F739C3-56F1-47A9-ADEA-258BB8B6B014}" type="presOf" srcId="{C08B165A-44C9-4960-B4B1-0CEEF61AB829}" destId="{D9DEA625-DFE2-419C-9B29-DE0671D4607E}" srcOrd="0" destOrd="0" presId="urn:microsoft.com/office/officeart/2005/8/layout/hierarchy2"/>
    <dgm:cxn modelId="{2C1B0A66-CF1B-44AF-A26B-1D893CAA5BE8}" type="presOf" srcId="{0EEB5DFE-4489-4993-BC70-F79B35363387}" destId="{8EA8448A-EF24-4CFD-8F48-BACDA47504A2}" srcOrd="0" destOrd="0" presId="urn:microsoft.com/office/officeart/2005/8/layout/hierarchy2"/>
    <dgm:cxn modelId="{99FBDE73-5A8F-4E8E-BBB3-6658C4AAFBB3}" srcId="{A4958455-3E85-4A46-BD2A-87B8B9751116}" destId="{2A6CD996-2CDC-4916-9C22-BC7ED0691047}" srcOrd="0" destOrd="0" parTransId="{B063FA35-7AB1-417E-8736-4C70E1074320}" sibTransId="{24746BE6-2DC0-45F4-80AE-CD70080D82A8}"/>
    <dgm:cxn modelId="{C7B59617-EF74-4105-92B1-5E090253FA02}" type="presOf" srcId="{2A6CD996-2CDC-4916-9C22-BC7ED0691047}" destId="{CB4B7B0D-7735-4A19-9B48-95AC816E2D2B}" srcOrd="0" destOrd="0" presId="urn:microsoft.com/office/officeart/2005/8/layout/hierarchy2"/>
    <dgm:cxn modelId="{008E33F4-31AF-4D0D-8E0D-3F2C1080A79F}" type="presOf" srcId="{B063FA35-7AB1-417E-8736-4C70E1074320}" destId="{FD16FB56-5834-40A8-B1B4-A766DD5DCDE3}" srcOrd="1" destOrd="0" presId="urn:microsoft.com/office/officeart/2005/8/layout/hierarchy2"/>
    <dgm:cxn modelId="{4FA077D2-DAC1-4790-BC66-0A70460974AA}" srcId="{E9CFCB77-9322-4FF9-81E1-32B5CEB85509}" destId="{A4958455-3E85-4A46-BD2A-87B8B9751116}" srcOrd="0" destOrd="0" parTransId="{5966CA4D-9554-4752-84B5-A3E50F90137C}" sibTransId="{5FA215EC-5210-4813-9636-4F5ADA3446F1}"/>
    <dgm:cxn modelId="{438A3F07-8049-4819-B5DE-119C39CC7869}" type="presOf" srcId="{B063FA35-7AB1-417E-8736-4C70E1074320}" destId="{A80653DF-DFE9-4AD2-BA05-0D033B8B6C3E}" srcOrd="0" destOrd="0" presId="urn:microsoft.com/office/officeart/2005/8/layout/hierarchy2"/>
    <dgm:cxn modelId="{43F14A09-DE82-414F-B1DD-CA6FE2B24E77}" type="presOf" srcId="{A4958455-3E85-4A46-BD2A-87B8B9751116}" destId="{ABE2A1D7-AF7A-40DF-888E-C6C5327B2FBD}" srcOrd="0" destOrd="0" presId="urn:microsoft.com/office/officeart/2005/8/layout/hierarchy2"/>
    <dgm:cxn modelId="{F027E694-82F1-4765-B28F-AEF9D5F3246D}" srcId="{A4958455-3E85-4A46-BD2A-87B8B9751116}" destId="{0EEB5DFE-4489-4993-BC70-F79B35363387}" srcOrd="2" destOrd="0" parTransId="{D5C7BACA-9A09-423A-9AC2-BF60B7934502}" sibTransId="{AB7CF1C3-39A0-42A4-8395-2452CF643524}"/>
    <dgm:cxn modelId="{817323C9-BBB7-408D-AB17-500B74BC393A}" type="presOf" srcId="{D5C7BACA-9A09-423A-9AC2-BF60B7934502}" destId="{962A27BF-6179-4E8B-902E-64806F18E913}" srcOrd="1" destOrd="0" presId="urn:microsoft.com/office/officeart/2005/8/layout/hierarchy2"/>
    <dgm:cxn modelId="{7EFDBEC4-3273-4288-8FE6-3D34E36B8E73}" type="presOf" srcId="{E9CFCB77-9322-4FF9-81E1-32B5CEB85509}" destId="{B9CF053B-9F2A-47CD-B1E6-8F7B82810E33}" srcOrd="0" destOrd="0" presId="urn:microsoft.com/office/officeart/2005/8/layout/hierarchy2"/>
    <dgm:cxn modelId="{E30BFBCA-1EF6-46AB-8D01-2C9E4AB55968}" type="presOf" srcId="{349A40D0-BE81-4BBA-B2C1-A1BA5833DE2D}" destId="{DF999CB4-F72F-4B12-8219-385B0727E491}" srcOrd="1" destOrd="0" presId="urn:microsoft.com/office/officeart/2005/8/layout/hierarchy2"/>
    <dgm:cxn modelId="{C401C6EB-3FE8-49C7-8AFC-7872214E1F69}" srcId="{A4958455-3E85-4A46-BD2A-87B8B9751116}" destId="{C08B165A-44C9-4960-B4B1-0CEEF61AB829}" srcOrd="1" destOrd="0" parTransId="{349A40D0-BE81-4BBA-B2C1-A1BA5833DE2D}" sibTransId="{B1BED997-29F2-49CA-83CB-ECADD7031D12}"/>
    <dgm:cxn modelId="{D776A84B-0DD3-49FB-9773-05D97DA05957}" type="presOf" srcId="{349A40D0-BE81-4BBA-B2C1-A1BA5833DE2D}" destId="{85CCFD1A-D2E1-4BBD-9F71-F8F2420034A9}" srcOrd="0" destOrd="0" presId="urn:microsoft.com/office/officeart/2005/8/layout/hierarchy2"/>
    <dgm:cxn modelId="{E0057443-48EE-4BB4-B983-6AF087161428}" type="presOf" srcId="{D5C7BACA-9A09-423A-9AC2-BF60B7934502}" destId="{4A30FE6E-8D0D-4A38-ACFC-8FE2A96860E1}" srcOrd="0" destOrd="0" presId="urn:microsoft.com/office/officeart/2005/8/layout/hierarchy2"/>
    <dgm:cxn modelId="{0EEF88B0-5C7C-482E-B796-40E2F9886363}" type="presParOf" srcId="{B9CF053B-9F2A-47CD-B1E6-8F7B82810E33}" destId="{9AE2DD0E-15EB-4341-A3FD-91C3CEF866AF}" srcOrd="0" destOrd="0" presId="urn:microsoft.com/office/officeart/2005/8/layout/hierarchy2"/>
    <dgm:cxn modelId="{C130B5E0-F09C-46F4-A6B2-7199D70D4C6A}" type="presParOf" srcId="{9AE2DD0E-15EB-4341-A3FD-91C3CEF866AF}" destId="{ABE2A1D7-AF7A-40DF-888E-C6C5327B2FBD}" srcOrd="0" destOrd="0" presId="urn:microsoft.com/office/officeart/2005/8/layout/hierarchy2"/>
    <dgm:cxn modelId="{7C39A4D0-2EC1-4634-BA4A-65661548D3C3}" type="presParOf" srcId="{9AE2DD0E-15EB-4341-A3FD-91C3CEF866AF}" destId="{1D7C91D3-139E-4CF4-9924-59691D92D13F}" srcOrd="1" destOrd="0" presId="urn:microsoft.com/office/officeart/2005/8/layout/hierarchy2"/>
    <dgm:cxn modelId="{A45A3514-179A-46D8-8F95-F70FB9570DA6}" type="presParOf" srcId="{1D7C91D3-139E-4CF4-9924-59691D92D13F}" destId="{A80653DF-DFE9-4AD2-BA05-0D033B8B6C3E}" srcOrd="0" destOrd="0" presId="urn:microsoft.com/office/officeart/2005/8/layout/hierarchy2"/>
    <dgm:cxn modelId="{F8CA1B14-879C-44C0-A407-38626EC94D92}" type="presParOf" srcId="{A80653DF-DFE9-4AD2-BA05-0D033B8B6C3E}" destId="{FD16FB56-5834-40A8-B1B4-A766DD5DCDE3}" srcOrd="0" destOrd="0" presId="urn:microsoft.com/office/officeart/2005/8/layout/hierarchy2"/>
    <dgm:cxn modelId="{4798E405-B104-4F5A-BE09-CAC6F06DE811}" type="presParOf" srcId="{1D7C91D3-139E-4CF4-9924-59691D92D13F}" destId="{FD828952-4737-4675-92CF-E9F6C89AB1BF}" srcOrd="1" destOrd="0" presId="urn:microsoft.com/office/officeart/2005/8/layout/hierarchy2"/>
    <dgm:cxn modelId="{765EE682-502C-49AB-9826-F4F68224925B}" type="presParOf" srcId="{FD828952-4737-4675-92CF-E9F6C89AB1BF}" destId="{CB4B7B0D-7735-4A19-9B48-95AC816E2D2B}" srcOrd="0" destOrd="0" presId="urn:microsoft.com/office/officeart/2005/8/layout/hierarchy2"/>
    <dgm:cxn modelId="{78DF166E-A91F-4FC8-B074-E2CE99C372BC}" type="presParOf" srcId="{FD828952-4737-4675-92CF-E9F6C89AB1BF}" destId="{E51C1C34-3762-4EEC-9A36-4C6E4E956956}" srcOrd="1" destOrd="0" presId="urn:microsoft.com/office/officeart/2005/8/layout/hierarchy2"/>
    <dgm:cxn modelId="{9D891575-32F7-417E-B44E-52FA38459E0C}" type="presParOf" srcId="{1D7C91D3-139E-4CF4-9924-59691D92D13F}" destId="{85CCFD1A-D2E1-4BBD-9F71-F8F2420034A9}" srcOrd="2" destOrd="0" presId="urn:microsoft.com/office/officeart/2005/8/layout/hierarchy2"/>
    <dgm:cxn modelId="{1996610E-D747-40DF-8747-B37D264BC6C4}" type="presParOf" srcId="{85CCFD1A-D2E1-4BBD-9F71-F8F2420034A9}" destId="{DF999CB4-F72F-4B12-8219-385B0727E491}" srcOrd="0" destOrd="0" presId="urn:microsoft.com/office/officeart/2005/8/layout/hierarchy2"/>
    <dgm:cxn modelId="{98259589-AC7F-4B26-8C9B-B8E9C4E3FCE6}" type="presParOf" srcId="{1D7C91D3-139E-4CF4-9924-59691D92D13F}" destId="{FAE6DF85-70CD-408F-A6B5-79363E428C2E}" srcOrd="3" destOrd="0" presId="urn:microsoft.com/office/officeart/2005/8/layout/hierarchy2"/>
    <dgm:cxn modelId="{3DEAEBD7-5E71-40D2-AB66-D63DD0913F0C}" type="presParOf" srcId="{FAE6DF85-70CD-408F-A6B5-79363E428C2E}" destId="{D9DEA625-DFE2-419C-9B29-DE0671D4607E}" srcOrd="0" destOrd="0" presId="urn:microsoft.com/office/officeart/2005/8/layout/hierarchy2"/>
    <dgm:cxn modelId="{19185EC5-4B81-4226-BC61-CD6BC86B786A}" type="presParOf" srcId="{FAE6DF85-70CD-408F-A6B5-79363E428C2E}" destId="{A1E9DE68-EFDE-4496-9DE6-AA629E54CFA8}" srcOrd="1" destOrd="0" presId="urn:microsoft.com/office/officeart/2005/8/layout/hierarchy2"/>
    <dgm:cxn modelId="{D6D71922-08FE-4C88-8CAC-EA1647C28E63}" type="presParOf" srcId="{1D7C91D3-139E-4CF4-9924-59691D92D13F}" destId="{4A30FE6E-8D0D-4A38-ACFC-8FE2A96860E1}" srcOrd="4" destOrd="0" presId="urn:microsoft.com/office/officeart/2005/8/layout/hierarchy2"/>
    <dgm:cxn modelId="{C3DAA5E6-6957-4994-8AC8-1D74460B4654}" type="presParOf" srcId="{4A30FE6E-8D0D-4A38-ACFC-8FE2A96860E1}" destId="{962A27BF-6179-4E8B-902E-64806F18E913}" srcOrd="0" destOrd="0" presId="urn:microsoft.com/office/officeart/2005/8/layout/hierarchy2"/>
    <dgm:cxn modelId="{08E8FF48-7C40-4D43-979A-6E3BA23FB497}" type="presParOf" srcId="{1D7C91D3-139E-4CF4-9924-59691D92D13F}" destId="{1215F1FC-827E-433C-A66F-42C13C42D6BD}" srcOrd="5" destOrd="0" presId="urn:microsoft.com/office/officeart/2005/8/layout/hierarchy2"/>
    <dgm:cxn modelId="{51857C31-A8ED-4BE4-A720-D7F252742020}" type="presParOf" srcId="{1215F1FC-827E-433C-A66F-42C13C42D6BD}" destId="{8EA8448A-EF24-4CFD-8F48-BACDA47504A2}" srcOrd="0" destOrd="0" presId="urn:microsoft.com/office/officeart/2005/8/layout/hierarchy2"/>
    <dgm:cxn modelId="{D7C614DE-EB66-4633-9405-A6B39F3AEE12}" type="presParOf" srcId="{1215F1FC-827E-433C-A66F-42C13C42D6BD}" destId="{66F6CCB6-DC14-4300-87F9-F63B1D0B173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2A1D7-AF7A-40DF-888E-C6C5327B2FBD}">
      <dsp:nvSpPr>
        <dsp:cNvPr id="0" name=""/>
        <dsp:cNvSpPr/>
      </dsp:nvSpPr>
      <dsp:spPr>
        <a:xfrm>
          <a:off x="14" y="1828798"/>
          <a:ext cx="3238723" cy="161936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khuẩn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lang="en-US" sz="2200" i="1" kern="1200" smtClean="0">
                  <a:latin typeface="Cambria Math"/>
                  <a:ea typeface="Cambria Math"/>
                </a:rPr>
                <m:t>𝛽</m:t>
              </m:r>
            </m:oMath>
          </a14:m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tan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huyết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443" y="1876227"/>
        <a:ext cx="3143865" cy="1524503"/>
      </dsp:txXfrm>
    </dsp:sp>
    <dsp:sp modelId="{A80653DF-DFE9-4AD2-BA05-0D033B8B6C3E}">
      <dsp:nvSpPr>
        <dsp:cNvPr id="0" name=""/>
        <dsp:cNvSpPr/>
      </dsp:nvSpPr>
      <dsp:spPr>
        <a:xfrm rot="18715226">
          <a:off x="2830860" y="1697141"/>
          <a:ext cx="2457820" cy="53876"/>
        </a:xfrm>
        <a:custGeom>
          <a:avLst/>
          <a:gdLst/>
          <a:ahLst/>
          <a:cxnLst/>
          <a:rect l="0" t="0" r="0" b="0"/>
          <a:pathLst>
            <a:path>
              <a:moveTo>
                <a:pt x="0" y="26938"/>
              </a:moveTo>
              <a:lnTo>
                <a:pt x="2457820" y="269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998324" y="1662634"/>
        <a:ext cx="122891" cy="122891"/>
      </dsp:txXfrm>
    </dsp:sp>
    <dsp:sp modelId="{CB4B7B0D-7735-4A19-9B48-95AC816E2D2B}">
      <dsp:nvSpPr>
        <dsp:cNvPr id="0" name=""/>
        <dsp:cNvSpPr/>
      </dsp:nvSpPr>
      <dsp:spPr>
        <a:xfrm>
          <a:off x="4880803" y="0"/>
          <a:ext cx="3238723" cy="161936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miễn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dịch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khuẩn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tố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gây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viêm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nhiễm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8232" y="47429"/>
        <a:ext cx="3143865" cy="1524503"/>
      </dsp:txXfrm>
    </dsp:sp>
    <dsp:sp modelId="{85CCFD1A-D2E1-4BBD-9F71-F8F2420034A9}">
      <dsp:nvSpPr>
        <dsp:cNvPr id="0" name=""/>
        <dsp:cNvSpPr/>
      </dsp:nvSpPr>
      <dsp:spPr>
        <a:xfrm rot="63477">
          <a:off x="3238598" y="2626665"/>
          <a:ext cx="1638328" cy="53876"/>
        </a:xfrm>
        <a:custGeom>
          <a:avLst/>
          <a:gdLst/>
          <a:ahLst/>
          <a:cxnLst/>
          <a:rect l="0" t="0" r="0" b="0"/>
          <a:pathLst>
            <a:path>
              <a:moveTo>
                <a:pt x="0" y="26938"/>
              </a:moveTo>
              <a:lnTo>
                <a:pt x="1638328" y="269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016804" y="2612646"/>
        <a:ext cx="81916" cy="81916"/>
      </dsp:txXfrm>
    </dsp:sp>
    <dsp:sp modelId="{D9DEA625-DFE2-419C-9B29-DE0671D4607E}">
      <dsp:nvSpPr>
        <dsp:cNvPr id="0" name=""/>
        <dsp:cNvSpPr/>
      </dsp:nvSpPr>
      <dsp:spPr>
        <a:xfrm>
          <a:off x="4876787" y="1828798"/>
          <a:ext cx="3238723" cy="167986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miễn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phản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ứng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kháng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kháng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khớp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tim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,..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5988" y="1877999"/>
        <a:ext cx="3140321" cy="1581458"/>
      </dsp:txXfrm>
    </dsp:sp>
    <dsp:sp modelId="{4A30FE6E-8D0D-4A38-ACFC-8FE2A96860E1}">
      <dsp:nvSpPr>
        <dsp:cNvPr id="0" name=""/>
        <dsp:cNvSpPr/>
      </dsp:nvSpPr>
      <dsp:spPr>
        <a:xfrm rot="3004407">
          <a:off x="2780515" y="3592560"/>
          <a:ext cx="2558510" cy="53876"/>
        </a:xfrm>
        <a:custGeom>
          <a:avLst/>
          <a:gdLst/>
          <a:ahLst/>
          <a:cxnLst/>
          <a:rect l="0" t="0" r="0" b="0"/>
          <a:pathLst>
            <a:path>
              <a:moveTo>
                <a:pt x="0" y="26938"/>
              </a:moveTo>
              <a:lnTo>
                <a:pt x="2558510" y="269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995807" y="3555536"/>
        <a:ext cx="127925" cy="127925"/>
      </dsp:txXfrm>
    </dsp:sp>
    <dsp:sp modelId="{8EA8448A-EF24-4CFD-8F48-BACDA47504A2}">
      <dsp:nvSpPr>
        <dsp:cNvPr id="0" name=""/>
        <dsp:cNvSpPr/>
      </dsp:nvSpPr>
      <dsp:spPr>
        <a:xfrm>
          <a:off x="4880803" y="3790838"/>
          <a:ext cx="3238723" cy="161936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nhiễm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miễn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dịch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gây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khuẩn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gây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protein M,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Streptolysin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</a:t>
          </a:r>
          <a:r>
            <a:rPr lang="en-US" sz="2200" kern="1200" dirty="0" smtClean="0"/>
            <a:t>…</a:t>
          </a:r>
          <a:endParaRPr lang="en-US" sz="2200" kern="1200" dirty="0"/>
        </a:p>
      </dsp:txBody>
      <dsp:txXfrm>
        <a:off x="4928232" y="3838267"/>
        <a:ext cx="3143865" cy="1524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C269-6F5B-43FE-A79C-4040CF0B54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21CEB9-87C2-49AB-ABA5-82762C0DE3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C269-6F5B-43FE-A79C-4040CF0B54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CEB9-87C2-49AB-ABA5-82762C0DE3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C269-6F5B-43FE-A79C-4040CF0B54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CEB9-87C2-49AB-ABA5-82762C0DE3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C269-6F5B-43FE-A79C-4040CF0B54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21CEB9-87C2-49AB-ABA5-82762C0DE3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C269-6F5B-43FE-A79C-4040CF0B54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CEB9-87C2-49AB-ABA5-82762C0DE3A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C269-6F5B-43FE-A79C-4040CF0B54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CEB9-87C2-49AB-ABA5-82762C0DE3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C269-6F5B-43FE-A79C-4040CF0B54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621CEB9-87C2-49AB-ABA5-82762C0DE3A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C269-6F5B-43FE-A79C-4040CF0B54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CEB9-87C2-49AB-ABA5-82762C0DE3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C269-6F5B-43FE-A79C-4040CF0B54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CEB9-87C2-49AB-ABA5-82762C0DE3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C269-6F5B-43FE-A79C-4040CF0B54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CEB9-87C2-49AB-ABA5-82762C0DE3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C269-6F5B-43FE-A79C-4040CF0B54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CEB9-87C2-49AB-ABA5-82762C0DE3A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1EC269-6F5B-43FE-A79C-4040CF0B54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21CEB9-87C2-49AB-ABA5-82762C0DE3A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0" i="0" u="none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b="0" i="0" u="none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eutri.vn/benhhocnoi/7-10-2012/S2638/Benh-hoc-thap-tim.htm#ixzz431seLVE2" TargetMode="External"/><Relationship Id="rId2" Type="http://schemas.openxmlformats.org/officeDocument/2006/relationships/hyperlink" Target="http://bacsinoitru.vn/content/benh-thap-tim-1424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33400"/>
            <a:ext cx="6172200" cy="1894362"/>
          </a:xfrm>
        </p:spPr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667000"/>
            <a:ext cx="8458200" cy="2133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GVHD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THS.BS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PHÚC HỌC</a:t>
            </a:r>
          </a:p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19: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VĂN NAM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PHAN CÔNG THÀNH THỪA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810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58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Hạt Meynet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(hiếm gặp): Là những hạt nhỏ nổi dưới da có đường kính khoảng 5-10 mm, dính trên nền xương (khuỷu, gối...) ấn không đau, xuất hiện cùng viêm khớp và viêm tim, mất đi sau vài tuần.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6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Máu: CTM: Bạch cầu tăng, máu lắng tăng; sợi huyết tăng; Protein C tăng; Antistreptolysin O: Tăng cao &gt; 200 đơn vị Todd. Tăng nhiều sau nhiễm liên cầu beta tan huyết nhóm A sau 2 tuần, kéo dài 3-5 tuần rồi giảm dần.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tâm đồ: Bloc nhĩ - thất cấp I hay gặp. Có thể gặp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nhĩ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thất cấp II, III. Nhịp nhanh xoang. Ngoại tâm thu nhĩ, ngoại tâm thu thất...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Chụp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 phổi: Có thể thấy tim to, rốn phổi đậm...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âm tim: Hình ảnh HoHL, HoC, có thể có dịch màng tim...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75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 trị đợt thấp tim: Nghỉ ngơi, kháng sinh, chống viêm, điều trị triệu chứng.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Nghỉ ngơi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" y="2971800"/>
            <a:ext cx="741218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5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4" y="2286000"/>
            <a:ext cx="7696200" cy="332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26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 khớp: Aspirin 100 mg/kg/ngày x 6 ngày; Aspirin 75 mg/kg/ngày x 2 tuần.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Viêm tim: Prednisolon 1-2 mg/kg/ngày x 2-3 tuần, nếu máu lắng giảm thì bắt đầu giảm liều 1-2 mg/tuần</a:t>
            </a:r>
            <a:r>
              <a:rPr lang="vi-VN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5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(Digoxin 0,25mg/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Furosemid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mg × 1-2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Kali).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Perindopril 4 mg × 1viên/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enalapril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mg ×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captopril 25 mg ×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Phenobarpital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16-32mg/kg/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haloperidol: 0,03 – 1mg/kg/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chlopromazin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0,5 mg/kg/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8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34" y="1295400"/>
            <a:ext cx="299306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3359727"/>
            <a:ext cx="2036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3.312 đồng / Lọ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93" y="1295400"/>
            <a:ext cx="289000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88531" y="3382879"/>
            <a:ext cx="2271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1.600 đồng / Viên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0" y="3869748"/>
            <a:ext cx="2743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1388" y="6096000"/>
            <a:ext cx="2052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575 đồng / Viên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93" y="3926898"/>
            <a:ext cx="2890005" cy="216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57619" y="5819046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r>
              <a:rPr lang="vi-VN" b="1" dirty="0"/>
              <a:t>300 đồng / Viên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6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 cấp 1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dự phòng cho người khỏe để không bị thấp tim xảy ra:</a:t>
            </a: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 răng miệng, giưa ấm cổ khi trời lạnh, không để bị nhiễm lạnh.</a:t>
            </a: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 sức khỏe và sức đề kháng toàn thân bằng chế độ dinh dưỡng, tập luyện.</a:t>
            </a: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bị viêm họng, nhất là viêm họng do nhiễm liên cầu khuẩn phải điều trị kháng sinh sớm và tích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3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bệnh cấp 2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dự phòng không để thấp tim tái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của vi khuẩn liên cầu beta tan huyết nhóm A là rất hay kháng thuốc nếu dùng một loại thuốc kéo dài nhiều năm. Khuyến cáo chỉ dùng 2 loại thuốc để phòng bệnh thấp tim tái phát đó là: penicilin (ưu tiên số 1) và erythromycin (nếu dị ứng với penicilin).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vi-V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chẩn đoán và điều trị bệnh Nội khoa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NXBYH, 2011.</a:t>
            </a:r>
            <a:b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vi-V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 tim và bệnh tim do thấp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NXBYH, 2002</a:t>
            </a:r>
            <a:b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vi-VN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Therapeutic </a:t>
            </a:r>
            <a:r>
              <a:rPr lang="vi-V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Antibiotic Guidelines 2010 version </a:t>
            </a:r>
            <a:r>
              <a:rPr lang="vi-VN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bacsinoitru.vn/content/benh-thap-tim-1424.html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://www.dieutri.vn/benhhocnoi/7-10-2012/S2638/Benh-hoc-thap-tim.htm#ixzz431seLVE2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20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THẤP TIM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tim,trong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2-4.5%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46%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/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05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1830" y="1371600"/>
                <a:ext cx="86868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khuẩn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tan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huyết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(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Streptococus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pyogenes)</a:t>
                </a:r>
              </a:p>
              <a:p>
                <a:pPr marL="0" indent="0">
                  <a:buNone/>
                </a:pPr>
                <a:endPara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vi-VN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 </a:t>
                </a:r>
                <a:r>
                  <a:rPr lang="vi-V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khuẩn có hình cầu, chúng liên kết với nhau tạo thành từng chuỗi nên được gọi là liên cầu khuẩn</a:t>
                </a:r>
                <a:r>
                  <a:rPr lang="vi-VN" i="1" dirty="0"/>
                  <a:t> 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1830" y="1371600"/>
                <a:ext cx="8686800" cy="4525963"/>
              </a:xfrm>
              <a:blipFill rotWithShape="1">
                <a:blip r:embed="rId2"/>
                <a:stretch>
                  <a:fillRect l="-912" t="-2695" b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 descr="data:image/png;base64,/9j/4AAQSkZJRgABAQEAYABgAAD/2wBDAAoHBwgHBgoICAgLCgoLDhgQDg0NDh0VFhEYIx8lJCIfIiEmKzcvJik0KSEiMEExNDk7Pj4+JS5ESUM8SDc9Pjv/2wBDAQoLCw4NDhwQEBw7KCIoOzs7Ozs7Ozs7Ozs7Ozs7Ozs7Ozs7Ozs7Ozs7Ozs7Ozs7Ozs7Ozs7Ozs7Ozs7Ozs7Ozv/wAARCAE8Aa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MjimEVIaYa9FsySIWphpzU01DZSQlJ3oNJUNlWClHSkJ7UmcUrjsOzRmm5ozSuOw7Jo703NBNK47Ds0o5pgNPWk2VFXZKgyc1MBxUcQqcIcVjKWp6lGm2hAOKG+7Um2o3GFqOc6JQsiu9RE09+pqLvW8ZHlVVqLkUtNparmMOUXIoptBo5h2FJoJpKQmjmE0LmmlqKSjmIsGaXdim5pM07ktD80hpuaUUXE0GaVXweaaaTPNO4rE+aM0xG4pc07k2HZNJSZNJQA6ikFLQFgpe9JRTuFhc0ZpKKLiHZo6U2lzTCwtGabzS5oCwtJmko6Umy4LUeKX2pBzSismzsjEQiilIopcw3EusO9RNwKlaon6V0tnKkQt3phFPPWmkVDZXKNxTad3pDUXK5RpFJTsZpuKm4coe1Ljmkp2KVx8o2inEUmOaVx8ogqVBzTBzU0a9KiUtDanC7LESEVOuAeabEtPK81yuV2e1Thyx0FODmopRwakpr/dpJ6mk1dFCQc1Cc5/CrElQnrXVFni1Y6iUUveiquZcoUlB+tJ60XJsLTaXNJRcTQhpDSmmmnchoKSjvSGnchoUGjNJRRclocelNpc8UlO4rDkp9NjGaftp3FYSinbaTaadwsHFHOKULQQc07hYQUtGDRigLB1opcUYp3CwlFFFO4rC0lFHWi4rBTR1pTwKSlLYqO5KvSnUxOtS4rnbO+Gw2ipMUVNyrIstUMlTMKheuxs5kiIjmmGpDTCPes2yrDT60lOppFQ2VyiYpDS9jmgjmlcLCY5zRRS96m4WEopSKWk2UogBmrUCZxxUKL8wq/AnArGcjvw1K7LEMWRzTzDzT04FOY5NcrbuezGKsVZI9pqq54FXZTxWdMSDx61cDlruyIJOfzqLvzTmzn8aTGc10o8eerCkpwGcUY4+hp3IsMI4NIOv1p+M5puOBTuS0NpDTu9JTuQxtJ9aU9KQ1VzNiGkJzRRTuQJS0UoFFwsGBSUoHNBXNO4co+IcVKKZGMLT6q4rBRR3xRRcLBRRRii4coUUuKckbP0FDlYag27IZRVtLCZ8YXrUp0m467aj2se50rB1WtjPoqeS1ljJ3IeKgI7GrU09jCdKUN0FJwKWkIqrmLQGm8daU0nehglqSxjNTAcVFF1qcDiuaTPRprQaetFOZaKXMU4k7VC/Wpm71C3WutswSIyKYRUhFNI4NZtlWI+9IacfWmkVIWEx1oNFGODUgkJilooApFWFAzQBzSgc09EJI+lS2aRg2SwJnGa0IkGPoKr20RyK04oht6Vy1JHr4enZEBOKVWzUrxZqIqVOBWZ1WaIputZ0/8AWtCY8de9Z0pz+dbQOHEvQgPOaO9KRgmjvW1zywHajHWjPy0d/wAKBjehFJjqKXtQetMzaGkcU09aeeppmM0yGhtJS9s001RkxKKDRTIAU6kHNOAzQNITpS49KXGOtKFNK5aQ9MY607GKaFGck0/Iq7j5QxRilyPWjIouPlExRSgg1JAm+QKO5pc1hxp8zsh9vbNK3ArZt7COBQWwTVi2tI7e23EDccVWmnK9TXJObkz3KOHjSWu493CcjikW/K8Gqb3APemblJqbGrmr6Gp5sUq/OoJas6+07jdEOKRZcHr0q1DcFjtJ4pqTiTKEaiszn3UoxB603rWhqVv5cm8DANZ3eu2Ero+exFL2c2gPSkHWloUc1TZhGOpPCuTVoLheajt0qZsCuWctT06a0I2oppoqbjaZYccVARU7DiomXiu1mMYkRFMNSlT6U1l61Fy+QiIptSEc0wipbJ5RvY/WinFaUrxU3BRYzHWgDmlx1pwXJqWylEco5/CrUEO4j6VGkeTWjaw8g1jKR6NCl1Y+GHHbFW1IA5qPG08CkLk9q5m7npRViYgEf596rTHaevNT7+MH/PWql0cNkGnEU3YpTSc/jVNmBJqSVsnNQHnJrqirHkVp8zA9c0nTFB60nYVRysPWj0o9aQ9KCQ6ZFB6UHrSetUSB6Zpp4NL/AA4pO2KCGNPFJ3peopKozY0jHajFLilA4oJsGO9KBmgDAp2BnilcpREA9akC45pFGeDT1U9uRRc1URAopQpBqRVyKXaRSua8hFt496Np9KlwDRtIFO4chEBzitTRbI3E+ewqiF45rp/DtuyQvIF/Som7qx04an712Jf9diHgVl3IJHAzitS6tpmlbAP/AOqqM1vOgOUPFc9rM9J6oy3bHamCQ54qWaNl6ioQvqa3TVjzp83MSBiasREjBBqJIwferESY5FZyaOmlGXUffIZLEMeorBJIJFdLcIPsbD2rnJAN5raizgx0VdMZk1LFkkVGBzU8KkkVrJnDTjdlyL5RSsRg07GI6hc1yXuz0krIQkCioy3NFXYyZoMuRTRDmrQjzViO2GORWspndTolH7KcdKhktiBmtpYgOKY8AI4rF1DodBNGG8OGPFR+UTjitl7QEk1GtoQRxR7QyeFMvyCR070phIHSthbUY6Ur2oPGKn2iK+qoxfJPOBUiW5JPFan2LJPFSLaYNJ1Bxw6TKkNpxzWjDCAoqRY1HGKlACgelYykdUY22IGj7e1RGPkVdC78Y/z0qJwFHNJamiK8i7f8/WqF02as3MmD1rMnlyetaxic1WasVXIzUZ705mz9aZ3Nbo8ebuw70najPSimQA60dsUvejHJxQFhvajuDTsZzxTSOlMloTpTTwaeRTTz0pmbQ3HNIRjmnYyKPY0E2GnnmnAA0YwadjuKBJCAYPNOC5GRQMHr1pwBU+1BokKMNx0qRFK89RSKFbtUkaN9ahs6Ix1HAA0mMdKkwCBmk2+lK5tyjAMYBpdnvTtpxkir2ladJqF4qBTtHJNO41DoWNI0CW9IduIwea6aIwWEAihx6H8qlvWj020W3tyAe5/WsGaUq+d2c8/1qXKx3UoJrQ2beTdJvdRtP9aW6urU8eWvPt+FYr6hJs2r0qi11IWzz7VlzXLdOzNO4gtrpuYwPp+VZV9ojxK0kQLKBmp47hzz0rTtbjcu1zkdxSUncJ000ctCrIdrrj61ciG5h6ZrQ1LThnzEBwfSorS1OMkdKbV2TBcqsQ6nIsdptGOa5p+TWtrcoMmwHOKxycV001ZHkYyXNKwVbtyMiqmfap4mxVSOek7M0c5TFQOBSxtkUMOM1zrQ9C90Qkc5op5H0oqrmdkbUYG4A1ejUFPw61QQ/P8AjV2BsrinM9mmtB23mhVzwetS47f560Kvt/niueRtGIeSpB/z60hjUZ46GpecfhQw560W0JsViAO3+eKFwetSmME/jSCM7vb/APVWZdhUUHPFSGJQP8+9LGoHepJCmPlNUloZtalWRNvT/PWowSWAqeQ9f8+tRbcSZ9KhotaIep2r1/zxVO4mwPwqzIwAyT/nisq6kAzzmtoRMZSKdxMSSKpOxJ5qSV+TUR6it0jzKs+Zkf8AjQaXHNGKo5LCelKBnNGKdGMnFAJXYLEWqVLZieBVu1gDtjFbNtpwcdKTZ106C6mCLVvTrUbWrDtXVnTgvJFQS2AI6f5xUcx0OhFo5YwkHkVH5eOoro5tN4Ygc1my2bKKtO5yzw9jMK4NIV71YaEg4NRldvaqucrptEYAJwaOVPtT2XnIpoz0NMi1hcAgetOBI69KTb3FOB5w1IpDhg8jipE3L05qMAHp1p65HvUG8dx4kz1FLnstNLZ6ilGM8Gg1HneAOhHSu20KzmstM+0hRukHf05Fcjptp9tvo7fP3jXeapcLp9j5SrkFcLj6UJdTWLsvU53UJ3jYmXJY/wD6qymmZ2+U9KffXj3EuWPApsJWKDfjJY46Vk0dKl0Hlyq+9V3kI9KR5M89DUJcMduDUqI5VEWo5ela9qFMO/PNYQ4HArS09yx2k8Gk0WnpqdCkYuLYEAcYrI1OeOyiI3ZbHQVo2ExDyL1UA1xmqXDz3shJ43Gt46o5KlTkRTuZDLIXPc1WxUh6001sjx5vmd2NpVJHSikxTM7WLEcxAqUSk/Sqecc0obiocTeNVpFppfQ0VULUU+Ql1W2dMPvE+9WoJAP8/SquKcGIbis5an00NDTWQH/P1pWkHrWcs5A60rTE96ya1Nk9C0bjAxmlE4JI/wA96zmc8nNOD4780WFc1kYE0rFRjH+elUI5sd6k80kA5pco29CZpttRfaR3NQOSQP8APpVWRyMdapROeUrGl9oBHX/PNOMy4zn9axzMRzmka5bb1p8pHtVYvXFwBxWTPLupsk5bvUBYsOTWiOSdW+whwc1GRzTjRimcr1GgcUmKfjijbQS0Mx3qRBhqaBinr1FA0tTY00AyDPrXUW6L5Y4/zxXJWL7ZF+tdRaTZjX6f0qWd8Ni1LGAc+/8AWqrjpjv/AIVZnkyh+v8AWqwOSP8APrXJLc6Ip2DylZTx6/0qCXTVYfd/zmr0K5HTnH9KuiM7SSO/9RVwkZVLI4q701lbhcYrOlttvau6u7dSTkf5zWLPYbj0rdSuYOKkjlmiIqMpmtu4sCOg9KoPblatM55UuxTwRRwTzUrAhuaZgE0zFxsJtweDUi7h15FMCnqKlUHHJpFRAHOQwxW1onhm61vLoPKtweZGp/hnQn1i9zMp+zxcscdeOlegwQraWuwMETosY9CP/rU4xvqzRu2hh2Hh+z8PXyTLI11KB0xwMGtO5jac7prTKDoPoahvNZMP+rjAz6jPUVCviKYxHKjnrn34NNyjsi1Tm7Owyfwtp91CWH7h8Hn6GqV14Q/cBbe7WQpnIxTptYaU5Zivcj9DVm21j5kG0DGM+/apTizTkqROP1HS7izY7hkA1mhiSMCvUmsYNTgeCUAOw4P0rgtU0aTS71rdwTg8UnC2qJUruxQ+bAOav2CneCO1NSxfIG04rW0y1RnGeKxaOpbEu4w28hUc4IzXGXBLTOx7mu/1aJLXTWOOSK4CTqT71slZHLV95Fcimkc5FSN1pp+lUjz5IZgGm0+kIqrmTQ2kpTRimSNopTRTuTY6jtR/n9aUjtTa52fWoCOxoON1GMk0EdTUMtDDjFJTjwaaKQ2SoOatxRbgMjoarwjn61owD5fof8aAGfZ8gVXntjtFbCRgimTW4IHHf/CmmYzaOZuIyuapuTuxW5d2+RnFZU8O3JxWhyVIlVhiozUrVGccU0ckxMcUoFFKBVEpCY4pdtOxxRjpSLsN204IKULzUiqKClEmt8hq39PkJwCc8VgRHBzWvYSfMBSaOiB0Plh1wf8APSmGDD5Hr/WpLZspk+n9KtrGDk49/wBRWEoalqbRXgjIxn2/kauBvk4x0P8AKmEBQe3/AOuqr3GwDnjApxp6GU3cfckkk8dT/jVMxls57Z/nT2u1bg9/8KfGQQff/CnytbBpYpT2gYnPGP8AGsuewAJGP85rpJFBzx1z/LNV7mBcnHv0/OqT1JbTOPu7UR8j/PNZzLgmun1GFcHj1/xrn548E4rZI56iIApxx1rX8O6JNrmppaodsY5lf0GazlUopfH0r1HwRo/2DQDOwAnvAWB7gYyP5VUY3ZjJ8sbl5YLLR7ZbCzQRonLMerEHmsHUb4tLtDnYnAP0NaOqzRu+/eFKZ/HI/wAa5WaZrmUmFGY5Haiq2tEdOHgt2OkmdtwDjGTjP51EY5JSTESSM/41C+QB5gZCMUi3LR4aJsnHIrla1O9SVtCUW8852sMN2/Ko2W5t8blYEeveg3T71cOQ2a0JLkTQb2O7AxzQNsXT9UuBIkjFgQf/ANddHNp8WrWq3TYMgAJ9vWuXgdJRtx+VdXocy/ZmiP3G9/X/AOvW1LWVjirpxV0c1dv5UxTZwOM49KdpsbSSLsXknqPzrVu9JklumaUrHb53ZP5Vl6lq9npUBtbEh3Ixu9DTlBX1HGd42RB4t1BRAtsrDf1IFcay8fWrM9w9xIZJGyxPeoHBqHK7Ja0ICOpphGPpUxFNxQmc0okWKaRUhFNNWjFxIz0zSU+mmqRk0JRSGimQdXjnPvTSMCn0Ec1gfWrUbjgf5700jJ/Cn/y//XSds1BaRGR1NBxxTsZFNI60gHRZBGT1rRglAGP896zlJGKkVz2qoq5LN+KQFcdz/wDXqfy9w55rJtpznGf881rwyZ4q+U5plS4thjpn/IrHu7X5W+Wuncbhj6f0qjcW4MZGO39KaMr3OPni254qtt56VuX9sFzxWSy4PSrtY5ai1IMUoFOApQOadjNABwKULSgU8LUmyQ3b6VKq4NJipFXpRYtIWNO1adjGd4xVOBMsa27C3yQfemaJdTWs4soB/npVneycY/zikhj8tR705jn/AD7VlILaiyjchb6/zrKu1I6cY/xrYUbhj1/wqte2pKscetVBrYiS1OdeUo4/z3q9bXisR/L9Ko3kDKxxUEG9D/n1rRoGjoVkDKD9P5YqOR9yA9+P1GKrQOwxnt/Q1JO2OnH/ANY1m4u5lsZl824Z7/5FYskYLFyeK2Ls7cjGWPAH410mgeBzcAX2qYRMErF+I61ql0MpzUVdnP6D4TvNaeKXaIrdWXcX/iGa9Tito7e2hjXC+WiqPoOKZNJbRp9jgCx4BAx0GDmq91MyIUT5yoYZP51ukonDJyqPYfLZ2e3dOkbFR/I1DjToCRHbRADPKj0OazppJbpDg/eb7q+4ql9nuo8Mkp5xwffis5TNo0ejZuyW+nXatG1rH/EMkfiK5rWvBauHudIcE5JMf4Z4q6k95b7GlOV4J/Dg1dtriSKUNGeGGTntg/4UrKUdUNRnTd4s82IZWKnPmIcMpHPpUqOVOwnjFd1r/hmHUla9sVEVwgbfj+PHNcOsOd6H5WVuQetYThynbSrKZYtWZDgDP/1q6fRVYsQT8nQfXqKxtJtjKwLDCgAsf51u6C0fmuiklV5/EU6S1KrtOJi+NL6db0W6TEJtztHvXISY2/MctW14ll83XZ/RflFYpHelUl7zKpxtFERXHOKYeR71KRjvTDwKyuNxI2HrUZFTEUwiqTMZRIsVGetTGo2HNWmc0o6EZppp5ppFUjnkhlFKetFVcyOsI7UlOPX8abjj/PpWJ9chMcY/z0oxyB70tB9ahmkRmOPwpMDP40/GOKaR1pA0NIPNKDtGM9qdikK8ZqloZSRYgfHete1lyT3/AMmsBGK/lWhazYc5Pb/GtoPuc80b8eGOB7fzFI8IK++P6CobWXd+f9avKuR+A/pVaXOSTsYeoWYZScf55rnrm0CseDxXb3MIZTkf55rBvrYBm4rTcxvdHMsm00KKsyxYz25qDHvUtCQu2nquaAvSnqPapsaJMFQH2qQLSKDmpo4mPakaoltVG6ug0/oOP88ViwwkMOK3NPjIA/z2ppO5qrJGxs+QH/PWmrCcj8P61bhj3Lj0/wDrVKbbB/z61E4djH2iRTjjII79P5VO8QkQ9sj+lWEt+Rn2/nTjDhQPp/hUwWplOaZzl5p5LEgj/IqiLHJxjFdHJbl2AOO3NIlszYyFIGMkfSuhJj9orGKlsU4I4Of5U+a38w/KMdeD9K13ghk2qD3XJ/DFT2ulT3iKqptQbfnI/ChR1MJ1Fa5Q8P8AhsX141xcxHyl+7kdTiui1WdbO1Pz8E4xnkZFX7S3NrbJBG/zgKP6Vkvol7Jdia8CvFjJ2+oPFbK66nnuopzvJ7FCA+Vp6zTN88hB+bqARimWcpkgmeRyQgBz69qqa2J/PPmKyQrlc49DxThdRR6f9njP7xww/qKzk3ezZ2xipRut2Qtc3EEe6FQABwT7GqkmrTSkqw24yM/rUD3kkh2F9qqf6VWlbHzDnoc/pXLNvod1OEb6o0Yr93JDNkc4H1rQtJWucxK2C3zE/XjFc9FKUPA5H9KvQTvCPMQ4Jyv9acJuwqsF0Ox0y4kkQK4GVwce3Q1j6tolvDfm4WMuJAS3pkGrWlTHzE+bmQkfmK079fOspUjILZBzjpkYNdUUpR1PLqN06l0cVdTiFmht1wZCVIHbPStfSoFsLNpZQFwuSx9xU9podtaxm4uTvcLvJPbFct4k8Sf2gpsrPKwoSNw/iFSoqGrOqMvae7Ewb6X7VezSA5yxqowA60/IVcDk+tRtyM1xyd3c9CO1hhzTSKf3z3pDk9eakHqRdKaR3qQimGmZtERFRsOanYcVERzxVo5pxIm6mmkVKw9qZirRzSiRkUU4iincy5Tqj60EZ/OnEdhSVDR9UhtHb8KXj/P0pT6VDRSYmBupu0dKkxnmkI+bH+e1Ow2MIpQKXBxQRgimSxhGenpU8IO704/xpiJkj0//AFVcghycgdq0grnJN2NGyHQ4/wA5rUTOMY7D+lVLKIjGf88mtMJ+7PqO/wCVW4nDOWpWlP7s59P6GsLUH+Y+uf61sXUm2P8AD+hrnb+UGRvr/WrjFpGaRlTnOcDiq2MnNWJDnp60xI91UUlqCp8op6qScYqUJwBVu2tdzYxU+hukQRwE4NXLe3LdBVyGwJIwK0rXTsDlaFEttIq2unnOT61q2lrtwKsxWoXPHf8ArV2KADHHp/WqMZT0FgTbkn0P8hVo7Sp49f6Uka/KOOv+FNLcHPU/4Umcz1ZLwM5Hr0+tBTcTt5wc/kagaXccDv8A4ZrQtrYznbHwrZJapUbmc3yq5RispLmTbEvTqT0GGrWg0q3tVy6kt+nWr6xx26FYVAIBz/Oqd3qBhY5O4c8frWyT2RxSqSqOyI3gtDx5aZHt6Gnbtke1CEjTPT2NZlzfRszNGduc5H1GaWzuRJE0jsdrH+YpocqUkrtmg9+IQwVAR83Pf1qRJp3Qsq/KxOB9RmsCW+VZMDksQR+IxU8GrXCxBXC9sfnik99gdGVro057WK9UiVBIpIyCPUVyev6PPY4v7b5olC7lA6dq6W3vGRdrH5sZ/I1O0C3Icj5w4ZWU9D3oa0sKnOVKR5ZM5dCw7jk/jSqMoSQcHIB+vNdB4i8MnTyby2+a33ZKj+DIrFllRbVVRcngk/TiuaVM9enWUldEUChZcP8AKDj9avGNkCkrheDmqcRRpF3+hH5Vuw2aXlp+8baORn27VnBWdjWctLkmmOUZJc5C/wBD/hXULGkhLINocEEH864+xISQKmXAbkD06V0Gt3ckPha4ljPlyLHwR6g4rrgrHl4nWSsYHi7xBHDbnTbOQOznLuvQA9RXDvgLtA4XigyfugWyXfkn61EXxWFSfMzvowVONhmQCaQ9MUp5zTenbNc7OlMQg/Sm+3an5pDzUl2uMNMI9KkYHrTORTIaIzTCO1SnpTStNMylEhIppFTbRTSuaswlAhI5oqXZRVXMeRnS5pCKcRR6+lM+gQ3bmgdRTqAM9fSoaK6idvwoON1PwM01hzTtoMTBpCM80/HJpNpPSqsZybJII8sB71p2MXPPpVO3jJbOO9bFnAQRx/nitoKxy1HZF6CLnP5/rUxwuQe//wBaliX5SRx/lqbKcHJ7H+opnA9WZmoH5D9P6GuauwWkJ966PUHXZ/n0NYNxgyHp1rRXZUUupnGLJ609EKipAucinBcUmrGg6NM4rYsYCxrMgHzCt/Tto/z9KFEpNmjaWwEYyO/+NXljCp0/zio4NoAx/nmpt/yen/6qbREh4QYJ+p/UU+OQBtvv/WqT3WwEeox+lRpdgSk57n+hqbGdm2bCjABPTj/ComGdv4fypsFwHGP89am2fOG/hH+NNwutDPbchggdpkTBO8hTjtxW7uSyhitQCdxAJA65FN0iFPNMrDjHB981Zl8uOQyEg4x/OiKtucNapzyshlzPsxngjGT65Fc5d3OWYq+5mwevtirl/cMXVvUDj8aw7hAkhYnsePoaJSVtGb4elbViK4eFmZuRjP8AKr4MFppSRyS4ZgCB+NZ9pE88zJGmcg8euOatS6azE7mLtlhg/wANZpJK9zoqcraRRyChck7hnH55pyThwdzFSMgfzqzc6eLYjbLuDnnPuKoPtiIAGen+FZuzZpGzVzRinkdlfzOScfgRWxZ3LHDHIA25988VzkBbZkDkAfoa0rUliwLc7WAH6itoXS10OXEU00b3lQ3Vs6vgoy4Kn1BrzS+smsdRuLHOQGIB+vNej2Tr904B3d/cVz/iyxhN1HccLvUbmHc9KclzI5sPP2dTl7nMCHYig9cgg/WujsAhsVEnHyj8ccVk29gsg8rzTkZxn2rfsol2lFUsd20e2RWcI6nbVqWiM0uw+yiZ2T1G7H4ioPF9yLLwy0cxPmXB+UDuCK29yqFt0wQuGc+nY1554w1n+0NTNupzFbfKvvW/wI5I3q1Ls5xyEXb7flUWetD5Zxk0mOa45I9JSsiRelP8vNOhiL4wK0Y7Ijt1qOU2jIyzEfSmmM+lbLWh29O1QNbH0pcpqmjLKn0pDHWi1scgYpDanniiwNozDHmk8k+hrT+y57U422KLEtJmSYjQsBrS+zYal+zkdhS2JcUZ32fPaitHySAeM0U+YnlRaPWk9KkZaZjmtmj0khOo+lO78f55o60DGQfxqbFaId/Ok2556CgDAP0pxHXHNNaj2GgZPFSRJzg96ZGrZFXbeEsw4/zxWkYmM2W7S2J5x/nmtiCAhgAP85FVbWLCDg9P6GtKJdrH6/1FWzgqyFVNqEnuv9DVO6lVVYd//rirjE+Vgnt/SqN1FuB+v9atROZO7MS8l3rx6f0NZbxyO+R61tyWjMvTt/SoDYsG6d+n5U0aJpGUEI7UcDqK0DbYI4x/k1EYQD0/zxVvUtMjix2rTtX2rkntVCNP3uB6/wBatxcfl/Slaw72Ny3uF8sZPOR/OnG5XpnpWYHKnjpn/Cml24Of85oRKepYupuRg9h/KoI5iW6+v8qYWLEbvUU2Pg4+lU0arY2bKf5yM8Ac1vwMJQ3pz/MGuXssEntn/CuksI/nRex/+Jp2VjgxGmqN+GIw2bdsZP61l6hLIlu23PO7+ea1Y5t6GNhwP8KpXiI0mSODnA+oqEeZCS5rsx3M6ROZFGTu2/zrIvA8kxbGRk/yzWndyN9ozI2BxgfUVnuz7txGV4/wrCpLyPVpa6jLS6nhnQwKA5YD8xWxq0rJJC6uGb5SQPfisINiRXVsEY/Q1M8sjyEs3ABx+BpU27bFzpLmUhl7fPKwLLtIA/HBqqXYkKRzyP606UuzHcOASP600IXkBJwCQfzFYTbb3N4WjHYtxSfNtxjOf1FaFqC9wGbjdjH48VmxYAweSAD+VaVqpeAMOCuQv4V0U/Q5K21zSsVKb95+6Bg+4NL4gt/tWlhIxllY5JHbrU1vbHzS7HC+/fIq6+x4CoUHKg8/lWvU8uUrSuctZQJMyny/T5h0561qrEtrAyx5aZl4PoRUkkSRRlWKwpgqWJx3rntZ8U29iDb6WRPLzmV+gz1qvU1TlUfui65qceiadJbpIHu5cg88gGvOZctkk5YnJPrV26lkuJ3uJ3LSPnJY9fpVFumTWM3fRHoU6SirvchY4+YcnOKQfeHFPI4/ChAN44rI1SNWyiBAyehrTRcisy0cAgGtJHGM0pbDbJHUGomjxwRjFPMgBznpTWnXoeKysylJoieMelM2r2FSGQNxnmozIF70WZakIUFQuuD1qQzg8VC0gpajQ4KOtRsQOaZJMF71Xa4HrRYbJWfAoqq04xRRyiNjbk1ERg+4q40ZAzUDJzzXW0d8XqRfhR0pxFIADz3rOSsaCgc+2acB3NCg4qRVAIH4UIiUrEkMYY8CtO1tySCB0/8Ar1HaQjIOO/8AWtSJNsYwOcf0JroirI5KlSw63jwh+n9BV5BwM+uf1NQKAOPX/wCtUobp/n1qlFM4ZO4rqNuOvH9KQ25Y4A6n+tOUZwPb+gq0mA447/1NPbYxk7FEWSgYIydv/stOaxDSHaueT/MVbP8AJf8A2WpI8ecfqf8A0IVCkRzMwpNPUjheg/xrKurQxsRt/wA4FdksIbIxn5f6Gsu+sw7Hjj/6wraNmXGtZnLeXtk6Ywf61IuOMeg/rVu5tWVycdCf51TIKkD6f1ptM257k4b5Pfn+VLk4Ix/nNQo/A/z2p4emo9hKVgcEE5/zzRGMMM+386HcEk/WgHk+oJpSjfU2U9C9ZHMi+vH866fTGTcjFsEY/qK5O2fbJn07/jW/ZyYVG9x+jUJJo5azujrkjDBWH8WKp3cTiUDHICnH6U9JXXYyHCgcfgaZcXDkknAYAj8jWVmnoeUmrmBeRiVxIeHUAbfxxVS4iOwr90gHj6Gta5XPmMR/e/xrNaPfK5J55A/EUpRkz0qclYy5Iyu4f73NPHzjjrnn8RU3ksoUnncw6+4pZYDHsPHKqTXM0lo2dSk2VySXBIyOD/SlEBdgQP4ePwNXRHCLcLty+0/oc1GwkSTYqkZJA/EU1T6oTqX0HxQKjEMuclhWpbIGnUIuyNSDn6iqNrHI0gJ4+6f6VsQLsgJZeVXj6g1tGNl3OHET1sTxIXZXc4AAJH0NYni7V7iwihhsyFLuQze3Wt22LTNuf5VLED8RXDeNLrfrJRW3KiDj07VqutzlpLmqGLd391KS013LJ0JUnj3qg8oUfKo2nIIoeTGUHIYnn1qP3P1qWz1VFDHfccclO2etRsPb2qXnPTim4rFmqIGGe3vQoxUhHOB1ppGT71A7D0lZGBFWku2HJNUDxg5ppekI0HuztPPNRi6JPJqluzSbqVhNmiLrHcVG9xkdaolsc+tIZB0oZaZb88g9aY059arbs800ms2i7kskxY9aiL0xjSE0CuKW460U2ikK53UkVVJI8E1pOQVqlN1Jz1r0XqjrhIpsvNMAwOe1SSA5oUEnBFYNG3NoKoyeOtW7aIOeR3/rSQRAn61oQwY5x2/pVRh3Mqk7E1rAFAOPf9CauqnXtx/QCo41wCPr/ICpmcLwPX/2b/61aHBKTbF/j/H/ANm/+tTQ42jnt/Q1DJOFAJ9j/M1XM/yfh/SqS0J5bmxb4Y/59qtDBPH+eTWZazg/if6itOLBQNnn/wDXQ0c09GVmYjk8fL/7LUsbky/8C/8AZhTWQsD9P/ZRUsUe1/x/9mFZW1BtWJ4AWYD/AD3pXtw55H+dopbdcOv1H9an7Z/2f/ZatHHOVmZF7YjL/L3P8xWDdWZV87ehH867K6XcpIHUH+lZVzZ7yeP4v/Zq3jK6NYVDkWQg4xxQoOMY/wA4rVlsGV+np/M1TeJlx17VsrLU6Oa7K5BI57j+lKSOTn1/lR8wwCPT+VN3fy/pUvvEu7RKj7X6+tatrd4G0+/+NZCspIwOv+FXLdl3DPfH/oNZ3V9SZ2Z3OjXUc8RhY8rnafXvVu6tVLF88Nn9RXMWErRujxnn5f1Wuigb7VEuG+bCkj8MVlNJO6PMqrldyq0aqxUnO48D6iqL2sbgOjDPy5H6VeeB1YE5LAL+hxVY2ZaMgSGMgHr7NRozSEyjJbkqhb7qAZ9sGoZbbzWO184LD+taiWjR7kdtwJYZHfvQIPm3RJjLDr7ipSXRG/tbdSq+nuu1ww68fitLFA7srddoU/0q1GkrOrt8xwv4YNXBbxRgqH3NhhgfnQ0upm6zXUqQWLFifYj8jV6Q+UFiQB8tz9CKdHGXbIyBkHP1FVdS1K00m1LzOPMC5VR1JFNK7sc7m5Mbe3UenWLXdwwVkQbR6mvMbu5kubiS6kOWlY5HoKu63rFzq84eZtsaEhEHofWsl8kZ9qb0Vjso0uRXe41sDI68ZFR9OKcxy3HTNIPzNRudqY3vzS8Gl70hFQ0WmRkCmlRTz+dNOc1I1YjYVGyfnUpzTT0qWhMhYY6UwmpXGR1qMjtSsIaDnmkOKMUYqGFwzjikJzQRSVLHcQ0hFLSdqVh8wlFIaKYuY7x5AF61WkfccikeXIqMHNdsmdq0FCZNTxwFhnHSiBdx6VoQxEL/AJ+tOK6ilOyI4LcqTxV9Yz0A6/40kSjj8P8AGpwdoH4fyzVdNDCc2xNxA6df8aj8wEDcfT+ppXkCjHp/hVSWUAcf54ppXZFiG4lI79AP5VD5vGPrSXD5z+IquDhs57/1o22NorQ1La4wQM9/61t2txlF54/+sa5SOTDfX/GtS2ugqAZHT+hq1qYVaaZ0ajchxyMH+Qqwi/OQfX/2YVmWd4PLIY84P9K0IZ1MhOR97/2apa3PNnFonjGCAPUfzNOYEDHqP/ZaYjfMuPUfzNPc7lH0H/oJqTFg/MZ9gf5CoSBk8Y5P8xU2cRkD0P8A6CKikOC//Av6ULRiRDNbKecemf8AvqsyawBIwuen8yK292QR7n/0KonQA/5/vVUZOLGpvoc3Jp+SDt7j+oqm1nwvy/3f611MsYH4f0aqxt0xyPT9DWqnY1jUfU5fyijDjjj/AAp8LFXXj0rVurYJ0XoP/ZqzGxGTx0z/ADo50+hrdM2tOmVAGPJXHH0OK2oJvKG6PqB39jXL2s+3cP8Ae/nmt2CbcCPXcP0zUTSOepE3FvFnBUoAw3D645pssBkJzjBJ/UVniRd2c5JPB+q1Yi1UQoCw38Kf6Vkk+hzOLvoSi22gMM5yp5+lPJjjhG9gSFBwPY1Sk1u2YbXBjwD19jVefXNKt2Yu7NywwPeiz6jtLsXthLHygcfMMfrUxh8rMrMFBIJJ9xiuauPHMKIVsbRwxIIZxx6Vzeo67f35Mc1wyZGNqnjrV8j6lRpTep1Gs+J7bTka3tpDLOVxkHgEGuMub+W9naW6cvIScDPAzVbkHa2M5zu9c0zjPvim3y6I66dKMVcCzHO49ef1pjf1px4/OmkZHXtWb1OlIjwf0pVGTgU4Lk+gpyrxilYtWRHtxSHp+tSEVGwx9KmSLQw9fxphB6U/HPSmkZ7c+tZ3KsMPPFMOMVIRmmbfWlcLDDTGAp5Wmn61LkS0RsD1o6U4001BLGkU00/BprcGiwrjMYNBoJ5pM0WC4nSikPTFFOxPMdYaFPSg8nmgEV12PRTL9t1FaSjjg/56VjwSbTxV+GcY5NarYxm2XAcZx0/yKWWXCnB9ahEwwMH0qKWYbRjFNKxna5HcTnkZ61UknLDrzSTSZ71B70Nm0UPZyx+ppVI2+/H86YvFKOODUepbY9Bgg1IJCo6/5xURGB+P9KPYdSKe2pEtjRiumAPPr/Sr9tfHdy3f+tYIYgnHqf51MkmCPY/1rRX5bM5Z00dTb3+SuT6fzNaCXAdAcg8D/wBBNcbHe4YZPTH8zV+DUCAo69P5VTjdHHUp6nRiTJ69R/7LT5BuViP9r+QrIjvchcnsP/QavxXSMnXsf/QaiVNpXMGmmTNkFv8AgX9KWRshu+N38waieTcW5/vf+gigkktz1z/IVLjclphIDhj/AL38wahk6P6/P/MGppSSrD13fyBqM5Ibpzu/lUrmQ1YpXcZO7j+9/Q1g3gIdvqf5ZrobuQDOTjr+q1zl5KDJ1zyP5VvGatqb00iKKVlPJ6n+Yq/b3xG3Lf3T/SsbzsEcehpVuNo9CB/KrumtEaSjE6SPUdqBs9AuR9DUcurBVIVuxH65rANw3Qe/+NMeds9P84qeXqzH2d9jSuL9pWOGzknr71ny3ABBPzE4PFV/NY9+mDTW6H2zQ/IdlcJJ37fdweKYWG0sh79D16U2Rgen6U3AA5PaleyK5QViRzxgd6UnJ49aQ8nA6Zox6elQ0aRD60vH60mcfXNC9cVFjUcqnkYp+09SPwoU4yacetVYTZEwIqFv/rVYfkZqBx+FZTRomRcetHFB4P1puaxLuDUw4xTj0ppPalYVxh68U0intUZzSaAYwNJinn3qM1NiWxM008mlNNppGbY0jjmmninNUZ6UWJcgJoppPFFOxHMddkE9aSmnrQpP411LU9FSJFYg+lTrNjvVUH8qcvB61aQNlwXHHXNMefI61XB9aM02hJji5JNKDxjNNHPSl2nqKhJlJjsYpx6dKVI2Ip20gYrTlG2NHNLgjqP85pUO0dKYxJNK3chscc5/z60gcgfl/Olx0/CmZxwfaqWrJfcN5+lSLOVxg+lQZpB2/D+VaNnPLcvx3rDHPTH8qtRaiRgE9vX2rFEhyPw/lSiT+laLVHPOJ08WpZ6twc/+g1bS+VgDnr7/AOzXIJcsuF7f/Wq1FekDp6fyrK1mR6nV/agcc8HH/oNQtdYAwfT+VYkOoHCjH93+VI962Fz/ALNNOPUXs7k9xdu7fMfT/CsuQknJ9Bz+NPefdyT2H86gkcYOM9/50nKPQuMUtxHVP72cA/zpjbQSB70NwfzphBY59xQnJ7D5kthryFenrTd5bk0pXHX0H86a2TwPenoJvuKxA7+opjFmPTvTtvc+tHJHA7Ua7Cvbcj6dBzRgjk+tOZdpPP8AnFNxxkntSZaaDkjPoKPYDvS9SPTNJkkcelQ0XcR+2PxoU8UHkcUdvQUrFJjw6qCO1OVwV9qi6jnvTlIAoBjmIqJvank8VGTWchqRG659qj6HFTHrUbD9KzcB8wzNNb6UtIahoq4wntTTTjTT0qAuMNNNONNPSiwmxpphpxNMP1oMmxpNMPNONN6imQ2MPFFBPrRUsi51ec9KUHIpgp4GRXWjvUtBfxpSRgYpBS9fzrVCuBxR24o6GnYxihjux0f61cijLHpmq0Y+atW2UYHHpTiiXNoWK29qV7TAOF6VeRRinso6e1aIjnZhywle1Q7AOTWpcKNtZsg5P1qZJLU1jK5GemAKj5qY1Gwx+tZ3He5Gee1Jxj24/lT/APP6UhH+fwrRGckRhR/L+VATGOfSl74/z0poP9K2SOeWoo9hShj0+lA7j0pw9aGkZCK7A8Z4xTy5x600dPw/rTscH8ajlQ0rsYd3SlCk9fWpMY/X+VNJx/n2pOy6GighCMEfhUOX3AAccVJ/gKXAIP0NOKchN66EJRs/mKTgfWp26/59KhIBHNK3RE7AilwT6CnEAcD1NKvAx9aOgz9KcSHvYiccim8Z56U48tzUfXrQ7BcDyPwpp/QUZy2DSdTz6Vm0aID+VOzSDk0etSVcQ0o4pO1GKkLinpTSPelPSm9qljuITgcU00E9aRuAKliTI2ph54qbAzUbCsi0yMjFNNPNNNSO5Gaaae3FNPakJsjNMPNSkVGetMzYw008VKRxUZoaJuRkUUp60VJ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64" y="2209800"/>
            <a:ext cx="4572000" cy="2854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360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2845837703"/>
                  </p:ext>
                </p:extLst>
              </p:nvPr>
            </p:nvGraphicFramePr>
            <p:xfrm>
              <a:off x="304800" y="1143000"/>
              <a:ext cx="8305800" cy="54102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2845837703"/>
                  </p:ext>
                </p:extLst>
              </p:nvPr>
            </p:nvGraphicFramePr>
            <p:xfrm>
              <a:off x="304800" y="1143000"/>
              <a:ext cx="8305800" cy="54102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838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dirty="0" smtClean="0"/>
              <a:t>: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dirty="0"/>
              <a:t>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gặp trước đó 1-2 tuần. Biểu hiện toàn thân: người bệnh có sốt nhẹ hoặc sốt cao; toàn thân mệt mỏi, ăn uống kém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37052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581400"/>
            <a:ext cx="3733801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6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Viêm khớp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Sau viêm họng 1-2 tuần xuất hiện đau khớp. Thường hay gặp ở các khớp nhỡ hoặc khớp lớn như khớp gối, cổ chân, khuỷu tay, cổ tay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28973"/>
            <a:ext cx="3276600" cy="256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242829"/>
            <a:ext cx="3345873" cy="254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95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tim,viêm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/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dirty="0" err="1" smtClean="0"/>
              <a:t>.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64" y="3810000"/>
            <a:ext cx="304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77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giật (Sydenham):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tổn thương thần kinh trung ương. Người bệnh có những động tác ở một hoặc hai chi với đặc điểm biên độ rộng, đột ngột, không có ý thức, tăng lên khi thức và giảm hoặc hết động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nếu tập trung vào một việc nào đó hoặc khi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76600"/>
            <a:ext cx="6248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7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Hồng ban vòng (erythema marginatum) hay ban Besnier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Vòng ban hồng, xếp thành quầng có đường kính của đường viền 1-2 mm, hay gặp ở thân, mạn sườn, gốc chi, không có ở mặt. Ban mất đi sau vài ngày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63636"/>
            <a:ext cx="3124200" cy="259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3124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79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hấp tim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THẤP TIM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Thấp tim&amp;quot;&quot;/&gt;&lt;property id=&quot;20307&quot; value=&quot;259&quot;/&gt;&lt;/object&gt;&lt;object type=&quot;3&quot; unique_id=&quot;10006&quot;&gt;&lt;property id=&quot;20148&quot; value=&quot;5&quot;/&gt;&lt;property id=&quot;20300&quot; value=&quot;Slide 4 - &amp;quot;Thấp tim&amp;quot;&quot;/&gt;&lt;property id=&quot;20307&quot; value=&quot;260&quot;/&gt;&lt;/object&gt;&lt;object type=&quot;3&quot; unique_id=&quot;10007&quot;&gt;&lt;property id=&quot;20148&quot; value=&quot;5&quot;/&gt;&lt;property id=&quot;20300&quot; value=&quot;Slide 5 - &amp;quot;Thấp tim&amp;quot;&quot;/&gt;&lt;property id=&quot;20307&quot; value=&quot;262&quot;/&gt;&lt;/object&gt;&lt;object type=&quot;3&quot; unique_id=&quot;10008&quot;&gt;&lt;property id=&quot;20148&quot; value=&quot;5&quot;/&gt;&lt;property id=&quot;20300&quot; value=&quot;Slide 6 - &amp;quot;Thấp tim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Thấp tim&amp;quot;&quot;/&gt;&lt;property id=&quot;20307&quot; value=&quot;263&quot;/&gt;&lt;/object&gt;&lt;object type=&quot;3&quot; unique_id=&quot;10010&quot;&gt;&lt;property id=&quot;20148&quot; value=&quot;5&quot;/&gt;&lt;property id=&quot;20300&quot; value=&quot;Slide 8 - &amp;quot;Thấp tim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Thấp tim&amp;quot;&quot;/&gt;&lt;property id=&quot;20307&quot; value=&quot;265&quot;/&gt;&lt;/object&gt;&lt;object type=&quot;3&quot; unique_id=&quot;10012&quot;&gt;&lt;property id=&quot;20148&quot; value=&quot;5&quot;/&gt;&lt;property id=&quot;20300&quot; value=&quot;Slide 10 - &amp;quot;Thấp tim&amp;quot;&quot;/&gt;&lt;property id=&quot;20307&quot; value=&quot;266&quot;/&gt;&lt;/object&gt;&lt;object type=&quot;3&quot; unique_id=&quot;10013&quot;&gt;&lt;property id=&quot;20148&quot; value=&quot;5&quot;/&gt;&lt;property id=&quot;20300&quot; value=&quot;Slide 11 - &amp;quot;Thấp tim&amp;quot;&quot;/&gt;&lt;property id=&quot;20307&quot; value=&quot;267&quot;/&gt;&lt;/object&gt;&lt;object type=&quot;3&quot; unique_id=&quot;10014&quot;&gt;&lt;property id=&quot;20148&quot; value=&quot;5&quot;/&gt;&lt;property id=&quot;20300&quot; value=&quot;Slide 12 - &amp;quot;Thấp tim&amp;quot;&quot;/&gt;&lt;property id=&quot;20307&quot; value=&quot;268&quot;/&gt;&lt;/object&gt;&lt;object type=&quot;3&quot; unique_id=&quot;10015&quot;&gt;&lt;property id=&quot;20148&quot; value=&quot;5&quot;/&gt;&lt;property id=&quot;20300&quot; value=&quot;Slide 13 - &amp;quot;Thấp tim&amp;quot;&quot;/&gt;&lt;property id=&quot;20307&quot; value=&quot;269&quot;/&gt;&lt;/object&gt;&lt;object type=&quot;3&quot; unique_id=&quot;10016&quot;&gt;&lt;property id=&quot;20148&quot; value=&quot;5&quot;/&gt;&lt;property id=&quot;20300&quot; value=&quot;Slide 14 - &amp;quot;Thấp tim&amp;quot;&quot;/&gt;&lt;property id=&quot;20307&quot; value=&quot;270&quot;/&gt;&lt;/object&gt;&lt;object type=&quot;3&quot; unique_id=&quot;10017&quot;&gt;&lt;property id=&quot;20148&quot; value=&quot;5&quot;/&gt;&lt;property id=&quot;20300&quot; value=&quot;Slide 15 - &amp;quot;Thấp tim&amp;quot;&quot;/&gt;&lt;property id=&quot;20307&quot; value=&quot;271&quot;/&gt;&lt;/object&gt;&lt;object type=&quot;3&quot; unique_id=&quot;10018&quot;&gt;&lt;property id=&quot;20148&quot; value=&quot;5&quot;/&gt;&lt;property id=&quot;20300&quot; value=&quot;Slide 16 - &amp;quot;Thấp tim&amp;quot;&quot;/&gt;&lt;property id=&quot;20307&quot; value=&quot;275&quot;/&gt;&lt;/object&gt;&lt;object type=&quot;3&quot; unique_id=&quot;10019&quot;&gt;&lt;property id=&quot;20148&quot; value=&quot;5&quot;/&gt;&lt;property id=&quot;20300&quot; value=&quot;Slide 17 - &amp;quot;Thấp tim&amp;quot;&quot;/&gt;&lt;property id=&quot;20307&quot; value=&quot;272&quot;/&gt;&lt;/object&gt;&lt;object type=&quot;3&quot; unique_id=&quot;10020&quot;&gt;&lt;property id=&quot;20148&quot; value=&quot;5&quot;/&gt;&lt;property id=&quot;20300&quot; value=&quot;Slide 18 - &amp;quot;Thấp tim&amp;quot;&quot;/&gt;&lt;property id=&quot;20307&quot; value=&quot;273&quot;/&gt;&lt;/object&gt;&lt;object type=&quot;3&quot; unique_id=&quot;10021&quot;&gt;&lt;property id=&quot;20148&quot; value=&quot;5&quot;/&gt;&lt;property id=&quot;20300&quot; value=&quot;Slide 19 - &amp;quot;Thấp tim&amp;quot;&quot;/&gt;&lt;property id=&quot;20307&quot; value=&quot;274&quot;/&gt;&lt;/object&gt;&lt;/object&gt;&lt;object type=&quot;8&quot; unique_id=&quot;10042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248</TotalTime>
  <Words>799</Words>
  <Application>Microsoft Office PowerPoint</Application>
  <PresentationFormat>On-screen Show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Thấp tim</vt:lpstr>
      <vt:lpstr>THẤP TIM</vt:lpstr>
      <vt:lpstr>Thấp tim</vt:lpstr>
      <vt:lpstr>Thấp tim</vt:lpstr>
      <vt:lpstr>Thấp tim</vt:lpstr>
      <vt:lpstr>Thấp tim</vt:lpstr>
      <vt:lpstr>Thấp tim</vt:lpstr>
      <vt:lpstr>Thấp tim</vt:lpstr>
      <vt:lpstr>Thấp tim</vt:lpstr>
      <vt:lpstr>Thấp tim</vt:lpstr>
      <vt:lpstr>Thấp tim</vt:lpstr>
      <vt:lpstr>Thấp tim</vt:lpstr>
      <vt:lpstr>Thấp tim</vt:lpstr>
      <vt:lpstr>Thấp tim</vt:lpstr>
      <vt:lpstr>Thấp tim</vt:lpstr>
      <vt:lpstr>Thấp tim</vt:lpstr>
      <vt:lpstr>Thấp tim</vt:lpstr>
      <vt:lpstr>Thấp tim</vt:lpstr>
      <vt:lpstr>Thấp tim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Thấp tim</dc:title>
  <dc:creator>Hp</dc:creator>
  <cp:lastModifiedBy>AutoBVT</cp:lastModifiedBy>
  <cp:revision>25</cp:revision>
  <dcterms:created xsi:type="dcterms:W3CDTF">2018-04-30T03:16:57Z</dcterms:created>
  <dcterms:modified xsi:type="dcterms:W3CDTF">2018-05-11T08:40:28Z</dcterms:modified>
</cp:coreProperties>
</file>