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1"/>
  </p:notesMasterIdLst>
  <p:sldIdLst>
    <p:sldId id="256" r:id="rId2"/>
    <p:sldId id="257" r:id="rId3"/>
    <p:sldId id="260" r:id="rId4"/>
    <p:sldId id="296" r:id="rId5"/>
    <p:sldId id="297" r:id="rId6"/>
    <p:sldId id="298" r:id="rId7"/>
    <p:sldId id="299" r:id="rId8"/>
    <p:sldId id="300" r:id="rId9"/>
    <p:sldId id="262" r:id="rId10"/>
    <p:sldId id="301" r:id="rId11"/>
    <p:sldId id="302" r:id="rId12"/>
    <p:sldId id="303" r:id="rId13"/>
    <p:sldId id="304" r:id="rId14"/>
    <p:sldId id="305" r:id="rId15"/>
    <p:sldId id="263" r:id="rId16"/>
    <p:sldId id="306" r:id="rId17"/>
    <p:sldId id="307" r:id="rId18"/>
    <p:sldId id="308" r:id="rId19"/>
    <p:sldId id="295" r:id="rId20"/>
  </p:sldIdLst>
  <p:sldSz cx="24384000" cy="13716000"/>
  <p:notesSz cx="6858000" cy="9144000"/>
  <p:embeddedFontLst>
    <p:embeddedFont>
      <p:font typeface="Helvetica" pitchFamily="34" charset="0"/>
      <p:regular r:id="rId22"/>
      <p:bold r:id="rId23"/>
      <p:italic r:id="rId24"/>
      <p:boldItalic r:id="rId25"/>
    </p:embeddedFont>
  </p:embeddedFontLst>
  <p:custDataLst>
    <p:tags r:id="rId26"/>
  </p:custData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9F9F9"/>
        </a:solidFill>
        <a:effectLst/>
        <a:uFillTx/>
        <a:latin typeface="+mn-lt"/>
        <a:ea typeface="+mn-ea"/>
        <a:cs typeface="+mn-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9F9F9"/>
        </a:solidFill>
        <a:effectLst/>
        <a:uFillTx/>
        <a:latin typeface="+mn-lt"/>
        <a:ea typeface="+mn-ea"/>
        <a:cs typeface="+mn-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9F9F9"/>
        </a:solidFill>
        <a:effectLst/>
        <a:uFillTx/>
        <a:latin typeface="+mn-lt"/>
        <a:ea typeface="+mn-ea"/>
        <a:cs typeface="+mn-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9F9F9"/>
        </a:solidFill>
        <a:effectLst/>
        <a:uFillTx/>
        <a:latin typeface="+mn-lt"/>
        <a:ea typeface="+mn-ea"/>
        <a:cs typeface="+mn-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9F9F9"/>
        </a:solidFill>
        <a:effectLst/>
        <a:uFillTx/>
        <a:latin typeface="+mn-lt"/>
        <a:ea typeface="+mn-ea"/>
        <a:cs typeface="+mn-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9F9F9"/>
        </a:solidFill>
        <a:effectLst/>
        <a:uFillTx/>
        <a:latin typeface="+mn-lt"/>
        <a:ea typeface="+mn-ea"/>
        <a:cs typeface="+mn-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9F9F9"/>
        </a:solidFill>
        <a:effectLst/>
        <a:uFillTx/>
        <a:latin typeface="+mn-lt"/>
        <a:ea typeface="+mn-ea"/>
        <a:cs typeface="+mn-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9F9F9"/>
        </a:solidFill>
        <a:effectLst/>
        <a:uFillTx/>
        <a:latin typeface="+mn-lt"/>
        <a:ea typeface="+mn-ea"/>
        <a:cs typeface="+mn-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9F9F9"/>
        </a:solidFill>
        <a:effectLst/>
        <a:uFillTx/>
        <a:latin typeface="+mn-lt"/>
        <a:ea typeface="+mn-ea"/>
        <a:cs typeface="+mn-cs"/>
        <a:sym typeface="Helvetica"/>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F9F9F9"/>
        </a:fontRef>
        <a:srgbClr val="F9F9F9"/>
      </a:tcTxStyle>
      <a:tcStyle>
        <a:tcBdr>
          <a:left>
            <a:ln w="25400" cap="flat">
              <a:solidFill>
                <a:srgbClr val="1A242E"/>
              </a:solidFill>
              <a:prstDash val="solid"/>
              <a:round/>
            </a:ln>
          </a:left>
          <a:right>
            <a:ln w="25400" cap="flat">
              <a:solidFill>
                <a:srgbClr val="1A242E"/>
              </a:solidFill>
              <a:prstDash val="solid"/>
              <a:round/>
            </a:ln>
          </a:right>
          <a:top>
            <a:ln w="25400" cap="flat">
              <a:solidFill>
                <a:srgbClr val="1A242E"/>
              </a:solidFill>
              <a:prstDash val="solid"/>
              <a:round/>
            </a:ln>
          </a:top>
          <a:bottom>
            <a:ln w="25400" cap="flat">
              <a:solidFill>
                <a:srgbClr val="1A242E"/>
              </a:solidFill>
              <a:prstDash val="solid"/>
              <a:round/>
            </a:ln>
          </a:bottom>
          <a:insideH>
            <a:ln w="25400" cap="flat">
              <a:solidFill>
                <a:srgbClr val="1A242E"/>
              </a:solidFill>
              <a:prstDash val="solid"/>
              <a:round/>
            </a:ln>
          </a:insideH>
          <a:insideV>
            <a:ln w="25400" cap="flat">
              <a:solidFill>
                <a:srgbClr val="1A242E"/>
              </a:solidFill>
              <a:prstDash val="solid"/>
              <a:round/>
            </a:ln>
          </a:insideV>
        </a:tcBdr>
        <a:fill>
          <a:solidFill>
            <a:srgbClr val="CDD7E5"/>
          </a:solidFill>
        </a:fill>
      </a:tcStyle>
    </a:wholeTbl>
    <a:band2H>
      <a:tcTxStyle/>
      <a:tcStyle>
        <a:tcBdr/>
        <a:fill>
          <a:solidFill>
            <a:srgbClr val="E7ECF2"/>
          </a:solidFill>
        </a:fill>
      </a:tcStyle>
    </a:band2H>
    <a:firstCol>
      <a:tcTxStyle b="on" i="off">
        <a:fontRef idx="minor">
          <a:srgbClr val="1A242E"/>
        </a:fontRef>
        <a:srgbClr val="1A242E"/>
      </a:tcTxStyle>
      <a:tcStyle>
        <a:tcBdr>
          <a:left>
            <a:ln w="25400" cap="flat">
              <a:solidFill>
                <a:srgbClr val="1A242E"/>
              </a:solidFill>
              <a:prstDash val="solid"/>
              <a:round/>
            </a:ln>
          </a:left>
          <a:right>
            <a:ln w="76200" cap="flat">
              <a:solidFill>
                <a:srgbClr val="1A242E"/>
              </a:solidFill>
              <a:prstDash val="solid"/>
              <a:round/>
            </a:ln>
          </a:right>
          <a:top>
            <a:ln w="25400" cap="flat">
              <a:solidFill>
                <a:srgbClr val="1A242E"/>
              </a:solidFill>
              <a:prstDash val="solid"/>
              <a:round/>
            </a:ln>
          </a:top>
          <a:bottom>
            <a:ln w="25400" cap="flat">
              <a:solidFill>
                <a:srgbClr val="1A242E"/>
              </a:solidFill>
              <a:prstDash val="solid"/>
              <a:round/>
            </a:ln>
          </a:bottom>
          <a:insideH>
            <a:ln w="25400" cap="flat">
              <a:solidFill>
                <a:srgbClr val="1A242E"/>
              </a:solidFill>
              <a:prstDash val="solid"/>
              <a:round/>
            </a:ln>
          </a:insideH>
          <a:insideV>
            <a:ln w="25400" cap="flat">
              <a:solidFill>
                <a:srgbClr val="1A242E"/>
              </a:solidFill>
              <a:prstDash val="solid"/>
              <a:round/>
            </a:ln>
          </a:insideV>
        </a:tcBdr>
        <a:fill>
          <a:solidFill>
            <a:srgbClr val="3B80B5"/>
          </a:solidFill>
        </a:fill>
      </a:tcStyle>
    </a:firstCol>
    <a:lastRow>
      <a:tcTxStyle b="on" i="off">
        <a:fontRef idx="minor">
          <a:srgbClr val="1A242E"/>
        </a:fontRef>
        <a:srgbClr val="1A242E"/>
      </a:tcTxStyle>
      <a:tcStyle>
        <a:tcBdr>
          <a:left>
            <a:ln w="25400" cap="flat">
              <a:solidFill>
                <a:srgbClr val="1A242E"/>
              </a:solidFill>
              <a:prstDash val="solid"/>
              <a:round/>
            </a:ln>
          </a:left>
          <a:right>
            <a:ln w="25400" cap="flat">
              <a:solidFill>
                <a:srgbClr val="1A242E"/>
              </a:solidFill>
              <a:prstDash val="solid"/>
              <a:round/>
            </a:ln>
          </a:right>
          <a:top>
            <a:ln w="76200" cap="flat">
              <a:solidFill>
                <a:srgbClr val="1A242E"/>
              </a:solidFill>
              <a:prstDash val="solid"/>
              <a:round/>
            </a:ln>
          </a:top>
          <a:bottom>
            <a:ln w="25400" cap="flat">
              <a:solidFill>
                <a:srgbClr val="1A242E"/>
              </a:solidFill>
              <a:prstDash val="solid"/>
              <a:round/>
            </a:ln>
          </a:bottom>
          <a:insideH>
            <a:ln w="25400" cap="flat">
              <a:solidFill>
                <a:srgbClr val="1A242E"/>
              </a:solidFill>
              <a:prstDash val="solid"/>
              <a:round/>
            </a:ln>
          </a:insideH>
          <a:insideV>
            <a:ln w="25400" cap="flat">
              <a:solidFill>
                <a:srgbClr val="1A242E"/>
              </a:solidFill>
              <a:prstDash val="solid"/>
              <a:round/>
            </a:ln>
          </a:insideV>
        </a:tcBdr>
        <a:fill>
          <a:solidFill>
            <a:srgbClr val="3B80B5"/>
          </a:solidFill>
        </a:fill>
      </a:tcStyle>
    </a:lastRow>
    <a:firstRow>
      <a:tcTxStyle b="on" i="off">
        <a:fontRef idx="minor">
          <a:srgbClr val="1A242E"/>
        </a:fontRef>
        <a:srgbClr val="1A242E"/>
      </a:tcTxStyle>
      <a:tcStyle>
        <a:tcBdr>
          <a:left>
            <a:ln w="25400" cap="flat">
              <a:solidFill>
                <a:srgbClr val="1A242E"/>
              </a:solidFill>
              <a:prstDash val="solid"/>
              <a:round/>
            </a:ln>
          </a:left>
          <a:right>
            <a:ln w="25400" cap="flat">
              <a:solidFill>
                <a:srgbClr val="1A242E"/>
              </a:solidFill>
              <a:prstDash val="solid"/>
              <a:round/>
            </a:ln>
          </a:right>
          <a:top>
            <a:ln w="25400" cap="flat">
              <a:solidFill>
                <a:srgbClr val="1A242E"/>
              </a:solidFill>
              <a:prstDash val="solid"/>
              <a:round/>
            </a:ln>
          </a:top>
          <a:bottom>
            <a:ln w="76200" cap="flat">
              <a:solidFill>
                <a:srgbClr val="1A242E"/>
              </a:solidFill>
              <a:prstDash val="solid"/>
              <a:round/>
            </a:ln>
          </a:bottom>
          <a:insideH>
            <a:ln w="25400" cap="flat">
              <a:solidFill>
                <a:srgbClr val="1A242E"/>
              </a:solidFill>
              <a:prstDash val="solid"/>
              <a:round/>
            </a:ln>
          </a:insideH>
          <a:insideV>
            <a:ln w="25400" cap="flat">
              <a:solidFill>
                <a:srgbClr val="1A242E"/>
              </a:solidFill>
              <a:prstDash val="solid"/>
              <a:round/>
            </a:ln>
          </a:insideV>
        </a:tcBdr>
        <a:fill>
          <a:solidFill>
            <a:srgbClr val="3B80B5"/>
          </a:solidFill>
        </a:fill>
      </a:tcStyle>
    </a:firstRow>
  </a:tblStyle>
  <a:tblStyle styleId="{C7B018BB-80A7-4F77-B60F-C8B233D01FF8}" styleName="">
    <a:tblBg/>
    <a:wholeTbl>
      <a:tcTxStyle>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50" d="100"/>
          <a:sy n="50" d="100"/>
        </p:scale>
        <p:origin x="1530" y="432"/>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5" name="Shape 455"/>
          <p:cNvSpPr>
            <a:spLocks noGrp="1" noRot="1" noChangeAspect="1"/>
          </p:cNvSpPr>
          <p:nvPr>
            <p:ph type="sldImg"/>
          </p:nvPr>
        </p:nvSpPr>
        <p:spPr>
          <a:xfrm>
            <a:off x="1143000" y="685800"/>
            <a:ext cx="4572000" cy="3429000"/>
          </a:xfrm>
          <a:prstGeom prst="rect">
            <a:avLst/>
          </a:prstGeom>
        </p:spPr>
        <p:txBody>
          <a:bodyPr/>
          <a:lstStyle/>
          <a:p>
            <a:endParaRPr/>
          </a:p>
        </p:txBody>
      </p:sp>
      <p:sp>
        <p:nvSpPr>
          <p:cNvPr id="456" name="Shape 45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273834627"/>
      </p:ext>
    </p:extLst>
  </p:cSld>
  <p:clrMap bg1="lt1" tx1="dk1" bg2="lt2" tx2="dk2" accent1="accent1" accent2="accent2" accent3="accent3" accent4="accent4" accent5="accent5" accent6="accent6" hlink="hlink" folHlink="folHlink"/>
  <p:notesStyle>
    <a:lvl1pPr defTabSz="457200" latinLnBrk="0">
      <a:defRPr sz="2200">
        <a:latin typeface="#9Slide01 Noi dung ngan" panose="00000600000000000000" pitchFamily="2" charset="0"/>
        <a:ea typeface="#9Slide01 Noi dung ngan" panose="00000600000000000000" pitchFamily="2" charset="0"/>
        <a:cs typeface="#9Slide01 Noi dung ngan" panose="00000600000000000000" pitchFamily="2" charset="0"/>
        <a:sym typeface="Lucida Grande"/>
      </a:defRPr>
    </a:lvl1pPr>
    <a:lvl2pPr defTabSz="457200" latinLnBrk="0">
      <a:defRPr sz="2200">
        <a:latin typeface="Lucida Grande"/>
        <a:ea typeface="Lucida Grande"/>
        <a:cs typeface="Lucida Grande"/>
        <a:sym typeface="Lucida Grande"/>
      </a:defRPr>
    </a:lvl2pPr>
    <a:lvl3pPr defTabSz="457200" latinLnBrk="0">
      <a:defRPr sz="2200">
        <a:latin typeface="Lucida Grande"/>
        <a:ea typeface="Lucida Grande"/>
        <a:cs typeface="Lucida Grande"/>
        <a:sym typeface="Lucida Grande"/>
      </a:defRPr>
    </a:lvl3pPr>
    <a:lvl4pPr defTabSz="457200" latinLnBrk="0">
      <a:defRPr sz="2200">
        <a:latin typeface="Lucida Grande"/>
        <a:ea typeface="Lucida Grande"/>
        <a:cs typeface="Lucida Grande"/>
        <a:sym typeface="Lucida Grande"/>
      </a:defRPr>
    </a:lvl4pPr>
    <a:lvl5pPr defTabSz="457200" latinLnBrk="0">
      <a:defRPr sz="2200">
        <a:latin typeface="Lucida Grande"/>
        <a:ea typeface="Lucida Grande"/>
        <a:cs typeface="Lucida Grande"/>
        <a:sym typeface="Lucida Grande"/>
      </a:defRPr>
    </a:lvl5pPr>
    <a:lvl6pPr defTabSz="457200" latinLnBrk="0">
      <a:defRPr sz="2200">
        <a:latin typeface="Lucida Grande"/>
        <a:ea typeface="Lucida Grande"/>
        <a:cs typeface="Lucida Grande"/>
        <a:sym typeface="Lucida Grande"/>
      </a:defRPr>
    </a:lvl6pPr>
    <a:lvl7pPr defTabSz="457200" latinLnBrk="0">
      <a:defRPr sz="2200">
        <a:latin typeface="Lucida Grande"/>
        <a:ea typeface="Lucida Grande"/>
        <a:cs typeface="Lucida Grande"/>
        <a:sym typeface="Lucida Grande"/>
      </a:defRPr>
    </a:lvl7pPr>
    <a:lvl8pPr defTabSz="457200" latinLnBrk="0">
      <a:defRPr sz="2200">
        <a:latin typeface="Lucida Grande"/>
        <a:ea typeface="Lucida Grande"/>
        <a:cs typeface="Lucida Grande"/>
        <a:sym typeface="Lucida Grande"/>
      </a:defRPr>
    </a:lvl8pPr>
    <a:lvl9pPr defTabSz="457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1" name="Circle"/>
          <p:cNvSpPr/>
          <p:nvPr/>
        </p:nvSpPr>
        <p:spPr>
          <a:xfrm>
            <a:off x="-812800" y="8077200"/>
            <a:ext cx="5283200" cy="5283200"/>
          </a:xfrm>
          <a:prstGeom prst="ellipse">
            <a:avLst/>
          </a:prstGeom>
          <a:solidFill>
            <a:srgbClr val="FFD14F"/>
          </a:solidFill>
          <a:ln w="12700">
            <a:miter lim="400000"/>
          </a:ln>
        </p:spPr>
        <p:txBody>
          <a:bodyPr tIns="91439" bIns="91439" anchor="ctr"/>
          <a:lstStyle/>
          <a:p>
            <a:pPr algn="ctr">
              <a:defRPr sz="4800">
                <a:solidFill>
                  <a:srgbClr val="1A242E"/>
                </a:solidFill>
              </a:defRPr>
            </a:pPr>
            <a:endParaRPr>
              <a:latin typeface="#9Slide01 Tieu de ngan" panose="00000800000000000000" pitchFamily="2" charset="0"/>
            </a:endParaRPr>
          </a:p>
        </p:txBody>
      </p:sp>
      <p:sp>
        <p:nvSpPr>
          <p:cNvPr id="12" name="Circle"/>
          <p:cNvSpPr/>
          <p:nvPr/>
        </p:nvSpPr>
        <p:spPr>
          <a:xfrm>
            <a:off x="22961040" y="-190506"/>
            <a:ext cx="5080001" cy="5080001"/>
          </a:xfrm>
          <a:prstGeom prst="ellipse">
            <a:avLst/>
          </a:prstGeom>
          <a:ln w="254000">
            <a:solidFill>
              <a:srgbClr val="90D4D2"/>
            </a:solidFill>
            <a:miter lim="400000"/>
          </a:ln>
        </p:spPr>
        <p:txBody>
          <a:bodyPr tIns="91439" bIns="91439" anchor="ctr"/>
          <a:lstStyle/>
          <a:p>
            <a:pPr algn="ctr">
              <a:defRPr sz="4800">
                <a:solidFill>
                  <a:srgbClr val="1A242E"/>
                </a:solidFill>
              </a:defRPr>
            </a:pPr>
            <a:endParaRPr>
              <a:latin typeface="#9Slide01 Tieu de ngan" panose="00000800000000000000" pitchFamily="2" charset="0"/>
            </a:endParaRPr>
          </a:p>
        </p:txBody>
      </p:sp>
      <p:grpSp>
        <p:nvGrpSpPr>
          <p:cNvPr id="22" name="Group"/>
          <p:cNvGrpSpPr/>
          <p:nvPr/>
        </p:nvGrpSpPr>
        <p:grpSpPr>
          <a:xfrm>
            <a:off x="15018315" y="2620531"/>
            <a:ext cx="9974733" cy="11935712"/>
            <a:chOff x="0" y="0"/>
            <a:chExt cx="9974731" cy="11935710"/>
          </a:xfrm>
        </p:grpSpPr>
        <p:sp>
          <p:nvSpPr>
            <p:cNvPr id="13" name="Rectangle"/>
            <p:cNvSpPr/>
            <p:nvPr/>
          </p:nvSpPr>
          <p:spPr>
            <a:xfrm>
              <a:off x="2050484" y="2008619"/>
              <a:ext cx="5892801" cy="8064507"/>
            </a:xfrm>
            <a:prstGeom prst="rect">
              <a:avLst/>
            </a:prstGeom>
            <a:solidFill>
              <a:srgbClr val="3B80B5"/>
            </a:solidFill>
            <a:ln w="12700" cap="flat">
              <a:noFill/>
              <a:miter lim="400000"/>
            </a:ln>
            <a:effectLst/>
          </p:spPr>
          <p:txBody>
            <a:bodyPr wrap="square" lIns="91439" tIns="91439" rIns="91439" bIns="91439" numCol="1" anchor="ctr">
              <a:noAutofit/>
            </a:bodyPr>
            <a:lstStyle/>
            <a:p>
              <a:pPr algn="ctr">
                <a:defRPr sz="4800">
                  <a:solidFill>
                    <a:srgbClr val="1A242E"/>
                  </a:solidFill>
                </a:defRPr>
              </a:pPr>
              <a:endParaRPr>
                <a:latin typeface="#9Slide01 Tieu de ngan" panose="00000800000000000000" pitchFamily="2" charset="0"/>
              </a:endParaRPr>
            </a:p>
          </p:txBody>
        </p:sp>
        <p:grpSp>
          <p:nvGrpSpPr>
            <p:cNvPr id="21" name="Group"/>
            <p:cNvGrpSpPr/>
            <p:nvPr/>
          </p:nvGrpSpPr>
          <p:grpSpPr>
            <a:xfrm>
              <a:off x="0" y="-1"/>
              <a:ext cx="9974732" cy="11935712"/>
              <a:chOff x="0" y="0"/>
              <a:chExt cx="9974731" cy="11935711"/>
            </a:xfrm>
          </p:grpSpPr>
          <p:sp>
            <p:nvSpPr>
              <p:cNvPr id="14" name="Rectangle"/>
              <p:cNvSpPr/>
              <p:nvPr/>
            </p:nvSpPr>
            <p:spPr>
              <a:xfrm rot="19800000">
                <a:off x="-406961" y="2046728"/>
                <a:ext cx="8350254" cy="609601"/>
              </a:xfrm>
              <a:prstGeom prst="rect">
                <a:avLst/>
              </a:prstGeom>
              <a:solidFill>
                <a:srgbClr val="1A242E"/>
              </a:solidFill>
              <a:ln w="12700" cap="flat">
                <a:noFill/>
                <a:miter lim="400000"/>
              </a:ln>
              <a:effectLst/>
            </p:spPr>
            <p:txBody>
              <a:bodyPr wrap="square" lIns="91439" tIns="91439" rIns="91439" bIns="91439" numCol="1" anchor="ctr">
                <a:noAutofit/>
              </a:bodyPr>
              <a:lstStyle/>
              <a:p>
                <a:pPr algn="ctr">
                  <a:defRPr sz="4800">
                    <a:solidFill>
                      <a:srgbClr val="1A242E"/>
                    </a:solidFill>
                  </a:defRPr>
                </a:pPr>
                <a:endParaRPr>
                  <a:latin typeface="#9Slide01 Tieu de ngan" panose="00000800000000000000" pitchFamily="2" charset="0"/>
                </a:endParaRPr>
              </a:p>
            </p:txBody>
          </p:sp>
          <p:sp>
            <p:nvSpPr>
              <p:cNvPr id="15" name="Rectangle"/>
              <p:cNvSpPr/>
              <p:nvPr/>
            </p:nvSpPr>
            <p:spPr>
              <a:xfrm rot="19800000">
                <a:off x="-561" y="3212837"/>
                <a:ext cx="8350254" cy="609601"/>
              </a:xfrm>
              <a:prstGeom prst="rect">
                <a:avLst/>
              </a:prstGeom>
              <a:solidFill>
                <a:srgbClr val="1A242E"/>
              </a:solidFill>
              <a:ln w="12700" cap="flat">
                <a:noFill/>
                <a:miter lim="400000"/>
              </a:ln>
              <a:effectLst/>
            </p:spPr>
            <p:txBody>
              <a:bodyPr wrap="square" lIns="91439" tIns="91439" rIns="91439" bIns="91439" numCol="1" anchor="ctr">
                <a:noAutofit/>
              </a:bodyPr>
              <a:lstStyle/>
              <a:p>
                <a:pPr algn="ctr">
                  <a:defRPr sz="4800">
                    <a:solidFill>
                      <a:srgbClr val="1A242E"/>
                    </a:solidFill>
                  </a:defRPr>
                </a:pPr>
                <a:endParaRPr>
                  <a:latin typeface="#9Slide01 Tieu de ngan" panose="00000800000000000000" pitchFamily="2" charset="0"/>
                </a:endParaRPr>
              </a:p>
            </p:txBody>
          </p:sp>
          <p:sp>
            <p:nvSpPr>
              <p:cNvPr id="16" name="Rectangle"/>
              <p:cNvSpPr/>
              <p:nvPr/>
            </p:nvSpPr>
            <p:spPr>
              <a:xfrm rot="19800000">
                <a:off x="405839" y="4402581"/>
                <a:ext cx="8350254" cy="609601"/>
              </a:xfrm>
              <a:prstGeom prst="rect">
                <a:avLst/>
              </a:prstGeom>
              <a:solidFill>
                <a:srgbClr val="1A242E"/>
              </a:solidFill>
              <a:ln w="12700" cap="flat">
                <a:noFill/>
                <a:miter lim="400000"/>
              </a:ln>
              <a:effectLst/>
            </p:spPr>
            <p:txBody>
              <a:bodyPr wrap="square" lIns="91439" tIns="91439" rIns="91439" bIns="91439" numCol="1" anchor="ctr">
                <a:noAutofit/>
              </a:bodyPr>
              <a:lstStyle/>
              <a:p>
                <a:pPr algn="ctr">
                  <a:defRPr sz="4800">
                    <a:solidFill>
                      <a:srgbClr val="1A242E"/>
                    </a:solidFill>
                  </a:defRPr>
                </a:pPr>
                <a:endParaRPr>
                  <a:latin typeface="#9Slide01 Tieu de ngan" panose="00000800000000000000" pitchFamily="2" charset="0"/>
                </a:endParaRPr>
              </a:p>
            </p:txBody>
          </p:sp>
          <p:sp>
            <p:nvSpPr>
              <p:cNvPr id="17" name="Rectangle"/>
              <p:cNvSpPr/>
              <p:nvPr/>
            </p:nvSpPr>
            <p:spPr>
              <a:xfrm rot="19800000">
                <a:off x="812239" y="5621781"/>
                <a:ext cx="8350254" cy="609601"/>
              </a:xfrm>
              <a:prstGeom prst="rect">
                <a:avLst/>
              </a:prstGeom>
              <a:solidFill>
                <a:srgbClr val="1A242E"/>
              </a:solidFill>
              <a:ln w="12700" cap="flat">
                <a:noFill/>
                <a:miter lim="400000"/>
              </a:ln>
              <a:effectLst/>
            </p:spPr>
            <p:txBody>
              <a:bodyPr wrap="square" lIns="91439" tIns="91439" rIns="91439" bIns="91439" numCol="1" anchor="ctr">
                <a:noAutofit/>
              </a:bodyPr>
              <a:lstStyle/>
              <a:p>
                <a:pPr algn="ctr">
                  <a:defRPr sz="4800">
                    <a:solidFill>
                      <a:srgbClr val="1A242E"/>
                    </a:solidFill>
                  </a:defRPr>
                </a:pPr>
                <a:endParaRPr>
                  <a:latin typeface="#9Slide01 Tieu de ngan" panose="00000800000000000000" pitchFamily="2" charset="0"/>
                </a:endParaRPr>
              </a:p>
            </p:txBody>
          </p:sp>
          <p:sp>
            <p:nvSpPr>
              <p:cNvPr id="18" name="Rectangle"/>
              <p:cNvSpPr/>
              <p:nvPr/>
            </p:nvSpPr>
            <p:spPr>
              <a:xfrm rot="19800000">
                <a:off x="1218639" y="6840981"/>
                <a:ext cx="8350254" cy="609601"/>
              </a:xfrm>
              <a:prstGeom prst="rect">
                <a:avLst/>
              </a:prstGeom>
              <a:solidFill>
                <a:srgbClr val="1A242E"/>
              </a:solidFill>
              <a:ln w="12700" cap="flat">
                <a:noFill/>
                <a:miter lim="400000"/>
              </a:ln>
              <a:effectLst/>
            </p:spPr>
            <p:txBody>
              <a:bodyPr wrap="square" lIns="91439" tIns="91439" rIns="91439" bIns="91439" numCol="1" anchor="ctr">
                <a:noAutofit/>
              </a:bodyPr>
              <a:lstStyle/>
              <a:p>
                <a:pPr algn="ctr">
                  <a:defRPr sz="4800">
                    <a:solidFill>
                      <a:srgbClr val="1A242E"/>
                    </a:solidFill>
                  </a:defRPr>
                </a:pPr>
                <a:endParaRPr>
                  <a:latin typeface="#9Slide01 Tieu de ngan" panose="00000800000000000000" pitchFamily="2" charset="0"/>
                </a:endParaRPr>
              </a:p>
            </p:txBody>
          </p:sp>
          <p:sp>
            <p:nvSpPr>
              <p:cNvPr id="19" name="Rectangle"/>
              <p:cNvSpPr/>
              <p:nvPr/>
            </p:nvSpPr>
            <p:spPr>
              <a:xfrm rot="19800000">
                <a:off x="1625039" y="8060181"/>
                <a:ext cx="8350255" cy="609601"/>
              </a:xfrm>
              <a:prstGeom prst="rect">
                <a:avLst/>
              </a:prstGeom>
              <a:solidFill>
                <a:srgbClr val="1A242E"/>
              </a:solidFill>
              <a:ln w="12700" cap="flat">
                <a:noFill/>
                <a:miter lim="400000"/>
              </a:ln>
              <a:effectLst/>
            </p:spPr>
            <p:txBody>
              <a:bodyPr wrap="square" lIns="91439" tIns="91439" rIns="91439" bIns="91439" numCol="1" anchor="ctr">
                <a:noAutofit/>
              </a:bodyPr>
              <a:lstStyle/>
              <a:p>
                <a:pPr algn="ctr">
                  <a:defRPr sz="4800">
                    <a:solidFill>
                      <a:srgbClr val="1A242E"/>
                    </a:solidFill>
                  </a:defRPr>
                </a:pPr>
                <a:endParaRPr>
                  <a:latin typeface="#9Slide01 Tieu de ngan" panose="00000800000000000000" pitchFamily="2" charset="0"/>
                </a:endParaRPr>
              </a:p>
            </p:txBody>
          </p:sp>
          <p:sp>
            <p:nvSpPr>
              <p:cNvPr id="20" name="Rectangle"/>
              <p:cNvSpPr/>
              <p:nvPr/>
            </p:nvSpPr>
            <p:spPr>
              <a:xfrm rot="19800000">
                <a:off x="2031439" y="9279381"/>
                <a:ext cx="8350255" cy="609601"/>
              </a:xfrm>
              <a:prstGeom prst="rect">
                <a:avLst/>
              </a:prstGeom>
              <a:solidFill>
                <a:srgbClr val="1A242E"/>
              </a:solidFill>
              <a:ln w="12700" cap="flat">
                <a:noFill/>
                <a:miter lim="400000"/>
              </a:ln>
              <a:effectLst/>
            </p:spPr>
            <p:txBody>
              <a:bodyPr wrap="square" lIns="91439" tIns="91439" rIns="91439" bIns="91439" numCol="1" anchor="ctr">
                <a:noAutofit/>
              </a:bodyPr>
              <a:lstStyle/>
              <a:p>
                <a:pPr algn="ctr">
                  <a:defRPr sz="4800">
                    <a:solidFill>
                      <a:srgbClr val="1A242E"/>
                    </a:solidFill>
                  </a:defRPr>
                </a:pPr>
                <a:endParaRPr>
                  <a:latin typeface="#9Slide01 Tieu de ngan" panose="00000800000000000000" pitchFamily="2" charset="0"/>
                </a:endParaRPr>
              </a:p>
            </p:txBody>
          </p:sp>
        </p:grpSp>
      </p:grpSp>
      <p:sp>
        <p:nvSpPr>
          <p:cNvPr id="23" name="Triangle"/>
          <p:cNvSpPr/>
          <p:nvPr/>
        </p:nvSpPr>
        <p:spPr>
          <a:xfrm>
            <a:off x="609609" y="3549653"/>
            <a:ext cx="4064000" cy="30480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3B80B5"/>
          </a:solidFill>
          <a:ln w="12700">
            <a:miter lim="400000"/>
          </a:ln>
        </p:spPr>
        <p:txBody>
          <a:bodyPr tIns="91439" bIns="91439" anchor="ctr"/>
          <a:lstStyle/>
          <a:p>
            <a:pPr algn="ctr">
              <a:defRPr sz="4800">
                <a:solidFill>
                  <a:srgbClr val="1A242E"/>
                </a:solidFill>
              </a:defRPr>
            </a:pPr>
            <a:endParaRPr>
              <a:latin typeface="#9Slide01 Tieu de ngan" panose="00000800000000000000" pitchFamily="2" charset="0"/>
            </a:endParaRPr>
          </a:p>
        </p:txBody>
      </p:sp>
      <p:sp>
        <p:nvSpPr>
          <p:cNvPr id="24" name="Rectangle"/>
          <p:cNvSpPr/>
          <p:nvPr/>
        </p:nvSpPr>
        <p:spPr>
          <a:xfrm>
            <a:off x="2438400" y="1822454"/>
            <a:ext cx="19507200" cy="10160001"/>
          </a:xfrm>
          <a:prstGeom prst="rect">
            <a:avLst/>
          </a:prstGeom>
          <a:ln w="254000" cap="sq">
            <a:solidFill>
              <a:srgbClr val="604A7B"/>
            </a:solidFill>
            <a:miter lim="400000"/>
          </a:ln>
        </p:spPr>
        <p:txBody>
          <a:bodyPr tIns="91439" bIns="91439" anchor="ctr"/>
          <a:lstStyle/>
          <a:p>
            <a:pPr algn="ctr">
              <a:defRPr sz="4800">
                <a:solidFill>
                  <a:srgbClr val="1A242E"/>
                </a:solidFill>
              </a:defRPr>
            </a:pPr>
            <a:endParaRPr>
              <a:latin typeface="#9Slide01 Tieu de ngan" panose="00000800000000000000" pitchFamily="2" charset="0"/>
            </a:endParaRPr>
          </a:p>
        </p:txBody>
      </p:sp>
      <p:sp>
        <p:nvSpPr>
          <p:cNvPr id="25" name="Triangle"/>
          <p:cNvSpPr/>
          <p:nvPr/>
        </p:nvSpPr>
        <p:spPr>
          <a:xfrm>
            <a:off x="1422409" y="2533654"/>
            <a:ext cx="4064000" cy="30480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3B80B5"/>
          </a:solidFill>
          <a:ln w="12700">
            <a:miter lim="400000"/>
          </a:ln>
        </p:spPr>
        <p:txBody>
          <a:bodyPr tIns="91439" bIns="91439" anchor="ctr"/>
          <a:lstStyle/>
          <a:p>
            <a:pPr algn="ctr">
              <a:defRPr sz="4800">
                <a:solidFill>
                  <a:srgbClr val="1A242E"/>
                </a:solidFill>
              </a:defRPr>
            </a:pPr>
            <a:endParaRPr>
              <a:latin typeface="#9Slide01 Tieu de ngan" panose="00000800000000000000" pitchFamily="2" charset="0"/>
            </a:endParaRPr>
          </a:p>
        </p:txBody>
      </p:sp>
      <p:sp>
        <p:nvSpPr>
          <p:cNvPr id="26" name="Circle"/>
          <p:cNvSpPr/>
          <p:nvPr/>
        </p:nvSpPr>
        <p:spPr>
          <a:xfrm>
            <a:off x="15443200" y="8223253"/>
            <a:ext cx="2438400" cy="2438401"/>
          </a:xfrm>
          <a:prstGeom prst="ellipse">
            <a:avLst/>
          </a:prstGeom>
          <a:ln w="254000">
            <a:solidFill>
              <a:srgbClr val="FFD14F"/>
            </a:solidFill>
            <a:miter lim="400000"/>
          </a:ln>
        </p:spPr>
        <p:txBody>
          <a:bodyPr tIns="91439" bIns="91439" anchor="ctr"/>
          <a:lstStyle/>
          <a:p>
            <a:pPr algn="ctr">
              <a:defRPr sz="4800">
                <a:solidFill>
                  <a:srgbClr val="1A242E"/>
                </a:solidFill>
              </a:defRPr>
            </a:pPr>
            <a:endParaRPr>
              <a:latin typeface="#9Slide01 Tieu de ngan" panose="00000800000000000000" pitchFamily="2" charset="0"/>
            </a:endParaRPr>
          </a:p>
        </p:txBody>
      </p:sp>
      <p:sp>
        <p:nvSpPr>
          <p:cNvPr id="27" name="Rectangle"/>
          <p:cNvSpPr/>
          <p:nvPr/>
        </p:nvSpPr>
        <p:spPr>
          <a:xfrm rot="5400000">
            <a:off x="5275229" y="10109206"/>
            <a:ext cx="422345" cy="1219201"/>
          </a:xfrm>
          <a:prstGeom prst="rect">
            <a:avLst/>
          </a:prstGeom>
          <a:solidFill>
            <a:srgbClr val="90D4D2"/>
          </a:solidFill>
          <a:ln w="12700">
            <a:miter lim="400000"/>
          </a:ln>
        </p:spPr>
        <p:txBody>
          <a:bodyPr tIns="91439" bIns="91439" anchor="ctr"/>
          <a:lstStyle/>
          <a:p>
            <a:pPr algn="ctr">
              <a:defRPr sz="4800">
                <a:solidFill>
                  <a:srgbClr val="1A242E"/>
                </a:solidFill>
              </a:defRPr>
            </a:pPr>
            <a:endParaRPr>
              <a:latin typeface="#9Slide01 Tieu de ngan" panose="00000800000000000000" pitchFamily="2" charset="0"/>
            </a:endParaRPr>
          </a:p>
        </p:txBody>
      </p:sp>
      <p:sp>
        <p:nvSpPr>
          <p:cNvPr id="28" name="Rectangle"/>
          <p:cNvSpPr/>
          <p:nvPr/>
        </p:nvSpPr>
        <p:spPr>
          <a:xfrm>
            <a:off x="18084801" y="-32306"/>
            <a:ext cx="515973" cy="3029506"/>
          </a:xfrm>
          <a:prstGeom prst="rect">
            <a:avLst/>
          </a:prstGeom>
          <a:solidFill>
            <a:srgbClr val="F96A62"/>
          </a:solidFill>
          <a:ln w="12700">
            <a:miter lim="400000"/>
          </a:ln>
        </p:spPr>
        <p:txBody>
          <a:bodyPr tIns="91439" bIns="91439" anchor="ctr"/>
          <a:lstStyle/>
          <a:p>
            <a:pPr algn="ctr">
              <a:defRPr sz="4800">
                <a:solidFill>
                  <a:srgbClr val="1A242E"/>
                </a:solidFill>
              </a:defRPr>
            </a:pPr>
            <a:endParaRPr>
              <a:latin typeface="#9Slide01 Tieu de ngan" panose="00000800000000000000" pitchFamily="2" charset="0"/>
            </a:endParaRPr>
          </a:p>
        </p:txBody>
      </p:sp>
      <p:sp>
        <p:nvSpPr>
          <p:cNvPr id="29" name="Rectangle"/>
          <p:cNvSpPr/>
          <p:nvPr/>
        </p:nvSpPr>
        <p:spPr>
          <a:xfrm>
            <a:off x="18991225" y="-32306"/>
            <a:ext cx="515973" cy="3029506"/>
          </a:xfrm>
          <a:prstGeom prst="rect">
            <a:avLst/>
          </a:prstGeom>
          <a:solidFill>
            <a:srgbClr val="F96A62"/>
          </a:solidFill>
          <a:ln w="12700">
            <a:miter lim="400000"/>
          </a:ln>
        </p:spPr>
        <p:txBody>
          <a:bodyPr tIns="91439" bIns="91439" anchor="ctr"/>
          <a:lstStyle/>
          <a:p>
            <a:pPr algn="ctr">
              <a:defRPr sz="4800">
                <a:solidFill>
                  <a:srgbClr val="1A242E"/>
                </a:solidFill>
              </a:defRPr>
            </a:pPr>
            <a:endParaRPr>
              <a:latin typeface="#9Slide01 Tieu de ngan" panose="00000800000000000000" pitchFamily="2" charset="0"/>
            </a:endParaRPr>
          </a:p>
        </p:txBody>
      </p:sp>
      <p:sp>
        <p:nvSpPr>
          <p:cNvPr id="30" name="Title Text"/>
          <p:cNvSpPr txBox="1">
            <a:spLocks noGrp="1"/>
          </p:cNvSpPr>
          <p:nvPr>
            <p:ph type="title"/>
          </p:nvPr>
        </p:nvSpPr>
        <p:spPr>
          <a:xfrm>
            <a:off x="3251200" y="2349498"/>
            <a:ext cx="17973674" cy="7329942"/>
          </a:xfrm>
          <a:prstGeom prst="rect">
            <a:avLst/>
          </a:prstGeom>
        </p:spPr>
        <p:txBody>
          <a:bodyPr lIns="91437" tIns="91437" rIns="91437" bIns="91437"/>
          <a:lstStyle>
            <a:lvl1pPr>
              <a:lnSpc>
                <a:spcPct val="100000"/>
              </a:lnSpc>
              <a:defRPr sz="12000" spc="1600"/>
            </a:lvl1pPr>
          </a:lstStyle>
          <a:p>
            <a:r>
              <a:t>Title Text</a:t>
            </a:r>
          </a:p>
        </p:txBody>
      </p:sp>
      <p:sp>
        <p:nvSpPr>
          <p:cNvPr id="31" name="Slide Number"/>
          <p:cNvSpPr txBox="1">
            <a:spLocks noGrp="1"/>
          </p:cNvSpPr>
          <p:nvPr>
            <p:ph type="sldNum" sz="quarter" idx="2"/>
          </p:nvPr>
        </p:nvSpPr>
        <p:spPr>
          <a:prstGeom prst="rect">
            <a:avLst/>
          </a:prstGeom>
        </p:spPr>
        <p:txBody>
          <a:bodyPr/>
          <a:lstStyle>
            <a:lvl1pPr>
              <a:defRPr/>
            </a:lvl1pPr>
          </a:lstStyle>
          <a:p>
            <a:fld id="{86CB4B4D-7CA3-9044-876B-883B54F8677D}" type="slidenum">
              <a:rPr lang="en-US" smtClean="0"/>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2_Pictures with Captions 2">
    <p:spTree>
      <p:nvGrpSpPr>
        <p:cNvPr id="1" name=""/>
        <p:cNvGrpSpPr/>
        <p:nvPr/>
      </p:nvGrpSpPr>
      <p:grpSpPr>
        <a:xfrm>
          <a:off x="0" y="0"/>
          <a:ext cx="0" cy="0"/>
          <a:chOff x="0" y="0"/>
          <a:chExt cx="0" cy="0"/>
        </a:xfrm>
      </p:grpSpPr>
      <p:sp>
        <p:nvSpPr>
          <p:cNvPr id="48" name="Rectangle"/>
          <p:cNvSpPr/>
          <p:nvPr/>
        </p:nvSpPr>
        <p:spPr>
          <a:xfrm>
            <a:off x="4876800" y="0"/>
            <a:ext cx="10160000" cy="1574800"/>
          </a:xfrm>
          <a:prstGeom prst="rect">
            <a:avLst/>
          </a:prstGeom>
          <a:solidFill>
            <a:srgbClr val="3B80B5"/>
          </a:solidFill>
          <a:ln w="12700">
            <a:miter lim="400000"/>
          </a:ln>
        </p:spPr>
        <p:txBody>
          <a:bodyPr tIns="91439" bIns="91439" anchor="ctr"/>
          <a:lstStyle/>
          <a:p>
            <a:pPr algn="ctr">
              <a:defRPr sz="4800">
                <a:solidFill>
                  <a:srgbClr val="1A242E"/>
                </a:solidFill>
              </a:defRPr>
            </a:pPr>
            <a:endParaRPr>
              <a:latin typeface="#9Slide01 Tieu de ngan" panose="00000800000000000000" pitchFamily="2" charset="0"/>
            </a:endParaRPr>
          </a:p>
        </p:txBody>
      </p:sp>
      <p:sp>
        <p:nvSpPr>
          <p:cNvPr id="49" name="Rectangle"/>
          <p:cNvSpPr/>
          <p:nvPr/>
        </p:nvSpPr>
        <p:spPr>
          <a:xfrm rot="5400000">
            <a:off x="10660041" y="2074828"/>
            <a:ext cx="422337" cy="1016001"/>
          </a:xfrm>
          <a:prstGeom prst="rect">
            <a:avLst/>
          </a:prstGeom>
          <a:solidFill>
            <a:srgbClr val="90D4D2"/>
          </a:solidFill>
          <a:ln w="12700">
            <a:miter lim="400000"/>
          </a:ln>
        </p:spPr>
        <p:txBody>
          <a:bodyPr tIns="91439" bIns="91439" anchor="ctr"/>
          <a:lstStyle/>
          <a:p>
            <a:pPr algn="ctr">
              <a:defRPr sz="4800">
                <a:solidFill>
                  <a:srgbClr val="1A242E"/>
                </a:solidFill>
              </a:defRPr>
            </a:pPr>
            <a:endParaRPr>
              <a:latin typeface="#9Slide01 Tieu de ngan" panose="00000800000000000000" pitchFamily="2" charset="0"/>
            </a:endParaRPr>
          </a:p>
        </p:txBody>
      </p:sp>
      <p:sp>
        <p:nvSpPr>
          <p:cNvPr id="50" name="Image"/>
          <p:cNvSpPr>
            <a:spLocks noGrp="1"/>
          </p:cNvSpPr>
          <p:nvPr>
            <p:ph type="pic" sz="quarter" idx="13"/>
          </p:nvPr>
        </p:nvSpPr>
        <p:spPr>
          <a:xfrm>
            <a:off x="18059221" y="2613665"/>
            <a:ext cx="4662053" cy="4662054"/>
          </a:xfrm>
          <a:prstGeom prst="rect">
            <a:avLst/>
          </a:prstGeom>
        </p:spPr>
        <p:txBody>
          <a:bodyPr tIns="45719" bIns="45719">
            <a:noAutofit/>
          </a:bodyPr>
          <a:lstStyle>
            <a:lvl1pPr>
              <a:defRPr/>
            </a:lvl1pPr>
          </a:lstStyle>
          <a:p>
            <a:endParaRPr/>
          </a:p>
        </p:txBody>
      </p:sp>
      <p:sp>
        <p:nvSpPr>
          <p:cNvPr id="51" name="Image"/>
          <p:cNvSpPr>
            <a:spLocks noGrp="1"/>
          </p:cNvSpPr>
          <p:nvPr>
            <p:ph type="pic" sz="quarter" idx="14"/>
          </p:nvPr>
        </p:nvSpPr>
        <p:spPr>
          <a:xfrm>
            <a:off x="12983809" y="2613665"/>
            <a:ext cx="4662053" cy="4662054"/>
          </a:xfrm>
          <a:prstGeom prst="rect">
            <a:avLst/>
          </a:prstGeom>
        </p:spPr>
        <p:txBody>
          <a:bodyPr tIns="45719" bIns="45719">
            <a:noAutofit/>
          </a:bodyPr>
          <a:lstStyle>
            <a:lvl1pPr>
              <a:defRPr/>
            </a:lvl1pPr>
          </a:lstStyle>
          <a:p>
            <a:endParaRPr/>
          </a:p>
        </p:txBody>
      </p:sp>
      <p:sp>
        <p:nvSpPr>
          <p:cNvPr id="52" name="Image"/>
          <p:cNvSpPr>
            <a:spLocks noGrp="1"/>
          </p:cNvSpPr>
          <p:nvPr>
            <p:ph type="pic" sz="quarter" idx="15"/>
          </p:nvPr>
        </p:nvSpPr>
        <p:spPr>
          <a:xfrm>
            <a:off x="18059221" y="7689066"/>
            <a:ext cx="4662053" cy="4662053"/>
          </a:xfrm>
          <a:prstGeom prst="rect">
            <a:avLst/>
          </a:prstGeom>
        </p:spPr>
        <p:txBody>
          <a:bodyPr tIns="45719" bIns="45719">
            <a:noAutofit/>
          </a:bodyPr>
          <a:lstStyle>
            <a:lvl1pPr>
              <a:defRPr/>
            </a:lvl1pPr>
          </a:lstStyle>
          <a:p>
            <a:endParaRPr/>
          </a:p>
        </p:txBody>
      </p:sp>
      <p:sp>
        <p:nvSpPr>
          <p:cNvPr id="53" name="Image"/>
          <p:cNvSpPr>
            <a:spLocks noGrp="1"/>
          </p:cNvSpPr>
          <p:nvPr>
            <p:ph type="pic" sz="quarter" idx="16"/>
          </p:nvPr>
        </p:nvSpPr>
        <p:spPr>
          <a:xfrm>
            <a:off x="12983809" y="7689066"/>
            <a:ext cx="4662053" cy="4662053"/>
          </a:xfrm>
          <a:prstGeom prst="rect">
            <a:avLst/>
          </a:prstGeom>
        </p:spPr>
        <p:txBody>
          <a:bodyPr tIns="45719" bIns="45719">
            <a:noAutofit/>
          </a:bodyPr>
          <a:lstStyle>
            <a:lvl1pPr>
              <a:defRPr/>
            </a:lvl1pPr>
          </a:lstStyle>
          <a:p>
            <a:endParaRPr/>
          </a:p>
        </p:txBody>
      </p:sp>
      <p:sp>
        <p:nvSpPr>
          <p:cNvPr id="54" name="Title Text"/>
          <p:cNvSpPr txBox="1">
            <a:spLocks noGrp="1"/>
          </p:cNvSpPr>
          <p:nvPr>
            <p:ph type="title"/>
          </p:nvPr>
        </p:nvSpPr>
        <p:spPr>
          <a:xfrm>
            <a:off x="7315200" y="0"/>
            <a:ext cx="7620000" cy="2371661"/>
          </a:xfrm>
          <a:prstGeom prst="rect">
            <a:avLst/>
          </a:prstGeom>
        </p:spPr>
        <p:txBody>
          <a:bodyPr lIns="91437" tIns="91437" rIns="91437" bIns="91437"/>
          <a:lstStyle>
            <a:lvl1pPr algn="r">
              <a:lnSpc>
                <a:spcPct val="100000"/>
              </a:lnSpc>
              <a:defRPr sz="7200" b="1"/>
            </a:lvl1pPr>
          </a:lstStyle>
          <a:p>
            <a:r>
              <a:t>Title Text</a:t>
            </a:r>
          </a:p>
        </p:txBody>
      </p:sp>
      <p:sp>
        <p:nvSpPr>
          <p:cNvPr id="55" name="Slide Number"/>
          <p:cNvSpPr txBox="1">
            <a:spLocks noGrp="1"/>
          </p:cNvSpPr>
          <p:nvPr>
            <p:ph type="sldNum" sz="quarter" idx="2"/>
          </p:nvPr>
        </p:nvSpPr>
        <p:spPr>
          <a:prstGeom prst="rect">
            <a:avLst/>
          </a:prstGeom>
        </p:spPr>
        <p:txBody>
          <a:bodyPr/>
          <a:lstStyle>
            <a:lvl1pPr>
              <a:defRPr/>
            </a:lvl1pPr>
          </a:lstStyle>
          <a:p>
            <a:fld id="{86CB4B4D-7CA3-9044-876B-883B54F8677D}" type="slidenum">
              <a:rPr lang="en-US" smtClean="0"/>
              <a:pPr/>
              <a:t>‹#›</a:t>
            </a:fld>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ig Picture and Description">
    <p:spTree>
      <p:nvGrpSpPr>
        <p:cNvPr id="1" name=""/>
        <p:cNvGrpSpPr/>
        <p:nvPr/>
      </p:nvGrpSpPr>
      <p:grpSpPr>
        <a:xfrm>
          <a:off x="0" y="0"/>
          <a:ext cx="0" cy="0"/>
          <a:chOff x="0" y="0"/>
          <a:chExt cx="0" cy="0"/>
        </a:xfrm>
      </p:grpSpPr>
      <p:sp>
        <p:nvSpPr>
          <p:cNvPr id="83" name="Rectangle"/>
          <p:cNvSpPr/>
          <p:nvPr/>
        </p:nvSpPr>
        <p:spPr>
          <a:xfrm>
            <a:off x="0" y="-3"/>
            <a:ext cx="7315200" cy="1574804"/>
          </a:xfrm>
          <a:prstGeom prst="rect">
            <a:avLst/>
          </a:prstGeom>
          <a:solidFill>
            <a:srgbClr val="F96A62"/>
          </a:solidFill>
          <a:ln w="12700">
            <a:miter lim="400000"/>
          </a:ln>
        </p:spPr>
        <p:txBody>
          <a:bodyPr tIns="91439" bIns="91439" anchor="ctr"/>
          <a:lstStyle/>
          <a:p>
            <a:pPr algn="ctr">
              <a:defRPr sz="4800">
                <a:solidFill>
                  <a:srgbClr val="1A242E"/>
                </a:solidFill>
              </a:defRPr>
            </a:pPr>
            <a:endParaRPr>
              <a:latin typeface="#9Slide01 Tieu de ngan" panose="00000800000000000000" pitchFamily="2" charset="0"/>
            </a:endParaRPr>
          </a:p>
        </p:txBody>
      </p:sp>
      <p:sp>
        <p:nvSpPr>
          <p:cNvPr id="84" name="Circle"/>
          <p:cNvSpPr/>
          <p:nvPr/>
        </p:nvSpPr>
        <p:spPr>
          <a:xfrm>
            <a:off x="355600" y="355600"/>
            <a:ext cx="4724400" cy="4724400"/>
          </a:xfrm>
          <a:prstGeom prst="ellipse">
            <a:avLst/>
          </a:prstGeom>
          <a:solidFill>
            <a:srgbClr val="3B80B5"/>
          </a:solidFill>
          <a:ln w="12700">
            <a:miter lim="400000"/>
          </a:ln>
        </p:spPr>
        <p:txBody>
          <a:bodyPr tIns="91439" bIns="91439" anchor="ctr"/>
          <a:lstStyle/>
          <a:p>
            <a:pPr algn="ctr">
              <a:defRPr sz="4800">
                <a:solidFill>
                  <a:srgbClr val="1A242E"/>
                </a:solidFill>
              </a:defRPr>
            </a:pPr>
            <a:endParaRPr>
              <a:latin typeface="#9Slide01 Tieu de ngan" panose="00000800000000000000" pitchFamily="2" charset="0"/>
            </a:endParaRPr>
          </a:p>
        </p:txBody>
      </p:sp>
      <p:sp>
        <p:nvSpPr>
          <p:cNvPr id="85" name="Image"/>
          <p:cNvSpPr>
            <a:spLocks noGrp="1"/>
          </p:cNvSpPr>
          <p:nvPr>
            <p:ph type="pic" sz="half" idx="13"/>
          </p:nvPr>
        </p:nvSpPr>
        <p:spPr>
          <a:xfrm>
            <a:off x="12192000" y="762000"/>
            <a:ext cx="10476091" cy="12192000"/>
          </a:xfrm>
          <a:prstGeom prst="rect">
            <a:avLst/>
          </a:prstGeom>
        </p:spPr>
        <p:txBody>
          <a:bodyPr tIns="45719" bIns="45719">
            <a:noAutofit/>
          </a:bodyPr>
          <a:lstStyle>
            <a:lvl1pPr>
              <a:defRPr/>
            </a:lvl1pPr>
          </a:lstStyle>
          <a:p>
            <a:endParaRPr/>
          </a:p>
        </p:txBody>
      </p:sp>
      <p:sp>
        <p:nvSpPr>
          <p:cNvPr id="86" name="Title Text"/>
          <p:cNvSpPr txBox="1">
            <a:spLocks noGrp="1"/>
          </p:cNvSpPr>
          <p:nvPr>
            <p:ph type="title"/>
          </p:nvPr>
        </p:nvSpPr>
        <p:spPr>
          <a:xfrm>
            <a:off x="2438400" y="1778000"/>
            <a:ext cx="7315200" cy="3302000"/>
          </a:xfrm>
          <a:prstGeom prst="rect">
            <a:avLst/>
          </a:prstGeom>
        </p:spPr>
        <p:txBody>
          <a:bodyPr/>
          <a:lstStyle>
            <a:lvl1pPr>
              <a:lnSpc>
                <a:spcPct val="100000"/>
              </a:lnSpc>
              <a:defRPr sz="6600" b="1"/>
            </a:lvl1pPr>
          </a:lstStyle>
          <a:p>
            <a:r>
              <a:t>Title Text</a:t>
            </a:r>
          </a:p>
        </p:txBody>
      </p:sp>
      <p:sp>
        <p:nvSpPr>
          <p:cNvPr id="87" name="Body Level One…"/>
          <p:cNvSpPr txBox="1">
            <a:spLocks noGrp="1"/>
          </p:cNvSpPr>
          <p:nvPr>
            <p:ph type="body" sz="quarter" idx="1"/>
          </p:nvPr>
        </p:nvSpPr>
        <p:spPr>
          <a:xfrm>
            <a:off x="2438400" y="5599205"/>
            <a:ext cx="7315200" cy="6117787"/>
          </a:xfrm>
          <a:prstGeom prst="rect">
            <a:avLst/>
          </a:prstGeom>
        </p:spPr>
        <p:txBody>
          <a:bodyPr/>
          <a:lstStyle>
            <a:lvl1pPr marL="0" indent="0" defTabSz="2438280">
              <a:lnSpc>
                <a:spcPct val="150000"/>
              </a:lnSpc>
              <a:spcBef>
                <a:spcPts val="600"/>
              </a:spcBef>
              <a:buSzTx/>
              <a:buFontTx/>
              <a:buNone/>
              <a:defRPr sz="2600"/>
            </a:lvl1pPr>
            <a:lvl2pPr marL="704850" indent="-247650" defTabSz="2438280">
              <a:lnSpc>
                <a:spcPct val="150000"/>
              </a:lnSpc>
              <a:spcBef>
                <a:spcPts val="600"/>
              </a:spcBef>
              <a:buFontTx/>
              <a:defRPr sz="2600"/>
            </a:lvl2pPr>
            <a:lvl3pPr marL="1211580" indent="-297180" defTabSz="2438280">
              <a:lnSpc>
                <a:spcPct val="150000"/>
              </a:lnSpc>
              <a:spcBef>
                <a:spcPts val="600"/>
              </a:spcBef>
              <a:buFontTx/>
              <a:defRPr sz="2600"/>
            </a:lvl3pPr>
            <a:lvl4pPr marL="1701800" indent="-330200" defTabSz="2438280">
              <a:lnSpc>
                <a:spcPct val="150000"/>
              </a:lnSpc>
              <a:spcBef>
                <a:spcPts val="600"/>
              </a:spcBef>
              <a:buFontTx/>
              <a:defRPr sz="2600"/>
            </a:lvl4pPr>
            <a:lvl5pPr marL="2159000" indent="-330200" defTabSz="2438280">
              <a:lnSpc>
                <a:spcPct val="150000"/>
              </a:lnSpc>
              <a:spcBef>
                <a:spcPts val="600"/>
              </a:spcBef>
              <a:buFontTx/>
              <a:defRPr sz="2600"/>
            </a:lvl5pPr>
          </a:lstStyle>
          <a:p>
            <a:r>
              <a:t>Body Level One</a:t>
            </a:r>
          </a:p>
          <a:p>
            <a:pPr lvl="1"/>
            <a:r>
              <a:t>Body Level Two</a:t>
            </a:r>
          </a:p>
          <a:p>
            <a:pPr lvl="2"/>
            <a:r>
              <a:t>Body Level Three</a:t>
            </a:r>
          </a:p>
          <a:p>
            <a:pPr lvl="3"/>
            <a:r>
              <a:t>Body Level Four</a:t>
            </a:r>
          </a:p>
          <a:p>
            <a:pPr lvl="4"/>
            <a:r>
              <a:t>Body Level Five</a:t>
            </a:r>
          </a:p>
        </p:txBody>
      </p:sp>
      <p:sp>
        <p:nvSpPr>
          <p:cNvPr id="88" name="Slide Number"/>
          <p:cNvSpPr txBox="1">
            <a:spLocks noGrp="1"/>
          </p:cNvSpPr>
          <p:nvPr>
            <p:ph type="sldNum" sz="quarter" idx="2"/>
          </p:nvPr>
        </p:nvSpPr>
        <p:spPr>
          <a:prstGeom prst="rect">
            <a:avLst/>
          </a:prstGeom>
        </p:spPr>
        <p:txBody>
          <a:bodyPr/>
          <a:lstStyle>
            <a:lvl1pPr>
              <a:defRPr/>
            </a:lvl1pPr>
          </a:lstStyle>
          <a:p>
            <a:fld id="{86CB4B4D-7CA3-9044-876B-883B54F8677D}" type="slidenum">
              <a:rPr lang="en-US" smtClean="0"/>
              <a:pPr/>
              <a:t>‹#›</a:t>
            </a:fld>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9_Custom Layout">
    <p:spTree>
      <p:nvGrpSpPr>
        <p:cNvPr id="1" name=""/>
        <p:cNvGrpSpPr/>
        <p:nvPr/>
      </p:nvGrpSpPr>
      <p:grpSpPr>
        <a:xfrm>
          <a:off x="0" y="0"/>
          <a:ext cx="0" cy="0"/>
          <a:chOff x="0" y="0"/>
          <a:chExt cx="0" cy="0"/>
        </a:xfrm>
      </p:grpSpPr>
      <p:sp>
        <p:nvSpPr>
          <p:cNvPr id="174" name="Rectangle"/>
          <p:cNvSpPr/>
          <p:nvPr/>
        </p:nvSpPr>
        <p:spPr>
          <a:xfrm>
            <a:off x="4876800" y="0"/>
            <a:ext cx="10160000" cy="1574800"/>
          </a:xfrm>
          <a:prstGeom prst="rect">
            <a:avLst/>
          </a:prstGeom>
          <a:solidFill>
            <a:srgbClr val="3B80B5"/>
          </a:solidFill>
          <a:ln w="12700">
            <a:miter lim="400000"/>
          </a:ln>
        </p:spPr>
        <p:txBody>
          <a:bodyPr tIns="91439" bIns="91439" anchor="ctr"/>
          <a:lstStyle/>
          <a:p>
            <a:pPr algn="ctr">
              <a:defRPr sz="4800">
                <a:solidFill>
                  <a:srgbClr val="1A242E"/>
                </a:solidFill>
              </a:defRPr>
            </a:pPr>
            <a:endParaRPr>
              <a:latin typeface="#9Slide01 Tieu de ngan" panose="00000800000000000000" pitchFamily="2" charset="0"/>
            </a:endParaRPr>
          </a:p>
        </p:txBody>
      </p:sp>
      <p:sp>
        <p:nvSpPr>
          <p:cNvPr id="175" name="Rectangle"/>
          <p:cNvSpPr/>
          <p:nvPr/>
        </p:nvSpPr>
        <p:spPr>
          <a:xfrm rot="5400000">
            <a:off x="10660041" y="2074828"/>
            <a:ext cx="422337" cy="1016001"/>
          </a:xfrm>
          <a:prstGeom prst="rect">
            <a:avLst/>
          </a:prstGeom>
          <a:solidFill>
            <a:srgbClr val="90D4D2"/>
          </a:solidFill>
          <a:ln w="12700">
            <a:miter lim="400000"/>
          </a:ln>
        </p:spPr>
        <p:txBody>
          <a:bodyPr tIns="91439" bIns="91439" anchor="ctr"/>
          <a:lstStyle/>
          <a:p>
            <a:pPr algn="ctr">
              <a:defRPr sz="4800">
                <a:solidFill>
                  <a:srgbClr val="1A242E"/>
                </a:solidFill>
              </a:defRPr>
            </a:pPr>
            <a:endParaRPr>
              <a:latin typeface="#9Slide01 Tieu de ngan" panose="00000800000000000000" pitchFamily="2" charset="0"/>
            </a:endParaRPr>
          </a:p>
        </p:txBody>
      </p:sp>
      <p:sp>
        <p:nvSpPr>
          <p:cNvPr id="176" name="Image"/>
          <p:cNvSpPr>
            <a:spLocks noGrp="1"/>
          </p:cNvSpPr>
          <p:nvPr>
            <p:ph type="pic" sz="quarter" idx="13"/>
          </p:nvPr>
        </p:nvSpPr>
        <p:spPr>
          <a:xfrm>
            <a:off x="9448800" y="3342271"/>
            <a:ext cx="5486400" cy="5486401"/>
          </a:xfrm>
          <a:prstGeom prst="rect">
            <a:avLst/>
          </a:prstGeom>
        </p:spPr>
        <p:txBody>
          <a:bodyPr tIns="45719" bIns="45719">
            <a:noAutofit/>
          </a:bodyPr>
          <a:lstStyle>
            <a:lvl1pPr>
              <a:defRPr/>
            </a:lvl1pPr>
          </a:lstStyle>
          <a:p>
            <a:endParaRPr/>
          </a:p>
        </p:txBody>
      </p:sp>
      <p:sp>
        <p:nvSpPr>
          <p:cNvPr id="177" name="Title Text"/>
          <p:cNvSpPr txBox="1">
            <a:spLocks noGrp="1"/>
          </p:cNvSpPr>
          <p:nvPr>
            <p:ph type="title"/>
          </p:nvPr>
        </p:nvSpPr>
        <p:spPr>
          <a:xfrm>
            <a:off x="7315200" y="0"/>
            <a:ext cx="7620000" cy="2371661"/>
          </a:xfrm>
          <a:prstGeom prst="rect">
            <a:avLst/>
          </a:prstGeom>
        </p:spPr>
        <p:txBody>
          <a:bodyPr lIns="91437" tIns="91437" rIns="91437" bIns="91437"/>
          <a:lstStyle>
            <a:lvl1pPr algn="r">
              <a:lnSpc>
                <a:spcPct val="100000"/>
              </a:lnSpc>
              <a:defRPr sz="7200" b="1"/>
            </a:lvl1pPr>
          </a:lstStyle>
          <a:p>
            <a:r>
              <a:t>Title Text</a:t>
            </a:r>
          </a:p>
        </p:txBody>
      </p:sp>
      <p:sp>
        <p:nvSpPr>
          <p:cNvPr id="178" name="Slide Number"/>
          <p:cNvSpPr txBox="1">
            <a:spLocks noGrp="1"/>
          </p:cNvSpPr>
          <p:nvPr>
            <p:ph type="sldNum" sz="quarter" idx="2"/>
          </p:nvPr>
        </p:nvSpPr>
        <p:spPr>
          <a:prstGeom prst="rect">
            <a:avLst/>
          </a:prstGeom>
        </p:spPr>
        <p:txBody>
          <a:bodyPr/>
          <a:lstStyle>
            <a:lvl1pPr>
              <a:defRPr/>
            </a:lvl1pPr>
          </a:lstStyle>
          <a:p>
            <a:fld id="{86CB4B4D-7CA3-9044-876B-883B54F8677D}" type="slidenum">
              <a:rPr lang="en-US" smtClean="0"/>
              <a:pPr/>
              <a:t>‹#›</a:t>
            </a:fld>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27_Custom Layout">
    <p:spTree>
      <p:nvGrpSpPr>
        <p:cNvPr id="1" name=""/>
        <p:cNvGrpSpPr/>
        <p:nvPr/>
      </p:nvGrpSpPr>
      <p:grpSpPr>
        <a:xfrm>
          <a:off x="0" y="0"/>
          <a:ext cx="0" cy="0"/>
          <a:chOff x="0" y="0"/>
          <a:chExt cx="0" cy="0"/>
        </a:xfrm>
      </p:grpSpPr>
      <p:sp>
        <p:nvSpPr>
          <p:cNvPr id="319" name="Rectangle"/>
          <p:cNvSpPr/>
          <p:nvPr/>
        </p:nvSpPr>
        <p:spPr>
          <a:xfrm>
            <a:off x="-7" y="3001431"/>
            <a:ext cx="21336008" cy="808571"/>
          </a:xfrm>
          <a:prstGeom prst="rect">
            <a:avLst/>
          </a:prstGeom>
          <a:solidFill>
            <a:srgbClr val="3B80B5"/>
          </a:solidFill>
          <a:ln w="12700">
            <a:miter lim="400000"/>
          </a:ln>
        </p:spPr>
        <p:txBody>
          <a:bodyPr tIns="91439" bIns="91439" anchor="ctr"/>
          <a:lstStyle/>
          <a:p>
            <a:pPr algn="ctr">
              <a:defRPr sz="4800">
                <a:solidFill>
                  <a:srgbClr val="1A242E"/>
                </a:solidFill>
              </a:defRPr>
            </a:pPr>
            <a:endParaRPr>
              <a:latin typeface="#9Slide01 Tieu de ngan" panose="00000800000000000000" pitchFamily="2" charset="0"/>
            </a:endParaRPr>
          </a:p>
        </p:txBody>
      </p:sp>
      <p:sp>
        <p:nvSpPr>
          <p:cNvPr id="320" name="Image"/>
          <p:cNvSpPr>
            <a:spLocks noGrp="1"/>
          </p:cNvSpPr>
          <p:nvPr>
            <p:ph type="pic" sz="half" idx="13"/>
          </p:nvPr>
        </p:nvSpPr>
        <p:spPr>
          <a:xfrm>
            <a:off x="7428487" y="1634594"/>
            <a:ext cx="7740635" cy="10260701"/>
          </a:xfrm>
          <a:prstGeom prst="rect">
            <a:avLst/>
          </a:prstGeom>
        </p:spPr>
        <p:txBody>
          <a:bodyPr tIns="45719" bIns="45719">
            <a:noAutofit/>
          </a:bodyPr>
          <a:lstStyle>
            <a:lvl1pPr>
              <a:defRPr/>
            </a:lvl1pPr>
          </a:lstStyle>
          <a:p>
            <a:endParaRPr/>
          </a:p>
        </p:txBody>
      </p:sp>
      <p:sp>
        <p:nvSpPr>
          <p:cNvPr id="321" name="Title Text"/>
          <p:cNvSpPr txBox="1">
            <a:spLocks noGrp="1"/>
          </p:cNvSpPr>
          <p:nvPr>
            <p:ph type="title"/>
          </p:nvPr>
        </p:nvSpPr>
        <p:spPr>
          <a:xfrm>
            <a:off x="812800" y="1867542"/>
            <a:ext cx="5486400" cy="3052100"/>
          </a:xfrm>
          <a:prstGeom prst="rect">
            <a:avLst/>
          </a:prstGeom>
        </p:spPr>
        <p:txBody>
          <a:bodyPr/>
          <a:lstStyle>
            <a:lvl1pPr>
              <a:lnSpc>
                <a:spcPct val="100000"/>
              </a:lnSpc>
              <a:defRPr sz="7200" b="1"/>
            </a:lvl1pPr>
          </a:lstStyle>
          <a:p>
            <a:r>
              <a:t>Title Text</a:t>
            </a:r>
          </a:p>
        </p:txBody>
      </p:sp>
      <p:sp>
        <p:nvSpPr>
          <p:cNvPr id="322" name="Slide Number"/>
          <p:cNvSpPr txBox="1">
            <a:spLocks noGrp="1"/>
          </p:cNvSpPr>
          <p:nvPr>
            <p:ph type="sldNum" sz="quarter" idx="2"/>
          </p:nvPr>
        </p:nvSpPr>
        <p:spPr>
          <a:prstGeom prst="rect">
            <a:avLst/>
          </a:prstGeom>
        </p:spPr>
        <p:txBody>
          <a:bodyPr/>
          <a:lstStyle>
            <a:lvl1pPr>
              <a:defRPr/>
            </a:lvl1pPr>
          </a:lstStyle>
          <a:p>
            <a:fld id="{86CB4B4D-7CA3-9044-876B-883B54F8677D}" type="slidenum">
              <a:rPr lang="en-US" smtClean="0"/>
              <a:pPr/>
              <a:t>‹#›</a:t>
            </a:fld>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ictures with Captions 1">
    <p:spTree>
      <p:nvGrpSpPr>
        <p:cNvPr id="1" name=""/>
        <p:cNvGrpSpPr/>
        <p:nvPr/>
      </p:nvGrpSpPr>
      <p:grpSpPr>
        <a:xfrm>
          <a:off x="0" y="0"/>
          <a:ext cx="0" cy="0"/>
          <a:chOff x="0" y="0"/>
          <a:chExt cx="0" cy="0"/>
        </a:xfrm>
      </p:grpSpPr>
      <p:sp>
        <p:nvSpPr>
          <p:cNvPr id="372" name="Circle"/>
          <p:cNvSpPr/>
          <p:nvPr/>
        </p:nvSpPr>
        <p:spPr>
          <a:xfrm>
            <a:off x="4267201" y="1574801"/>
            <a:ext cx="3213098" cy="3213098"/>
          </a:xfrm>
          <a:prstGeom prst="ellipse">
            <a:avLst/>
          </a:prstGeom>
          <a:solidFill>
            <a:srgbClr val="604A7B"/>
          </a:solidFill>
          <a:ln w="12700">
            <a:miter lim="400000"/>
          </a:ln>
        </p:spPr>
        <p:txBody>
          <a:bodyPr tIns="91439" bIns="91439" anchor="ctr"/>
          <a:lstStyle/>
          <a:p>
            <a:pPr algn="ctr">
              <a:defRPr sz="4800">
                <a:solidFill>
                  <a:srgbClr val="1A242E"/>
                </a:solidFill>
              </a:defRPr>
            </a:pPr>
            <a:endParaRPr>
              <a:latin typeface="#9Slide01 Tieu de ngan" panose="00000800000000000000" pitchFamily="2" charset="0"/>
            </a:endParaRPr>
          </a:p>
        </p:txBody>
      </p:sp>
      <p:sp>
        <p:nvSpPr>
          <p:cNvPr id="373" name="Rectangle"/>
          <p:cNvSpPr/>
          <p:nvPr/>
        </p:nvSpPr>
        <p:spPr>
          <a:xfrm rot="5400000">
            <a:off x="1719236" y="6561176"/>
            <a:ext cx="422337" cy="1016001"/>
          </a:xfrm>
          <a:prstGeom prst="rect">
            <a:avLst/>
          </a:prstGeom>
          <a:solidFill>
            <a:srgbClr val="604A7B"/>
          </a:solidFill>
          <a:ln w="12700">
            <a:miter lim="400000"/>
          </a:ln>
        </p:spPr>
        <p:txBody>
          <a:bodyPr tIns="91439" bIns="91439" anchor="ctr"/>
          <a:lstStyle/>
          <a:p>
            <a:pPr algn="ctr">
              <a:defRPr sz="4800">
                <a:solidFill>
                  <a:srgbClr val="1A242E"/>
                </a:solidFill>
              </a:defRPr>
            </a:pPr>
            <a:endParaRPr>
              <a:latin typeface="#9Slide01 Tieu de ngan" panose="00000800000000000000" pitchFamily="2" charset="0"/>
            </a:endParaRPr>
          </a:p>
        </p:txBody>
      </p:sp>
      <p:sp>
        <p:nvSpPr>
          <p:cNvPr id="374" name="Rectangle"/>
          <p:cNvSpPr/>
          <p:nvPr/>
        </p:nvSpPr>
        <p:spPr>
          <a:xfrm>
            <a:off x="-203200" y="1981200"/>
            <a:ext cx="5486400" cy="6096000"/>
          </a:xfrm>
          <a:prstGeom prst="rect">
            <a:avLst/>
          </a:prstGeom>
          <a:ln w="127000" cap="sq">
            <a:solidFill>
              <a:srgbClr val="FFD14F">
                <a:alpha val="50000"/>
              </a:srgbClr>
            </a:solidFill>
            <a:miter lim="400000"/>
          </a:ln>
        </p:spPr>
        <p:txBody>
          <a:bodyPr tIns="91439" bIns="91439" anchor="ctr"/>
          <a:lstStyle/>
          <a:p>
            <a:pPr algn="ctr">
              <a:defRPr sz="4800">
                <a:solidFill>
                  <a:srgbClr val="1A242E"/>
                </a:solidFill>
              </a:defRPr>
            </a:pPr>
            <a:endParaRPr>
              <a:latin typeface="#9Slide01 Tieu de ngan" panose="00000800000000000000" pitchFamily="2" charset="0"/>
            </a:endParaRPr>
          </a:p>
        </p:txBody>
      </p:sp>
      <p:sp>
        <p:nvSpPr>
          <p:cNvPr id="375" name="Circle"/>
          <p:cNvSpPr/>
          <p:nvPr/>
        </p:nvSpPr>
        <p:spPr>
          <a:xfrm>
            <a:off x="4064001" y="1168401"/>
            <a:ext cx="3213098" cy="3213098"/>
          </a:xfrm>
          <a:prstGeom prst="ellipse">
            <a:avLst/>
          </a:prstGeom>
          <a:ln w="127000">
            <a:solidFill>
              <a:srgbClr val="90D4D2">
                <a:alpha val="50000"/>
              </a:srgbClr>
            </a:solidFill>
            <a:miter lim="400000"/>
          </a:ln>
        </p:spPr>
        <p:txBody>
          <a:bodyPr tIns="91439" bIns="91439" anchor="ctr"/>
          <a:lstStyle/>
          <a:p>
            <a:pPr algn="ctr">
              <a:defRPr sz="4800">
                <a:solidFill>
                  <a:srgbClr val="1A242E"/>
                </a:solidFill>
              </a:defRPr>
            </a:pPr>
            <a:endParaRPr>
              <a:latin typeface="#9Slide01 Tieu de ngan" panose="00000800000000000000" pitchFamily="2" charset="0"/>
            </a:endParaRPr>
          </a:p>
        </p:txBody>
      </p:sp>
      <p:sp>
        <p:nvSpPr>
          <p:cNvPr id="376" name="Title Text"/>
          <p:cNvSpPr txBox="1">
            <a:spLocks noGrp="1"/>
          </p:cNvSpPr>
          <p:nvPr>
            <p:ph type="title"/>
          </p:nvPr>
        </p:nvSpPr>
        <p:spPr>
          <a:xfrm>
            <a:off x="406400" y="3210128"/>
            <a:ext cx="4876800" cy="3647872"/>
          </a:xfrm>
          <a:prstGeom prst="rect">
            <a:avLst/>
          </a:prstGeom>
        </p:spPr>
        <p:txBody>
          <a:bodyPr/>
          <a:lstStyle>
            <a:lvl1pPr>
              <a:lnSpc>
                <a:spcPct val="100000"/>
              </a:lnSpc>
              <a:defRPr sz="7200" b="1"/>
            </a:lvl1pPr>
          </a:lstStyle>
          <a:p>
            <a:r>
              <a:t>Title Text</a:t>
            </a:r>
          </a:p>
        </p:txBody>
      </p:sp>
      <p:sp>
        <p:nvSpPr>
          <p:cNvPr id="377" name="Slide Number"/>
          <p:cNvSpPr txBox="1">
            <a:spLocks noGrp="1"/>
          </p:cNvSpPr>
          <p:nvPr>
            <p:ph type="sldNum" sz="quarter" idx="2"/>
          </p:nvPr>
        </p:nvSpPr>
        <p:spPr>
          <a:prstGeom prst="rect">
            <a:avLst/>
          </a:prstGeom>
        </p:spPr>
        <p:txBody>
          <a:bodyPr/>
          <a:lstStyle>
            <a:lvl1pPr>
              <a:defRPr/>
            </a:lvl1pPr>
          </a:lstStyle>
          <a:p>
            <a:fld id="{86CB4B4D-7CA3-9044-876B-883B54F8677D}" type="slidenum">
              <a:rPr lang="en-US" smtClean="0"/>
              <a:pPr/>
              <a:t>‹#›</a:t>
            </a:fld>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449" name="Slide Number"/>
          <p:cNvSpPr txBox="1">
            <a:spLocks noGrp="1"/>
          </p:cNvSpPr>
          <p:nvPr>
            <p:ph type="sldNum" sz="quarter" idx="2"/>
          </p:nvPr>
        </p:nvSpPr>
        <p:spPr>
          <a:prstGeom prst="rect">
            <a:avLst/>
          </a:prstGeom>
        </p:spPr>
        <p:txBody>
          <a:bodyPr/>
          <a:lstStyle>
            <a:lvl1pPr>
              <a:defRPr/>
            </a:lvl1pPr>
          </a:lstStyle>
          <a:p>
            <a:fld id="{86CB4B4D-7CA3-9044-876B-883B54F8677D}" type="slidenum">
              <a:rPr lang="en-US" smtClean="0"/>
              <a:pPr/>
              <a:t>‹#›</a:t>
            </a:fld>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A242E"/>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219200" y="184149"/>
            <a:ext cx="21945600" cy="3016252"/>
          </a:xfrm>
          <a:prstGeom prst="rect">
            <a:avLst/>
          </a:prstGeom>
          <a:ln w="12700">
            <a:miter lim="400000"/>
          </a:ln>
          <a:extLst>
            <a:ext uri="{C572A759-6A51-4108-AA02-DFA0A04FC94B}">
              <ma14:wrappingTextBoxFlag xmlns="" xmlns:ma14="http://schemas.microsoft.com/office/mac/drawingml/2011/main" val="1"/>
            </a:ext>
          </a:extLst>
        </p:spPr>
        <p:txBody>
          <a:bodyPr tIns="91439" bIns="91439" anchor="ctr">
            <a:normAutofit/>
          </a:bodyPr>
          <a:lstStyle/>
          <a:p>
            <a:r>
              <a:t>Title Text</a:t>
            </a:r>
          </a:p>
        </p:txBody>
      </p:sp>
      <p:sp>
        <p:nvSpPr>
          <p:cNvPr id="3" name="Body Level One…"/>
          <p:cNvSpPr txBox="1">
            <a:spLocks noGrp="1"/>
          </p:cNvSpPr>
          <p:nvPr>
            <p:ph type="body" idx="1"/>
          </p:nvPr>
        </p:nvSpPr>
        <p:spPr>
          <a:xfrm>
            <a:off x="1219200" y="3200400"/>
            <a:ext cx="21945600" cy="10515600"/>
          </a:xfrm>
          <a:prstGeom prst="rect">
            <a:avLst/>
          </a:prstGeom>
          <a:ln w="12700">
            <a:miter lim="400000"/>
          </a:ln>
          <a:extLst>
            <a:ext uri="{C572A759-6A51-4108-AA02-DFA0A04FC94B}">
              <ma14:wrappingTextBoxFlag xmlns="" xmlns:ma14="http://schemas.microsoft.com/office/mac/drawingml/2011/main"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785600" y="12344400"/>
            <a:ext cx="5689600" cy="736601"/>
          </a:xfrm>
          <a:prstGeom prst="rect">
            <a:avLst/>
          </a:prstGeom>
          <a:ln w="12700">
            <a:miter lim="400000"/>
          </a:ln>
        </p:spPr>
        <p:txBody>
          <a:bodyPr tIns="91439" bIns="91439" anchor="ctr"/>
          <a:lstStyle>
            <a:lvl1pPr algn="r">
              <a:defRPr sz="2400">
                <a:solidFill>
                  <a:srgbClr val="FBFBFB"/>
                </a:solidFill>
                <a:latin typeface="#9Slide01 Tieu de ngan" panose="00000800000000000000" pitchFamily="2" charset="0"/>
              </a:defRPr>
            </a:lvl1pPr>
          </a:lstStyle>
          <a:p>
            <a:fld id="{86CB4B4D-7CA3-9044-876B-883B54F8677D}" type="slidenum">
              <a:rPr lang="en-US" smtClean="0"/>
              <a:pPr/>
              <a:t>‹#›</a:t>
            </a:fld>
            <a:endParaRPr lang="en-US"/>
          </a:p>
        </p:txBody>
      </p:sp>
      <p:pic>
        <p:nvPicPr>
          <p:cNvPr id="8" name="Picture 7">
            <a:extLst>
              <a:ext uri="{FF2B5EF4-FFF2-40B4-BE49-F238E27FC236}">
                <a16:creationId xmlns:a16="http://schemas.microsoft.com/office/drawing/2014/main" xmlns="" id="{E1846FA0-27A3-455E-9125-6D44DC19586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72064" y="235974"/>
            <a:ext cx="822960" cy="822960"/>
          </a:xfrm>
          <a:prstGeom prst="rect">
            <a:avLst/>
          </a:prstGeom>
        </p:spPr>
      </p:pic>
      <p:sp>
        <p:nvSpPr>
          <p:cNvPr id="9" name="Rectangle 8">
            <a:extLst>
              <a:ext uri="{FF2B5EF4-FFF2-40B4-BE49-F238E27FC236}">
                <a16:creationId xmlns:a16="http://schemas.microsoft.com/office/drawing/2014/main" xmlns="" id="{AEB4F4D2-6907-4B8B-BE1B-FBDD710005DC}"/>
              </a:ext>
            </a:extLst>
          </p:cNvPr>
          <p:cNvSpPr/>
          <p:nvPr userDrawn="1"/>
        </p:nvSpPr>
        <p:spPr>
          <a:xfrm>
            <a:off x="-15240000" y="-6858000"/>
            <a:ext cx="54864000" cy="27432000"/>
          </a:xfrm>
          <a:prstGeom prst="rect">
            <a:avLst/>
          </a:prstGeom>
          <a:solidFill>
            <a:srgbClr val="1A242E">
              <a:alpha val="0"/>
            </a:srgbClr>
          </a:solidFill>
          <a:ln w="25400" cap="flat">
            <a:no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9F9F9"/>
              </a:solidFill>
              <a:effectLst/>
              <a:uFillTx/>
              <a:latin typeface="+mn-lt"/>
              <a:ea typeface="+mn-ea"/>
              <a:cs typeface="+mn-cs"/>
              <a:sym typeface="Helvetica"/>
            </a:endParaRPr>
          </a:p>
        </p:txBody>
      </p:sp>
    </p:spTree>
  </p:cSld>
  <p:clrMap bg1="dk1" tx1="lt1" bg2="dk2" tx2="lt2" accent1="accent1" accent2="accent2" accent3="accent3" accent4="accent4" accent5="accent5" accent6="accent6" hlink="hlink" folHlink="folHlink"/>
  <p:sldLayoutIdLst>
    <p:sldLayoutId id="2147483649" r:id="rId1"/>
    <p:sldLayoutId id="2147483651" r:id="rId2"/>
    <p:sldLayoutId id="2147483654" r:id="rId3"/>
    <p:sldLayoutId id="2147483659" r:id="rId4"/>
    <p:sldLayoutId id="2147483670" r:id="rId5"/>
    <p:sldLayoutId id="2147483675" r:id="rId6"/>
    <p:sldLayoutId id="2147483681" r:id="rId7"/>
  </p:sldLayoutIdLst>
  <p:transition spd="med"/>
  <p:txStyles>
    <p:titleStyle>
      <a:lvl1pPr marL="0" marR="0" indent="0" algn="l" defTabSz="1828800" latinLnBrk="0">
        <a:lnSpc>
          <a:spcPct val="90000"/>
        </a:lnSpc>
        <a:spcBef>
          <a:spcPts val="0"/>
        </a:spcBef>
        <a:spcAft>
          <a:spcPts val="0"/>
        </a:spcAft>
        <a:buClrTx/>
        <a:buSzTx/>
        <a:buFontTx/>
        <a:buNone/>
        <a:tabLst/>
        <a:defRPr sz="8800" b="0" i="0" u="none" strike="noStrike" cap="none" spc="0" baseline="0">
          <a:ln>
            <a:noFill/>
          </a:ln>
          <a:solidFill>
            <a:srgbClr val="F9F9F9"/>
          </a:solidFill>
          <a:uFillTx/>
          <a:latin typeface="#9Slide01 Tieu de ngan" panose="00000800000000000000" pitchFamily="2" charset="0"/>
          <a:ea typeface="+mn-ea"/>
          <a:cs typeface="+mn-cs"/>
          <a:sym typeface="Helvetica"/>
        </a:defRPr>
      </a:lvl1pPr>
      <a:lvl2pPr marL="0" marR="0" indent="0" algn="l" defTabSz="1828800" latinLnBrk="0">
        <a:lnSpc>
          <a:spcPct val="90000"/>
        </a:lnSpc>
        <a:spcBef>
          <a:spcPts val="0"/>
        </a:spcBef>
        <a:spcAft>
          <a:spcPts val="0"/>
        </a:spcAft>
        <a:buClrTx/>
        <a:buSzTx/>
        <a:buFontTx/>
        <a:buNone/>
        <a:tabLst/>
        <a:defRPr sz="8800" b="0" i="0" u="none" strike="noStrike" cap="none" spc="0" baseline="0">
          <a:ln>
            <a:noFill/>
          </a:ln>
          <a:solidFill>
            <a:srgbClr val="F9F9F9"/>
          </a:solidFill>
          <a:uFillTx/>
          <a:latin typeface="+mn-lt"/>
          <a:ea typeface="+mn-ea"/>
          <a:cs typeface="+mn-cs"/>
          <a:sym typeface="Helvetica"/>
        </a:defRPr>
      </a:lvl2pPr>
      <a:lvl3pPr marL="0" marR="0" indent="0" algn="l" defTabSz="1828800" latinLnBrk="0">
        <a:lnSpc>
          <a:spcPct val="90000"/>
        </a:lnSpc>
        <a:spcBef>
          <a:spcPts val="0"/>
        </a:spcBef>
        <a:spcAft>
          <a:spcPts val="0"/>
        </a:spcAft>
        <a:buClrTx/>
        <a:buSzTx/>
        <a:buFontTx/>
        <a:buNone/>
        <a:tabLst/>
        <a:defRPr sz="8800" b="0" i="0" u="none" strike="noStrike" cap="none" spc="0" baseline="0">
          <a:ln>
            <a:noFill/>
          </a:ln>
          <a:solidFill>
            <a:srgbClr val="F9F9F9"/>
          </a:solidFill>
          <a:uFillTx/>
          <a:latin typeface="+mn-lt"/>
          <a:ea typeface="+mn-ea"/>
          <a:cs typeface="+mn-cs"/>
          <a:sym typeface="Helvetica"/>
        </a:defRPr>
      </a:lvl3pPr>
      <a:lvl4pPr marL="0" marR="0" indent="0" algn="l" defTabSz="1828800" latinLnBrk="0">
        <a:lnSpc>
          <a:spcPct val="90000"/>
        </a:lnSpc>
        <a:spcBef>
          <a:spcPts val="0"/>
        </a:spcBef>
        <a:spcAft>
          <a:spcPts val="0"/>
        </a:spcAft>
        <a:buClrTx/>
        <a:buSzTx/>
        <a:buFontTx/>
        <a:buNone/>
        <a:tabLst/>
        <a:defRPr sz="8800" b="0" i="0" u="none" strike="noStrike" cap="none" spc="0" baseline="0">
          <a:ln>
            <a:noFill/>
          </a:ln>
          <a:solidFill>
            <a:srgbClr val="F9F9F9"/>
          </a:solidFill>
          <a:uFillTx/>
          <a:latin typeface="+mn-lt"/>
          <a:ea typeface="+mn-ea"/>
          <a:cs typeface="+mn-cs"/>
          <a:sym typeface="Helvetica"/>
        </a:defRPr>
      </a:lvl4pPr>
      <a:lvl5pPr marL="0" marR="0" indent="0" algn="l" defTabSz="1828800" latinLnBrk="0">
        <a:lnSpc>
          <a:spcPct val="90000"/>
        </a:lnSpc>
        <a:spcBef>
          <a:spcPts val="0"/>
        </a:spcBef>
        <a:spcAft>
          <a:spcPts val="0"/>
        </a:spcAft>
        <a:buClrTx/>
        <a:buSzTx/>
        <a:buFontTx/>
        <a:buNone/>
        <a:tabLst/>
        <a:defRPr sz="8800" b="0" i="0" u="none" strike="noStrike" cap="none" spc="0" baseline="0">
          <a:ln>
            <a:noFill/>
          </a:ln>
          <a:solidFill>
            <a:srgbClr val="F9F9F9"/>
          </a:solidFill>
          <a:uFillTx/>
          <a:latin typeface="+mn-lt"/>
          <a:ea typeface="+mn-ea"/>
          <a:cs typeface="+mn-cs"/>
          <a:sym typeface="Helvetica"/>
        </a:defRPr>
      </a:lvl5pPr>
      <a:lvl6pPr marL="0" marR="0" indent="0" algn="l" defTabSz="1828800" latinLnBrk="0">
        <a:lnSpc>
          <a:spcPct val="90000"/>
        </a:lnSpc>
        <a:spcBef>
          <a:spcPts val="0"/>
        </a:spcBef>
        <a:spcAft>
          <a:spcPts val="0"/>
        </a:spcAft>
        <a:buClrTx/>
        <a:buSzTx/>
        <a:buFontTx/>
        <a:buNone/>
        <a:tabLst/>
        <a:defRPr sz="8800" b="0" i="0" u="none" strike="noStrike" cap="none" spc="0" baseline="0">
          <a:ln>
            <a:noFill/>
          </a:ln>
          <a:solidFill>
            <a:srgbClr val="F9F9F9"/>
          </a:solidFill>
          <a:uFillTx/>
          <a:latin typeface="+mn-lt"/>
          <a:ea typeface="+mn-ea"/>
          <a:cs typeface="+mn-cs"/>
          <a:sym typeface="Helvetica"/>
        </a:defRPr>
      </a:lvl6pPr>
      <a:lvl7pPr marL="0" marR="0" indent="0" algn="l" defTabSz="1828800" latinLnBrk="0">
        <a:lnSpc>
          <a:spcPct val="90000"/>
        </a:lnSpc>
        <a:spcBef>
          <a:spcPts val="0"/>
        </a:spcBef>
        <a:spcAft>
          <a:spcPts val="0"/>
        </a:spcAft>
        <a:buClrTx/>
        <a:buSzTx/>
        <a:buFontTx/>
        <a:buNone/>
        <a:tabLst/>
        <a:defRPr sz="8800" b="0" i="0" u="none" strike="noStrike" cap="none" spc="0" baseline="0">
          <a:ln>
            <a:noFill/>
          </a:ln>
          <a:solidFill>
            <a:srgbClr val="F9F9F9"/>
          </a:solidFill>
          <a:uFillTx/>
          <a:latin typeface="+mn-lt"/>
          <a:ea typeface="+mn-ea"/>
          <a:cs typeface="+mn-cs"/>
          <a:sym typeface="Helvetica"/>
        </a:defRPr>
      </a:lvl7pPr>
      <a:lvl8pPr marL="0" marR="0" indent="0" algn="l" defTabSz="1828800" latinLnBrk="0">
        <a:lnSpc>
          <a:spcPct val="90000"/>
        </a:lnSpc>
        <a:spcBef>
          <a:spcPts val="0"/>
        </a:spcBef>
        <a:spcAft>
          <a:spcPts val="0"/>
        </a:spcAft>
        <a:buClrTx/>
        <a:buSzTx/>
        <a:buFontTx/>
        <a:buNone/>
        <a:tabLst/>
        <a:defRPr sz="8800" b="0" i="0" u="none" strike="noStrike" cap="none" spc="0" baseline="0">
          <a:ln>
            <a:noFill/>
          </a:ln>
          <a:solidFill>
            <a:srgbClr val="F9F9F9"/>
          </a:solidFill>
          <a:uFillTx/>
          <a:latin typeface="+mn-lt"/>
          <a:ea typeface="+mn-ea"/>
          <a:cs typeface="+mn-cs"/>
          <a:sym typeface="Helvetica"/>
        </a:defRPr>
      </a:lvl8pPr>
      <a:lvl9pPr marL="0" marR="0" indent="0" algn="l" defTabSz="1828800" latinLnBrk="0">
        <a:lnSpc>
          <a:spcPct val="90000"/>
        </a:lnSpc>
        <a:spcBef>
          <a:spcPts val="0"/>
        </a:spcBef>
        <a:spcAft>
          <a:spcPts val="0"/>
        </a:spcAft>
        <a:buClrTx/>
        <a:buSzTx/>
        <a:buFontTx/>
        <a:buNone/>
        <a:tabLst/>
        <a:defRPr sz="8800" b="0" i="0" u="none" strike="noStrike" cap="none" spc="0" baseline="0">
          <a:ln>
            <a:noFill/>
          </a:ln>
          <a:solidFill>
            <a:srgbClr val="F9F9F9"/>
          </a:solidFill>
          <a:uFillTx/>
          <a:latin typeface="+mn-lt"/>
          <a:ea typeface="+mn-ea"/>
          <a:cs typeface="+mn-cs"/>
          <a:sym typeface="Helvetica"/>
        </a:defRPr>
      </a:lvl9pPr>
    </p:titleStyle>
    <p:bodyStyle>
      <a:lvl1pPr marL="457200" marR="0" indent="-457200" algn="l" defTabSz="182880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F9F9F9"/>
          </a:solidFill>
          <a:uFillTx/>
          <a:latin typeface="#9Slide01 Tieu de ngan" panose="00000800000000000000" pitchFamily="2" charset="0"/>
          <a:ea typeface="+mn-ea"/>
          <a:cs typeface="+mn-cs"/>
          <a:sym typeface="Helvetica"/>
        </a:defRPr>
      </a:lvl1pPr>
      <a:lvl2pPr marL="990600" marR="0" indent="-533400" algn="l" defTabSz="182880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F9F9F9"/>
          </a:solidFill>
          <a:uFillTx/>
          <a:latin typeface="#9Slide01 Tieu de ngan" panose="00000800000000000000" pitchFamily="2" charset="0"/>
          <a:ea typeface="+mn-ea"/>
          <a:cs typeface="+mn-cs"/>
          <a:sym typeface="Helvetica"/>
        </a:defRPr>
      </a:lvl2pPr>
      <a:lvl3pPr marL="1554480" marR="0" indent="-640080" algn="l" defTabSz="182880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F9F9F9"/>
          </a:solidFill>
          <a:uFillTx/>
          <a:latin typeface="#9Slide01 Tieu de ngan" panose="00000800000000000000" pitchFamily="2" charset="0"/>
          <a:ea typeface="+mn-ea"/>
          <a:cs typeface="+mn-cs"/>
          <a:sym typeface="Helvetica"/>
        </a:defRPr>
      </a:lvl3pPr>
      <a:lvl4pPr marL="2082800" marR="0" indent="-711200" algn="l" defTabSz="182880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F9F9F9"/>
          </a:solidFill>
          <a:uFillTx/>
          <a:latin typeface="#9Slide01 Tieu de ngan" panose="00000800000000000000" pitchFamily="2" charset="0"/>
          <a:ea typeface="+mn-ea"/>
          <a:cs typeface="+mn-cs"/>
          <a:sym typeface="Helvetica"/>
        </a:defRPr>
      </a:lvl4pPr>
      <a:lvl5pPr marL="2540000" marR="0" indent="-711200" algn="l" defTabSz="182880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F9F9F9"/>
          </a:solidFill>
          <a:uFillTx/>
          <a:latin typeface="#9Slide01 Tieu de ngan" panose="00000800000000000000" pitchFamily="2" charset="0"/>
          <a:ea typeface="+mn-ea"/>
          <a:cs typeface="+mn-cs"/>
          <a:sym typeface="Helvetica"/>
        </a:defRPr>
      </a:lvl5pPr>
      <a:lvl6pPr marL="2997200" marR="0" indent="-711200" algn="l" defTabSz="182880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F9F9F9"/>
          </a:solidFill>
          <a:uFillTx/>
          <a:latin typeface="+mn-lt"/>
          <a:ea typeface="+mn-ea"/>
          <a:cs typeface="+mn-cs"/>
          <a:sym typeface="Helvetica"/>
        </a:defRPr>
      </a:lvl6pPr>
      <a:lvl7pPr marL="3454400" marR="0" indent="-711200" algn="l" defTabSz="182880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F9F9F9"/>
          </a:solidFill>
          <a:uFillTx/>
          <a:latin typeface="+mn-lt"/>
          <a:ea typeface="+mn-ea"/>
          <a:cs typeface="+mn-cs"/>
          <a:sym typeface="Helvetica"/>
        </a:defRPr>
      </a:lvl7pPr>
      <a:lvl8pPr marL="3911600" marR="0" indent="-711200" algn="l" defTabSz="182880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F9F9F9"/>
          </a:solidFill>
          <a:uFillTx/>
          <a:latin typeface="+mn-lt"/>
          <a:ea typeface="+mn-ea"/>
          <a:cs typeface="+mn-cs"/>
          <a:sym typeface="Helvetica"/>
        </a:defRPr>
      </a:lvl8pPr>
      <a:lvl9pPr marL="4368800" marR="0" indent="-711200" algn="l" defTabSz="182880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F9F9F9"/>
          </a:solidFill>
          <a:uFillTx/>
          <a:latin typeface="+mn-lt"/>
          <a:ea typeface="+mn-ea"/>
          <a:cs typeface="+mn-cs"/>
          <a:sym typeface="Helvetica"/>
        </a:defRPr>
      </a:lvl9pPr>
    </p:bodyStyle>
    <p:otherStyle>
      <a:lvl1pPr marL="0" marR="0" indent="0" algn="r" defTabSz="9144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a:defRPr>
      </a:lvl1pPr>
      <a:lvl2pPr marL="0" marR="0" indent="0" algn="r" defTabSz="9144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a:defRPr>
      </a:lvl2pPr>
      <a:lvl3pPr marL="0" marR="0" indent="0" algn="r" defTabSz="9144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a:defRPr>
      </a:lvl3pPr>
      <a:lvl4pPr marL="0" marR="0" indent="0" algn="r" defTabSz="9144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a:defRPr>
      </a:lvl4pPr>
      <a:lvl5pPr marL="0" marR="0" indent="0" algn="r" defTabSz="9144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a:defRPr>
      </a:lvl5pPr>
      <a:lvl6pPr marL="0" marR="0" indent="0" algn="r" defTabSz="9144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a:defRPr>
      </a:lvl6pPr>
      <a:lvl7pPr marL="0" marR="0" indent="0" algn="r" defTabSz="9144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a:defRPr>
      </a:lvl7pPr>
      <a:lvl8pPr marL="0" marR="0" indent="0" algn="r" defTabSz="9144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a:defRPr>
      </a:lvl8pPr>
      <a:lvl9pPr marL="0" marR="0" indent="0" algn="r" defTabSz="9144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g"/><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53000" y="7287027"/>
            <a:ext cx="6768108" cy="3930214"/>
          </a:xfrm>
          <a:prstGeom prst="rect">
            <a:avLst/>
          </a:prstGeom>
          <a:solidFill>
            <a:schemeClr val="tx2">
              <a:alpha val="10000"/>
            </a:schemeClr>
          </a:solidFill>
          <a:ln w="25400" cap="flat">
            <a:no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9F9F9"/>
              </a:solidFill>
              <a:effectLst/>
              <a:uFillTx/>
              <a:latin typeface="+mn-lt"/>
              <a:ea typeface="+mn-ea"/>
              <a:cs typeface="+mn-cs"/>
              <a:sym typeface="Helvetica"/>
            </a:endParaRPr>
          </a:p>
        </p:txBody>
      </p:sp>
      <p:sp>
        <p:nvSpPr>
          <p:cNvPr id="458" name="GMTRY"/>
          <p:cNvSpPr txBox="1">
            <a:spLocks noGrp="1"/>
          </p:cNvSpPr>
          <p:nvPr>
            <p:ph type="title"/>
          </p:nvPr>
        </p:nvSpPr>
        <p:spPr>
          <a:xfrm>
            <a:off x="5867400" y="2971800"/>
            <a:ext cx="11963400" cy="2112257"/>
          </a:xfrm>
          <a:prstGeom prst="rect">
            <a:avLst/>
          </a:prstGeom>
        </p:spPr>
        <p:txBody>
          <a:bodyPr>
            <a:noAutofit/>
          </a:bodyPr>
          <a:lstStyle>
            <a:lvl1pPr>
              <a:defRPr b="1"/>
            </a:lvl1pPr>
          </a:lstStyle>
          <a:p>
            <a:r>
              <a:rPr lang="en-US" sz="13000" dirty="0" smtClean="0"/>
              <a:t>VIÊM CẦU 	THẬN CẤP</a:t>
            </a:r>
            <a:endParaRPr sz="13000" dirty="0"/>
          </a:p>
        </p:txBody>
      </p:sp>
      <p:sp>
        <p:nvSpPr>
          <p:cNvPr id="2" name="TextBox 1"/>
          <p:cNvSpPr txBox="1"/>
          <p:nvPr/>
        </p:nvSpPr>
        <p:spPr>
          <a:xfrm>
            <a:off x="6400742" y="5789220"/>
            <a:ext cx="8425383"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err="1" smtClean="0">
                <a:ln>
                  <a:noFill/>
                </a:ln>
                <a:solidFill>
                  <a:srgbClr val="F9F9F9"/>
                </a:solidFill>
                <a:effectLst/>
                <a:uFillTx/>
                <a:latin typeface="+mn-lt"/>
                <a:ea typeface="+mn-ea"/>
                <a:cs typeface="+mn-cs"/>
                <a:sym typeface="Helvetica"/>
              </a:rPr>
              <a:t>Giáo</a:t>
            </a:r>
            <a:r>
              <a:rPr kumimoji="0" lang="en-US" sz="2800" b="1" i="0" u="none" strike="noStrike" cap="none" spc="0" normalizeH="0" dirty="0" smtClean="0">
                <a:ln>
                  <a:noFill/>
                </a:ln>
                <a:solidFill>
                  <a:srgbClr val="F9F9F9"/>
                </a:solidFill>
                <a:effectLst/>
                <a:uFillTx/>
                <a:latin typeface="+mn-lt"/>
                <a:ea typeface="+mn-ea"/>
                <a:cs typeface="+mn-cs"/>
                <a:sym typeface="Helvetica"/>
              </a:rPr>
              <a:t> </a:t>
            </a:r>
            <a:r>
              <a:rPr kumimoji="0" lang="en-US" sz="2800" b="1" i="0" u="none" strike="noStrike" cap="none" spc="0" normalizeH="0" dirty="0" err="1" smtClean="0">
                <a:ln>
                  <a:noFill/>
                </a:ln>
                <a:solidFill>
                  <a:srgbClr val="F9F9F9"/>
                </a:solidFill>
                <a:effectLst/>
                <a:uFillTx/>
                <a:latin typeface="+mn-lt"/>
                <a:ea typeface="+mn-ea"/>
                <a:cs typeface="+mn-cs"/>
                <a:sym typeface="Helvetica"/>
              </a:rPr>
              <a:t>viên</a:t>
            </a:r>
            <a:r>
              <a:rPr kumimoji="0" lang="en-US" sz="2800" b="1" i="0" u="none" strike="noStrike" cap="none" spc="0" normalizeH="0" dirty="0" smtClean="0">
                <a:ln>
                  <a:noFill/>
                </a:ln>
                <a:solidFill>
                  <a:srgbClr val="F9F9F9"/>
                </a:solidFill>
                <a:effectLst/>
                <a:uFillTx/>
                <a:latin typeface="+mn-lt"/>
                <a:ea typeface="+mn-ea"/>
                <a:cs typeface="+mn-cs"/>
                <a:sym typeface="Helvetica"/>
              </a:rPr>
              <a:t> </a:t>
            </a:r>
            <a:r>
              <a:rPr kumimoji="0" lang="en-US" sz="2800" b="1" i="0" u="none" strike="noStrike" cap="none" spc="0" normalizeH="0" dirty="0" err="1" smtClean="0">
                <a:ln>
                  <a:noFill/>
                </a:ln>
                <a:solidFill>
                  <a:srgbClr val="F9F9F9"/>
                </a:solidFill>
                <a:effectLst/>
                <a:uFillTx/>
                <a:latin typeface="+mn-lt"/>
                <a:ea typeface="+mn-ea"/>
                <a:cs typeface="+mn-cs"/>
                <a:sym typeface="Helvetica"/>
              </a:rPr>
              <a:t>hướng</a:t>
            </a:r>
            <a:r>
              <a:rPr kumimoji="0" lang="en-US" sz="2800" b="1" i="0" u="none" strike="noStrike" cap="none" spc="0" normalizeH="0" dirty="0" smtClean="0">
                <a:ln>
                  <a:noFill/>
                </a:ln>
                <a:solidFill>
                  <a:srgbClr val="F9F9F9"/>
                </a:solidFill>
                <a:effectLst/>
                <a:uFillTx/>
                <a:latin typeface="+mn-lt"/>
                <a:ea typeface="+mn-ea"/>
                <a:cs typeface="+mn-cs"/>
                <a:sym typeface="Helvetica"/>
              </a:rPr>
              <a:t> </a:t>
            </a:r>
            <a:r>
              <a:rPr kumimoji="0" lang="en-US" sz="2800" b="1" i="0" u="none" strike="noStrike" cap="none" spc="0" normalizeH="0" dirty="0" err="1" smtClean="0">
                <a:ln>
                  <a:noFill/>
                </a:ln>
                <a:solidFill>
                  <a:srgbClr val="F9F9F9"/>
                </a:solidFill>
                <a:effectLst/>
                <a:uFillTx/>
                <a:latin typeface="+mn-lt"/>
                <a:ea typeface="+mn-ea"/>
                <a:cs typeface="+mn-cs"/>
                <a:sym typeface="Helvetica"/>
              </a:rPr>
              <a:t>dẫn</a:t>
            </a:r>
            <a:r>
              <a:rPr kumimoji="0" lang="en-US" sz="2800" b="1" i="0" u="none" strike="noStrike" cap="none" spc="0" normalizeH="0" dirty="0" smtClean="0">
                <a:ln>
                  <a:noFill/>
                </a:ln>
                <a:solidFill>
                  <a:srgbClr val="F9F9F9"/>
                </a:solidFill>
                <a:effectLst/>
                <a:uFillTx/>
                <a:latin typeface="+mn-lt"/>
                <a:ea typeface="+mn-ea"/>
                <a:cs typeface="+mn-cs"/>
                <a:sym typeface="Helvetica"/>
              </a:rPr>
              <a:t>: </a:t>
            </a:r>
            <a:r>
              <a:rPr kumimoji="0" lang="en-US" sz="2800" b="1" i="0" u="none" strike="noStrike" cap="none" spc="0" normalizeH="0" baseline="0" dirty="0" err="1" smtClean="0">
                <a:ln>
                  <a:noFill/>
                </a:ln>
                <a:solidFill>
                  <a:srgbClr val="F9F9F9"/>
                </a:solidFill>
                <a:effectLst/>
                <a:uFillTx/>
                <a:latin typeface="+mn-lt"/>
                <a:ea typeface="+mn-ea"/>
                <a:cs typeface="+mn-cs"/>
                <a:sym typeface="Helvetica"/>
              </a:rPr>
              <a:t>Th.s</a:t>
            </a:r>
            <a:r>
              <a:rPr kumimoji="0" lang="en-US" sz="2800" b="1" i="0" u="none" strike="noStrike" cap="none" spc="0" normalizeH="0" dirty="0" smtClean="0">
                <a:ln>
                  <a:noFill/>
                </a:ln>
                <a:solidFill>
                  <a:srgbClr val="F9F9F9"/>
                </a:solidFill>
                <a:effectLst/>
                <a:uFillTx/>
                <a:latin typeface="+mn-lt"/>
                <a:ea typeface="+mn-ea"/>
                <a:cs typeface="+mn-cs"/>
                <a:sym typeface="Helvetica"/>
              </a:rPr>
              <a:t> </a:t>
            </a:r>
            <a:r>
              <a:rPr kumimoji="0" lang="en-US" sz="2800" b="1" i="0" u="none" strike="noStrike" cap="none" spc="0" normalizeH="0" dirty="0" err="1" smtClean="0">
                <a:ln>
                  <a:noFill/>
                </a:ln>
                <a:solidFill>
                  <a:srgbClr val="F9F9F9"/>
                </a:solidFill>
                <a:effectLst/>
                <a:uFillTx/>
                <a:latin typeface="+mn-lt"/>
                <a:ea typeface="+mn-ea"/>
                <a:cs typeface="+mn-cs"/>
                <a:sym typeface="Helvetica"/>
              </a:rPr>
              <a:t>Bs</a:t>
            </a:r>
            <a:r>
              <a:rPr kumimoji="0" lang="en-US" sz="2800" b="1" i="0" u="none" strike="noStrike" cap="none" spc="0" normalizeH="0" dirty="0" smtClean="0">
                <a:ln>
                  <a:noFill/>
                </a:ln>
                <a:solidFill>
                  <a:srgbClr val="F9F9F9"/>
                </a:solidFill>
                <a:effectLst/>
                <a:uFillTx/>
                <a:latin typeface="+mn-lt"/>
                <a:ea typeface="+mn-ea"/>
                <a:cs typeface="+mn-cs"/>
                <a:sym typeface="Helvetica"/>
              </a:rPr>
              <a:t> </a:t>
            </a:r>
            <a:r>
              <a:rPr kumimoji="0" lang="en-US" sz="2800" b="1" i="0" u="none" strike="noStrike" cap="none" spc="0" normalizeH="0" dirty="0" err="1" smtClean="0">
                <a:ln>
                  <a:noFill/>
                </a:ln>
                <a:solidFill>
                  <a:srgbClr val="F9F9F9"/>
                </a:solidFill>
                <a:effectLst/>
                <a:uFillTx/>
                <a:latin typeface="+mn-lt"/>
                <a:ea typeface="+mn-ea"/>
                <a:cs typeface="+mn-cs"/>
                <a:sym typeface="Helvetica"/>
              </a:rPr>
              <a:t>Nguyễn</a:t>
            </a:r>
            <a:r>
              <a:rPr kumimoji="0" lang="en-US" sz="2800" b="1" i="0" u="none" strike="noStrike" cap="none" spc="0" normalizeH="0" dirty="0" smtClean="0">
                <a:ln>
                  <a:noFill/>
                </a:ln>
                <a:solidFill>
                  <a:srgbClr val="F9F9F9"/>
                </a:solidFill>
                <a:effectLst/>
                <a:uFillTx/>
                <a:latin typeface="+mn-lt"/>
                <a:ea typeface="+mn-ea"/>
                <a:cs typeface="+mn-cs"/>
                <a:sym typeface="Helvetica"/>
              </a:rPr>
              <a:t> </a:t>
            </a:r>
            <a:r>
              <a:rPr kumimoji="0" lang="en-US" sz="2800" b="1" i="0" u="none" strike="noStrike" cap="none" spc="0" normalizeH="0" dirty="0" err="1" smtClean="0">
                <a:ln>
                  <a:noFill/>
                </a:ln>
                <a:solidFill>
                  <a:srgbClr val="F9F9F9"/>
                </a:solidFill>
                <a:effectLst/>
                <a:uFillTx/>
                <a:latin typeface="+mn-lt"/>
                <a:ea typeface="+mn-ea"/>
                <a:cs typeface="+mn-cs"/>
                <a:sym typeface="Helvetica"/>
              </a:rPr>
              <a:t>Phúc</a:t>
            </a:r>
            <a:r>
              <a:rPr kumimoji="0" lang="en-US" sz="2800" b="1" i="0" u="none" strike="noStrike" cap="none" spc="0" normalizeH="0" dirty="0" smtClean="0">
                <a:ln>
                  <a:noFill/>
                </a:ln>
                <a:solidFill>
                  <a:srgbClr val="F9F9F9"/>
                </a:solidFill>
                <a:effectLst/>
                <a:uFillTx/>
                <a:latin typeface="+mn-lt"/>
                <a:ea typeface="+mn-ea"/>
                <a:cs typeface="+mn-cs"/>
                <a:sym typeface="Helvetica"/>
              </a:rPr>
              <a:t> </a:t>
            </a:r>
            <a:r>
              <a:rPr kumimoji="0" lang="en-US" sz="2800" b="1" i="0" u="none" strike="noStrike" cap="none" spc="0" normalizeH="0" dirty="0" err="1" smtClean="0">
                <a:ln>
                  <a:noFill/>
                </a:ln>
                <a:solidFill>
                  <a:srgbClr val="F9F9F9"/>
                </a:solidFill>
                <a:effectLst/>
                <a:uFillTx/>
                <a:latin typeface="+mn-lt"/>
                <a:ea typeface="+mn-ea"/>
                <a:cs typeface="+mn-cs"/>
                <a:sym typeface="Helvetica"/>
              </a:rPr>
              <a:t>Học</a:t>
            </a:r>
            <a:endParaRPr kumimoji="0" lang="en-US" sz="2800" b="1" i="0" u="none" strike="noStrike" cap="none" spc="0" normalizeH="0" baseline="0" dirty="0">
              <a:ln>
                <a:noFill/>
              </a:ln>
              <a:solidFill>
                <a:srgbClr val="F9F9F9"/>
              </a:solidFill>
              <a:effectLst/>
              <a:uFillTx/>
              <a:latin typeface="+mn-lt"/>
              <a:ea typeface="+mn-ea"/>
              <a:cs typeface="+mn-cs"/>
              <a:sym typeface="Helvetica"/>
            </a:endParaRPr>
          </a:p>
        </p:txBody>
      </p:sp>
      <p:sp>
        <p:nvSpPr>
          <p:cNvPr id="4" name="TextBox 3"/>
          <p:cNvSpPr txBox="1"/>
          <p:nvPr/>
        </p:nvSpPr>
        <p:spPr>
          <a:xfrm>
            <a:off x="5257800" y="7995220"/>
            <a:ext cx="1562928"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err="1" smtClean="0">
                <a:ln>
                  <a:noFill/>
                </a:ln>
                <a:solidFill>
                  <a:srgbClr val="F9F9F9"/>
                </a:solidFill>
                <a:effectLst/>
                <a:uFillTx/>
                <a:latin typeface="+mn-lt"/>
                <a:ea typeface="+mn-ea"/>
                <a:cs typeface="+mn-cs"/>
                <a:sym typeface="Helvetica"/>
              </a:rPr>
              <a:t>Nhóm</a:t>
            </a:r>
            <a:r>
              <a:rPr kumimoji="0" lang="en-US" sz="2800" b="0" i="0" u="none" strike="noStrike" cap="none" spc="0" normalizeH="0" smtClean="0">
                <a:ln>
                  <a:noFill/>
                </a:ln>
                <a:solidFill>
                  <a:srgbClr val="F9F9F9"/>
                </a:solidFill>
                <a:effectLst/>
                <a:uFillTx/>
                <a:latin typeface="+mn-lt"/>
                <a:ea typeface="+mn-ea"/>
                <a:cs typeface="+mn-cs"/>
                <a:sym typeface="Helvetica"/>
              </a:rPr>
              <a:t> </a:t>
            </a:r>
            <a:r>
              <a:rPr kumimoji="0" lang="en-US" sz="2800" b="0" i="0" u="none" strike="noStrike" cap="none" spc="0" normalizeH="0" smtClean="0">
                <a:ln>
                  <a:noFill/>
                </a:ln>
                <a:solidFill>
                  <a:srgbClr val="F9F9F9"/>
                </a:solidFill>
                <a:effectLst/>
                <a:uFillTx/>
                <a:latin typeface="+mn-lt"/>
                <a:ea typeface="+mn-ea"/>
                <a:cs typeface="+mn-cs"/>
                <a:sym typeface="Helvetica"/>
              </a:rPr>
              <a:t>18</a:t>
            </a:r>
            <a:endParaRPr kumimoji="0" lang="en-US" sz="2800" b="0" i="0" u="none" strike="noStrike" cap="none" spc="0" normalizeH="0" baseline="0" dirty="0">
              <a:ln>
                <a:noFill/>
              </a:ln>
              <a:solidFill>
                <a:srgbClr val="F9F9F9"/>
              </a:solidFill>
              <a:effectLst/>
              <a:uFillTx/>
              <a:latin typeface="+mn-lt"/>
              <a:ea typeface="+mn-ea"/>
              <a:cs typeface="+mn-cs"/>
              <a:sym typeface="Helvetica"/>
            </a:endParaRPr>
          </a:p>
        </p:txBody>
      </p:sp>
      <p:sp>
        <p:nvSpPr>
          <p:cNvPr id="5" name="TextBox 4"/>
          <p:cNvSpPr txBox="1"/>
          <p:nvPr/>
        </p:nvSpPr>
        <p:spPr>
          <a:xfrm>
            <a:off x="6820728" y="7828508"/>
            <a:ext cx="4900380" cy="33342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514350" marR="0" indent="-514350" algn="l" defTabSz="914400" rtl="0" fontAlgn="auto" latinLnBrk="0" hangingPunct="0">
              <a:lnSpc>
                <a:spcPct val="150000"/>
              </a:lnSpc>
              <a:spcBef>
                <a:spcPts val="0"/>
              </a:spcBef>
              <a:spcAft>
                <a:spcPts val="0"/>
              </a:spcAft>
              <a:buClrTx/>
              <a:buSzTx/>
              <a:buFont typeface="+mj-lt"/>
              <a:buAutoNum type="arabicPeriod"/>
              <a:tabLst/>
            </a:pPr>
            <a:r>
              <a:rPr kumimoji="0" lang="en-US" sz="2800" b="0" i="0" u="none" strike="noStrike" cap="none" spc="0" normalizeH="0" baseline="0" dirty="0" err="1" smtClean="0">
                <a:ln>
                  <a:noFill/>
                </a:ln>
                <a:solidFill>
                  <a:srgbClr val="F9F9F9"/>
                </a:solidFill>
                <a:effectLst/>
                <a:uFillTx/>
                <a:sym typeface="Helvetica"/>
              </a:rPr>
              <a:t>Bùi</a:t>
            </a:r>
            <a:r>
              <a:rPr kumimoji="0" lang="en-US" sz="2800" b="0" i="0" u="none" strike="noStrike" cap="none" spc="0" normalizeH="0" dirty="0" smtClean="0">
                <a:ln>
                  <a:noFill/>
                </a:ln>
                <a:solidFill>
                  <a:srgbClr val="F9F9F9"/>
                </a:solidFill>
                <a:effectLst/>
                <a:uFillTx/>
                <a:sym typeface="Helvetica"/>
              </a:rPr>
              <a:t> </a:t>
            </a:r>
            <a:r>
              <a:rPr kumimoji="0" lang="en-US" sz="2800" b="0" i="0" u="none" strike="noStrike" cap="none" spc="0" normalizeH="0" dirty="0" err="1" smtClean="0">
                <a:ln>
                  <a:noFill/>
                </a:ln>
                <a:solidFill>
                  <a:srgbClr val="F9F9F9"/>
                </a:solidFill>
                <a:effectLst/>
                <a:uFillTx/>
                <a:sym typeface="Helvetica"/>
              </a:rPr>
              <a:t>Văn</a:t>
            </a:r>
            <a:r>
              <a:rPr kumimoji="0" lang="en-US" sz="2800" b="0" i="0" u="none" strike="noStrike" cap="none" spc="0" normalizeH="0" dirty="0" smtClean="0">
                <a:ln>
                  <a:noFill/>
                </a:ln>
                <a:solidFill>
                  <a:srgbClr val="F9F9F9"/>
                </a:solidFill>
                <a:effectLst/>
                <a:uFillTx/>
                <a:sym typeface="Helvetica"/>
              </a:rPr>
              <a:t> </a:t>
            </a:r>
            <a:r>
              <a:rPr kumimoji="0" lang="en-US" sz="2800" b="0" i="0" u="none" strike="noStrike" cap="none" spc="0" normalizeH="0" dirty="0" err="1" smtClean="0">
                <a:ln>
                  <a:noFill/>
                </a:ln>
                <a:solidFill>
                  <a:srgbClr val="F9F9F9"/>
                </a:solidFill>
                <a:effectLst/>
                <a:uFillTx/>
                <a:sym typeface="Helvetica"/>
              </a:rPr>
              <a:t>Hữu</a:t>
            </a:r>
            <a:r>
              <a:rPr kumimoji="0" lang="en-US" sz="2800" b="0" i="0" u="none" strike="noStrike" cap="none" spc="0" normalizeH="0" dirty="0" smtClean="0">
                <a:ln>
                  <a:noFill/>
                </a:ln>
                <a:solidFill>
                  <a:srgbClr val="F9F9F9"/>
                </a:solidFill>
                <a:effectLst/>
                <a:uFillTx/>
                <a:sym typeface="Helvetica"/>
              </a:rPr>
              <a:t> </a:t>
            </a:r>
            <a:r>
              <a:rPr kumimoji="0" lang="en-US" sz="2800" b="0" i="0" u="none" strike="noStrike" cap="none" spc="0" normalizeH="0" dirty="0" err="1" smtClean="0">
                <a:ln>
                  <a:noFill/>
                </a:ln>
                <a:solidFill>
                  <a:srgbClr val="F9F9F9"/>
                </a:solidFill>
                <a:effectLst/>
                <a:uFillTx/>
                <a:sym typeface="Helvetica"/>
              </a:rPr>
              <a:t>Thắng</a:t>
            </a:r>
            <a:endParaRPr kumimoji="0" lang="en-US" sz="2800" b="0" i="0" u="none" strike="noStrike" cap="none" spc="0" normalizeH="0" dirty="0" smtClean="0">
              <a:ln>
                <a:noFill/>
              </a:ln>
              <a:solidFill>
                <a:srgbClr val="F9F9F9"/>
              </a:solidFill>
              <a:effectLst/>
              <a:uFillTx/>
              <a:sym typeface="Helvetica"/>
            </a:endParaRPr>
          </a:p>
          <a:p>
            <a:pPr marL="514350" marR="0" indent="-514350" algn="l" defTabSz="914400" rtl="0" fontAlgn="auto" latinLnBrk="0" hangingPunct="0">
              <a:lnSpc>
                <a:spcPct val="150000"/>
              </a:lnSpc>
              <a:spcBef>
                <a:spcPts val="0"/>
              </a:spcBef>
              <a:spcAft>
                <a:spcPts val="0"/>
              </a:spcAft>
              <a:buClrTx/>
              <a:buSzTx/>
              <a:buFont typeface="+mj-lt"/>
              <a:buAutoNum type="arabicPeriod"/>
              <a:tabLst/>
            </a:pPr>
            <a:r>
              <a:rPr lang="en-US" sz="2800" baseline="0" dirty="0" err="1" smtClean="0"/>
              <a:t>Huỳnh</a:t>
            </a:r>
            <a:r>
              <a:rPr lang="en-US" sz="2800" dirty="0" smtClean="0"/>
              <a:t> </a:t>
            </a:r>
            <a:r>
              <a:rPr lang="en-US" sz="2800" dirty="0" err="1" smtClean="0"/>
              <a:t>Nguyễn</a:t>
            </a:r>
            <a:r>
              <a:rPr lang="en-US" sz="2800" dirty="0" smtClean="0"/>
              <a:t> </a:t>
            </a:r>
            <a:r>
              <a:rPr lang="en-US" sz="2800" dirty="0" err="1" smtClean="0"/>
              <a:t>Bảo</a:t>
            </a:r>
            <a:r>
              <a:rPr lang="en-US" sz="2800" dirty="0" smtClean="0"/>
              <a:t> </a:t>
            </a:r>
            <a:r>
              <a:rPr lang="en-US" sz="2800" dirty="0" err="1" smtClean="0"/>
              <a:t>Quỳnh</a:t>
            </a:r>
            <a:endParaRPr lang="en-US" sz="2800" dirty="0"/>
          </a:p>
          <a:p>
            <a:pPr marL="514350" marR="0" indent="-514350" algn="l" defTabSz="914400" rtl="0" fontAlgn="auto" latinLnBrk="0" hangingPunct="0">
              <a:lnSpc>
                <a:spcPct val="150000"/>
              </a:lnSpc>
              <a:spcBef>
                <a:spcPts val="0"/>
              </a:spcBef>
              <a:spcAft>
                <a:spcPts val="0"/>
              </a:spcAft>
              <a:buClrTx/>
              <a:buSzTx/>
              <a:buFont typeface="+mj-lt"/>
              <a:buAutoNum type="arabicPeriod"/>
              <a:tabLst/>
            </a:pPr>
            <a:r>
              <a:rPr kumimoji="0" lang="en-US" sz="2800" b="0" i="0" u="none" strike="noStrike" cap="none" spc="0" normalizeH="0" baseline="0" dirty="0" smtClean="0">
                <a:ln>
                  <a:noFill/>
                </a:ln>
                <a:solidFill>
                  <a:srgbClr val="F9F9F9"/>
                </a:solidFill>
                <a:effectLst/>
                <a:uFillTx/>
                <a:sym typeface="Helvetica"/>
              </a:rPr>
              <a:t>Cao</a:t>
            </a:r>
            <a:r>
              <a:rPr kumimoji="0" lang="en-US" sz="2800" b="0" i="0" u="none" strike="noStrike" cap="none" spc="0" normalizeH="0" dirty="0" smtClean="0">
                <a:ln>
                  <a:noFill/>
                </a:ln>
                <a:solidFill>
                  <a:srgbClr val="F9F9F9"/>
                </a:solidFill>
                <a:effectLst/>
                <a:uFillTx/>
                <a:sym typeface="Helvetica"/>
              </a:rPr>
              <a:t> </a:t>
            </a:r>
            <a:r>
              <a:rPr kumimoji="0" lang="en-US" sz="2800" b="0" i="0" u="none" strike="noStrike" cap="none" spc="0" normalizeH="0" dirty="0" err="1" smtClean="0">
                <a:ln>
                  <a:noFill/>
                </a:ln>
                <a:solidFill>
                  <a:srgbClr val="F9F9F9"/>
                </a:solidFill>
                <a:effectLst/>
                <a:uFillTx/>
                <a:sym typeface="Helvetica"/>
              </a:rPr>
              <a:t>Trần</a:t>
            </a:r>
            <a:r>
              <a:rPr kumimoji="0" lang="en-US" sz="2800" b="0" i="0" u="none" strike="noStrike" cap="none" spc="0" normalizeH="0" dirty="0" smtClean="0">
                <a:ln>
                  <a:noFill/>
                </a:ln>
                <a:solidFill>
                  <a:srgbClr val="F9F9F9"/>
                </a:solidFill>
                <a:effectLst/>
                <a:uFillTx/>
                <a:sym typeface="Helvetica"/>
              </a:rPr>
              <a:t> Nam </a:t>
            </a:r>
            <a:r>
              <a:rPr kumimoji="0" lang="en-US" sz="2800" b="0" i="0" u="none" strike="noStrike" cap="none" spc="0" normalizeH="0" dirty="0" err="1" smtClean="0">
                <a:ln>
                  <a:noFill/>
                </a:ln>
                <a:solidFill>
                  <a:srgbClr val="F9F9F9"/>
                </a:solidFill>
                <a:effectLst/>
                <a:uFillTx/>
                <a:sym typeface="Helvetica"/>
              </a:rPr>
              <a:t>Kha</a:t>
            </a:r>
            <a:endParaRPr kumimoji="0" lang="en-US" sz="2800" b="0" i="0" u="none" strike="noStrike" cap="none" spc="0" normalizeH="0" dirty="0" smtClean="0">
              <a:ln>
                <a:noFill/>
              </a:ln>
              <a:solidFill>
                <a:srgbClr val="F9F9F9"/>
              </a:solidFill>
              <a:effectLst/>
              <a:uFillTx/>
              <a:sym typeface="Helvetica"/>
            </a:endParaRPr>
          </a:p>
          <a:p>
            <a:pPr marL="514350" marR="0" indent="-514350" algn="l" defTabSz="914400" rtl="0" fontAlgn="auto" latinLnBrk="0" hangingPunct="0">
              <a:lnSpc>
                <a:spcPct val="150000"/>
              </a:lnSpc>
              <a:spcBef>
                <a:spcPts val="0"/>
              </a:spcBef>
              <a:spcAft>
                <a:spcPts val="0"/>
              </a:spcAft>
              <a:buClrTx/>
              <a:buSzTx/>
              <a:buFont typeface="+mj-lt"/>
              <a:buAutoNum type="arabicPeriod"/>
              <a:tabLst/>
            </a:pPr>
            <a:r>
              <a:rPr lang="en-US" sz="2800" baseline="0" dirty="0" err="1" smtClean="0"/>
              <a:t>Trần</a:t>
            </a:r>
            <a:r>
              <a:rPr lang="en-US" sz="2800" dirty="0" smtClean="0"/>
              <a:t> </a:t>
            </a:r>
            <a:r>
              <a:rPr lang="en-US" sz="2800" dirty="0" err="1" smtClean="0"/>
              <a:t>Nguyễn</a:t>
            </a:r>
            <a:r>
              <a:rPr lang="en-US" sz="2800" dirty="0" smtClean="0"/>
              <a:t> </a:t>
            </a:r>
            <a:r>
              <a:rPr lang="en-US" sz="2800" dirty="0" err="1" smtClean="0"/>
              <a:t>Quỳnh</a:t>
            </a:r>
            <a:r>
              <a:rPr lang="en-US" sz="2800" dirty="0" smtClean="0"/>
              <a:t> </a:t>
            </a:r>
            <a:r>
              <a:rPr lang="en-US" sz="2800" dirty="0" err="1" smtClean="0"/>
              <a:t>Anh</a:t>
            </a:r>
            <a:endParaRPr lang="en-US" sz="2800" dirty="0" smtClean="0"/>
          </a:p>
          <a:p>
            <a:pPr marL="514350" marR="0" indent="-514350" algn="l" defTabSz="914400" rtl="0" fontAlgn="auto" latinLnBrk="0" hangingPunct="0">
              <a:lnSpc>
                <a:spcPct val="150000"/>
              </a:lnSpc>
              <a:spcBef>
                <a:spcPts val="0"/>
              </a:spcBef>
              <a:spcAft>
                <a:spcPts val="0"/>
              </a:spcAft>
              <a:buClrTx/>
              <a:buSzTx/>
              <a:buFont typeface="+mj-lt"/>
              <a:buAutoNum type="arabicPeriod"/>
              <a:tabLst/>
            </a:pPr>
            <a:r>
              <a:rPr kumimoji="0" lang="en-US" sz="2800" b="0" i="0" u="none" strike="noStrike" cap="none" spc="0" normalizeH="0" baseline="0" dirty="0" err="1" smtClean="0">
                <a:ln>
                  <a:noFill/>
                </a:ln>
                <a:solidFill>
                  <a:srgbClr val="F9F9F9"/>
                </a:solidFill>
                <a:effectLst/>
                <a:uFillTx/>
                <a:sym typeface="Helvetica"/>
              </a:rPr>
              <a:t>Bùi</a:t>
            </a:r>
            <a:r>
              <a:rPr kumimoji="0" lang="en-US" sz="2800" b="0" i="0" u="none" strike="noStrike" cap="none" spc="0" normalizeH="0" dirty="0" smtClean="0">
                <a:ln>
                  <a:noFill/>
                </a:ln>
                <a:solidFill>
                  <a:srgbClr val="F9F9F9"/>
                </a:solidFill>
                <a:effectLst/>
                <a:uFillTx/>
                <a:sym typeface="Helvetica"/>
              </a:rPr>
              <a:t> </a:t>
            </a:r>
            <a:r>
              <a:rPr kumimoji="0" lang="en-US" sz="2800" b="0" i="0" u="none" strike="noStrike" cap="none" spc="0" normalizeH="0" dirty="0" err="1" smtClean="0">
                <a:ln>
                  <a:noFill/>
                </a:ln>
                <a:solidFill>
                  <a:srgbClr val="F9F9F9"/>
                </a:solidFill>
                <a:effectLst/>
                <a:uFillTx/>
                <a:sym typeface="Helvetica"/>
              </a:rPr>
              <a:t>Vân</a:t>
            </a:r>
            <a:r>
              <a:rPr kumimoji="0" lang="en-US" sz="2800" b="0" i="0" u="none" strike="noStrike" cap="none" spc="0" normalizeH="0" dirty="0" smtClean="0">
                <a:ln>
                  <a:noFill/>
                </a:ln>
                <a:solidFill>
                  <a:srgbClr val="F9F9F9"/>
                </a:solidFill>
                <a:effectLst/>
                <a:uFillTx/>
                <a:sym typeface="Helvetica"/>
              </a:rPr>
              <a:t> </a:t>
            </a:r>
            <a:r>
              <a:rPr kumimoji="0" lang="en-US" sz="2800" b="0" i="0" u="none" strike="noStrike" cap="none" spc="0" normalizeH="0" dirty="0" err="1" smtClean="0">
                <a:ln>
                  <a:noFill/>
                </a:ln>
                <a:solidFill>
                  <a:srgbClr val="F9F9F9"/>
                </a:solidFill>
                <a:effectLst/>
                <a:uFillTx/>
                <a:sym typeface="Helvetica"/>
              </a:rPr>
              <a:t>Anh</a:t>
            </a:r>
            <a:endParaRPr kumimoji="0" lang="en-US" sz="2800" b="0" i="0" u="none" strike="noStrike" cap="none" spc="0" normalizeH="0" baseline="0" dirty="0">
              <a:ln>
                <a:noFill/>
              </a:ln>
              <a:solidFill>
                <a:srgbClr val="F9F9F9"/>
              </a:solidFill>
              <a:effectLst/>
              <a:uFillTx/>
              <a:sym typeface="Helvetica"/>
            </a:endParaRPr>
          </a:p>
        </p:txBody>
      </p:sp>
      <p:sp>
        <p:nvSpPr>
          <p:cNvPr id="6" name="TextBox 5"/>
          <p:cNvSpPr txBox="1"/>
          <p:nvPr/>
        </p:nvSpPr>
        <p:spPr>
          <a:xfrm>
            <a:off x="5257800" y="7561768"/>
            <a:ext cx="2535951"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err="1" smtClean="0">
                <a:ln>
                  <a:noFill/>
                </a:ln>
                <a:solidFill>
                  <a:srgbClr val="F9F9F9"/>
                </a:solidFill>
                <a:effectLst/>
                <a:uFillTx/>
                <a:latin typeface="+mn-lt"/>
                <a:ea typeface="+mn-ea"/>
                <a:cs typeface="+mn-cs"/>
                <a:sym typeface="Helvetica"/>
              </a:rPr>
              <a:t>Lớp</a:t>
            </a:r>
            <a:r>
              <a:rPr kumimoji="0" lang="en-US" sz="2800" b="0" i="0" u="none" strike="noStrike" cap="none" spc="0" normalizeH="0" dirty="0" smtClean="0">
                <a:ln>
                  <a:noFill/>
                </a:ln>
                <a:solidFill>
                  <a:srgbClr val="F9F9F9"/>
                </a:solidFill>
                <a:effectLst/>
                <a:uFillTx/>
                <a:latin typeface="+mn-lt"/>
                <a:ea typeface="+mn-ea"/>
                <a:cs typeface="+mn-cs"/>
                <a:sym typeface="Helvetica"/>
              </a:rPr>
              <a:t> PTH 350 J</a:t>
            </a:r>
            <a:endParaRPr kumimoji="0" lang="en-US" sz="2800" b="0" i="0" u="none" strike="noStrike" cap="none" spc="0" normalizeH="0" baseline="0" dirty="0">
              <a:ln>
                <a:noFill/>
              </a:ln>
              <a:solidFill>
                <a:srgbClr val="F9F9F9"/>
              </a:solidFill>
              <a:effectLst/>
              <a:uFillTx/>
              <a:latin typeface="+mn-lt"/>
              <a:ea typeface="+mn-ea"/>
              <a:cs typeface="+mn-cs"/>
              <a:sym typeface="Helvetica"/>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458"/>
                                        </p:tgtEl>
                                        <p:attrNameLst>
                                          <p:attrName>style.visibility</p:attrName>
                                        </p:attrNameLst>
                                      </p:cBhvr>
                                      <p:to>
                                        <p:strVal val="visible"/>
                                      </p:to>
                                    </p:set>
                                    <p:animEffect transition="in" filter="dissolve">
                                      <p:cBhvr>
                                        <p:cTn id="7" dur="500"/>
                                        <p:tgtEl>
                                          <p:spTgt spid="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6800" y="304800"/>
            <a:ext cx="22326600" cy="12954000"/>
          </a:xfrm>
          <a:prstGeom prst="rect">
            <a:avLst/>
          </a:prstGeom>
          <a:solidFill>
            <a:schemeClr val="tx1">
              <a:alpha val="86000"/>
            </a:schemeClr>
          </a:solidFill>
          <a:ln w="25400" cap="flat">
            <a:no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F9F9F9"/>
              </a:solidFill>
              <a:effectLst/>
              <a:uFillTx/>
              <a:latin typeface="+mn-lt"/>
              <a:ea typeface="+mn-ea"/>
              <a:cs typeface="+mn-cs"/>
              <a:sym typeface="Helvetica"/>
            </a:endParaRPr>
          </a:p>
        </p:txBody>
      </p:sp>
      <p:sp>
        <p:nvSpPr>
          <p:cNvPr id="8" name="TextBox 7"/>
          <p:cNvSpPr txBox="1"/>
          <p:nvPr/>
        </p:nvSpPr>
        <p:spPr>
          <a:xfrm>
            <a:off x="1524000" y="501136"/>
            <a:ext cx="12902571"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6000" dirty="0" smtClean="0">
                <a:solidFill>
                  <a:schemeClr val="bg1"/>
                </a:solidFill>
                <a:latin typeface="VNF-Oswald" panose="02000506000000020004" pitchFamily="2" charset="0"/>
              </a:rPr>
              <a:t>VIÊM CẦU THẬN CẤP HẬU NHIỄM LIÊN CẦU</a:t>
            </a:r>
            <a:endParaRPr kumimoji="0" lang="en-US" sz="6000" b="0" i="0" u="none" strike="noStrike" cap="none" spc="0" normalizeH="0" baseline="0" dirty="0">
              <a:ln>
                <a:noFill/>
              </a:ln>
              <a:solidFill>
                <a:schemeClr val="bg1"/>
              </a:solidFill>
              <a:effectLst/>
              <a:uFillTx/>
              <a:latin typeface="VNF-Oswald" panose="02000506000000020004" pitchFamily="2" charset="0"/>
              <a:sym typeface="Helvetica"/>
            </a:endParaRPr>
          </a:p>
        </p:txBody>
      </p:sp>
      <p:sp>
        <p:nvSpPr>
          <p:cNvPr id="2" name="TextBox 1"/>
          <p:cNvSpPr txBox="1"/>
          <p:nvPr/>
        </p:nvSpPr>
        <p:spPr>
          <a:xfrm>
            <a:off x="2514600" y="2277687"/>
            <a:ext cx="10799431"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4000" dirty="0" err="1" smtClean="0">
                <a:solidFill>
                  <a:schemeClr val="bg1"/>
                </a:solidFill>
                <a:latin typeface="VNF-Oswald" panose="02000506000000020004" pitchFamily="2" charset="0"/>
              </a:rPr>
              <a:t>Nguyên</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nhân</a:t>
            </a:r>
            <a:r>
              <a:rPr lang="en-US" sz="4000" dirty="0" smtClean="0">
                <a:solidFill>
                  <a:schemeClr val="bg1"/>
                </a:solidFill>
                <a:latin typeface="VNF-Oswald" panose="02000506000000020004" pitchFamily="2" charset="0"/>
              </a:rPr>
              <a:t>:</a:t>
            </a:r>
          </a:p>
          <a:p>
            <a:pPr lvl="1" indent="0"/>
            <a:r>
              <a:rPr lang="en-US" sz="4000" dirty="0">
                <a:solidFill>
                  <a:schemeClr val="bg1"/>
                </a:solidFill>
                <a:latin typeface="VNF-Oswald" panose="02000506000000020004" pitchFamily="2" charset="0"/>
              </a:rPr>
              <a:t>	</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Xảy</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ra</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sau</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nhiễm</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liên</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cầu</a:t>
            </a:r>
            <a:r>
              <a:rPr lang="en-US" sz="4000" dirty="0" smtClean="0">
                <a:solidFill>
                  <a:schemeClr val="bg1"/>
                </a:solidFill>
                <a:latin typeface="VNF-Oswald" panose="02000506000000020004" pitchFamily="2" charset="0"/>
              </a:rPr>
              <a:t> </a:t>
            </a:r>
            <a:r>
              <a:rPr lang="el-GR" sz="4000" dirty="0" smtClean="0">
                <a:solidFill>
                  <a:schemeClr val="bg1"/>
                </a:solidFill>
                <a:latin typeface="Times New Roman" panose="02020603050405020304" pitchFamily="18" charset="0"/>
                <a:cs typeface="Times New Roman" panose="02020603050405020304" pitchFamily="18" charset="0"/>
              </a:rPr>
              <a:t>β</a:t>
            </a:r>
            <a:r>
              <a:rPr lang="en-US" sz="4000" dirty="0" smtClean="0">
                <a:solidFill>
                  <a:schemeClr val="bg1"/>
                </a:solidFill>
                <a:latin typeface="Times New Roman" panose="02020603050405020304" pitchFamily="18" charset="0"/>
                <a:cs typeface="Times New Roman" panose="02020603050405020304" pitchFamily="18" charset="0"/>
              </a:rPr>
              <a:t> </a:t>
            </a:r>
            <a:r>
              <a:rPr lang="en-US" sz="4000" dirty="0" smtClean="0">
                <a:solidFill>
                  <a:schemeClr val="bg1"/>
                </a:solidFill>
                <a:latin typeface="VNF-Oswald" panose="02000506000000020004" pitchFamily="2" charset="0"/>
              </a:rPr>
              <a:t>tan </a:t>
            </a:r>
            <a:r>
              <a:rPr lang="en-US" sz="4000" dirty="0" err="1" smtClean="0">
                <a:solidFill>
                  <a:schemeClr val="bg1"/>
                </a:solidFill>
                <a:latin typeface="VNF-Oswald" panose="02000506000000020004" pitchFamily="2" charset="0"/>
              </a:rPr>
              <a:t>huyết</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nhóm</a:t>
            </a:r>
            <a:endParaRPr lang="en-US" sz="4000" dirty="0" smtClean="0">
              <a:solidFill>
                <a:schemeClr val="bg1"/>
              </a:solidFill>
              <a:latin typeface="VNF-Oswald" panose="02000506000000020004" pitchFamily="2" charset="0"/>
            </a:endParaRPr>
          </a:p>
          <a:p>
            <a:pPr lvl="1" indent="0"/>
            <a:r>
              <a:rPr lang="en-US" sz="4000" dirty="0" smtClean="0">
                <a:solidFill>
                  <a:schemeClr val="bg1"/>
                </a:solidFill>
                <a:latin typeface="VNF-Oswald" panose="02000506000000020004" pitchFamily="2" charset="0"/>
              </a:rPr>
              <a:t>A </a:t>
            </a:r>
            <a:r>
              <a:rPr lang="en-US" sz="4000" dirty="0" err="1" smtClean="0">
                <a:solidFill>
                  <a:schemeClr val="bg1"/>
                </a:solidFill>
                <a:latin typeface="VNF-Oswald" panose="02000506000000020004" pitchFamily="2" charset="0"/>
              </a:rPr>
              <a:t>dòng</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độc</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thân</a:t>
            </a:r>
            <a:r>
              <a:rPr lang="en-US" sz="4000" dirty="0" smtClean="0">
                <a:solidFill>
                  <a:schemeClr val="bg1"/>
                </a:solidFill>
                <a:latin typeface="VNF-Oswald" panose="02000506000000020004" pitchFamily="2" charset="0"/>
              </a:rPr>
              <a:t> M type: 1, 2, 4, 12, 18, 25, 49, 55, 57</a:t>
            </a:r>
          </a:p>
          <a:p>
            <a:pPr lvl="1" indent="0"/>
            <a:r>
              <a:rPr lang="en-US" sz="4000" dirty="0" err="1">
                <a:solidFill>
                  <a:schemeClr val="bg1"/>
                </a:solidFill>
                <a:latin typeface="VNF-Oswald" panose="02000506000000020004" pitchFamily="2" charset="0"/>
              </a:rPr>
              <a:t>v</a:t>
            </a:r>
            <a:r>
              <a:rPr lang="en-US" sz="4000" dirty="0" err="1" smtClean="0">
                <a:solidFill>
                  <a:schemeClr val="bg1"/>
                </a:solidFill>
                <a:latin typeface="VNF-Oswald" panose="02000506000000020004" pitchFamily="2" charset="0"/>
              </a:rPr>
              <a:t>à</a:t>
            </a:r>
            <a:r>
              <a:rPr lang="en-US" sz="4000" dirty="0" smtClean="0">
                <a:solidFill>
                  <a:schemeClr val="bg1"/>
                </a:solidFill>
                <a:latin typeface="VNF-Oswald" panose="02000506000000020004" pitchFamily="2" charset="0"/>
              </a:rPr>
              <a:t> 60</a:t>
            </a:r>
          </a:p>
          <a:p>
            <a:pPr lvl="1" indent="0"/>
            <a:r>
              <a:rPr lang="en-US" sz="4000" dirty="0">
                <a:solidFill>
                  <a:schemeClr val="bg1"/>
                </a:solidFill>
                <a:latin typeface="VNF-Oswald" panose="02000506000000020004" pitchFamily="2" charset="0"/>
              </a:rPr>
              <a:t>	</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Nơi</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nhiễm</a:t>
            </a:r>
            <a:r>
              <a:rPr lang="en-US" sz="4000" dirty="0" smtClean="0">
                <a:solidFill>
                  <a:schemeClr val="bg1"/>
                </a:solidFill>
                <a:latin typeface="VNF-Oswald" panose="02000506000000020004" pitchFamily="2" charset="0"/>
              </a:rPr>
              <a:t>: ở da hay </a:t>
            </a:r>
            <a:r>
              <a:rPr lang="en-US" sz="4000" dirty="0" err="1" smtClean="0">
                <a:solidFill>
                  <a:schemeClr val="bg1"/>
                </a:solidFill>
                <a:latin typeface="VNF-Oswald" panose="02000506000000020004" pitchFamily="2" charset="0"/>
              </a:rPr>
              <a:t>viêm</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họng</a:t>
            </a:r>
            <a:r>
              <a:rPr lang="en-US" sz="4000" dirty="0" smtClean="0">
                <a:solidFill>
                  <a:schemeClr val="bg1"/>
                </a:solidFill>
                <a:latin typeface="VNF-Oswald" panose="02000506000000020004" pitchFamily="2" charset="0"/>
              </a:rPr>
              <a:t> do </a:t>
            </a:r>
            <a:r>
              <a:rPr lang="en-US" sz="4000" dirty="0" err="1" smtClean="0">
                <a:solidFill>
                  <a:schemeClr val="bg1"/>
                </a:solidFill>
                <a:latin typeface="VNF-Oswald" panose="02000506000000020004" pitchFamily="2" charset="0"/>
              </a:rPr>
              <a:t>liên</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cầu</a:t>
            </a:r>
            <a:endParaRPr lang="en-US" sz="4000" dirty="0" smtClean="0">
              <a:solidFill>
                <a:schemeClr val="bg1"/>
              </a:solidFill>
              <a:latin typeface="VNF-Oswald" panose="02000506000000020004" pitchFamily="2" charset="0"/>
            </a:endParaRPr>
          </a:p>
          <a:p>
            <a:pPr marL="571500" lvl="1" indent="-571500">
              <a:buFont typeface="Arial" panose="020B0604020202020204" pitchFamily="34" charset="0"/>
              <a:buChar char="•"/>
            </a:pPr>
            <a:r>
              <a:rPr lang="en-US" sz="4000" dirty="0" err="1" smtClean="0">
                <a:solidFill>
                  <a:schemeClr val="bg1"/>
                </a:solidFill>
                <a:latin typeface="VNF-Oswald" panose="02000506000000020004" pitchFamily="2" charset="0"/>
              </a:rPr>
              <a:t>Cơ</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chế</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là</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bệnh</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lý</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miễn</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dịch</a:t>
            </a:r>
            <a:endParaRPr lang="en-US" sz="4000" dirty="0" smtClean="0">
              <a:solidFill>
                <a:schemeClr val="bg1"/>
              </a:solidFill>
              <a:latin typeface="VNF-Oswald" panose="02000506000000020004"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000" y="2277685"/>
            <a:ext cx="6680187" cy="4513640"/>
          </a:xfrm>
          <a:prstGeom prst="rect">
            <a:avLst/>
          </a:prstGeom>
        </p:spPr>
      </p:pic>
    </p:spTree>
    <p:extLst>
      <p:ext uri="{BB962C8B-B14F-4D97-AF65-F5344CB8AC3E}">
        <p14:creationId xmlns:p14="http://schemas.microsoft.com/office/powerpoint/2010/main" val="301116275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6800" y="304800"/>
            <a:ext cx="22326600" cy="12954000"/>
          </a:xfrm>
          <a:prstGeom prst="rect">
            <a:avLst/>
          </a:prstGeom>
          <a:solidFill>
            <a:schemeClr val="tx1">
              <a:alpha val="86000"/>
            </a:schemeClr>
          </a:solidFill>
          <a:ln w="25400" cap="flat">
            <a:no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F9F9F9"/>
              </a:solidFill>
              <a:effectLst/>
              <a:uFillTx/>
              <a:latin typeface="+mn-lt"/>
              <a:ea typeface="+mn-ea"/>
              <a:cs typeface="+mn-cs"/>
              <a:sym typeface="Helvetica"/>
            </a:endParaRPr>
          </a:p>
        </p:txBody>
      </p:sp>
      <p:sp>
        <p:nvSpPr>
          <p:cNvPr id="8" name="TextBox 7"/>
          <p:cNvSpPr txBox="1"/>
          <p:nvPr/>
        </p:nvSpPr>
        <p:spPr>
          <a:xfrm>
            <a:off x="1524000" y="501136"/>
            <a:ext cx="12450524"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6000" dirty="0" err="1" smtClean="0">
                <a:solidFill>
                  <a:schemeClr val="bg1"/>
                </a:solidFill>
                <a:latin typeface="VNF-Oswald" panose="02000506000000020004" pitchFamily="2" charset="0"/>
              </a:rPr>
              <a:t>Bệnh</a:t>
            </a:r>
            <a:r>
              <a:rPr lang="en-US" sz="6000" dirty="0" smtClean="0">
                <a:solidFill>
                  <a:schemeClr val="bg1"/>
                </a:solidFill>
                <a:latin typeface="VNF-Oswald" panose="02000506000000020004" pitchFamily="2" charset="0"/>
              </a:rPr>
              <a:t> </a:t>
            </a:r>
            <a:r>
              <a:rPr lang="en-US" sz="6000" dirty="0" err="1" smtClean="0">
                <a:solidFill>
                  <a:schemeClr val="bg1"/>
                </a:solidFill>
                <a:latin typeface="VNF-Oswald" panose="02000506000000020004" pitchFamily="2" charset="0"/>
              </a:rPr>
              <a:t>cầu</a:t>
            </a:r>
            <a:r>
              <a:rPr lang="en-US" sz="6000" dirty="0" smtClean="0">
                <a:solidFill>
                  <a:schemeClr val="bg1"/>
                </a:solidFill>
                <a:latin typeface="VNF-Oswald" panose="02000506000000020004" pitchFamily="2" charset="0"/>
              </a:rPr>
              <a:t> </a:t>
            </a:r>
            <a:r>
              <a:rPr lang="en-US" sz="6000" dirty="0" err="1" smtClean="0">
                <a:solidFill>
                  <a:schemeClr val="bg1"/>
                </a:solidFill>
                <a:latin typeface="VNF-Oswald" panose="02000506000000020004" pitchFamily="2" charset="0"/>
              </a:rPr>
              <a:t>thận</a:t>
            </a:r>
            <a:r>
              <a:rPr lang="en-US" sz="6000" dirty="0" smtClean="0">
                <a:solidFill>
                  <a:schemeClr val="bg1"/>
                </a:solidFill>
                <a:latin typeface="VNF-Oswald" panose="02000506000000020004" pitchFamily="2" charset="0"/>
              </a:rPr>
              <a:t> qua </a:t>
            </a:r>
            <a:r>
              <a:rPr lang="en-US" sz="6000" dirty="0" err="1" smtClean="0">
                <a:solidFill>
                  <a:schemeClr val="bg1"/>
                </a:solidFill>
                <a:latin typeface="VNF-Oswald" panose="02000506000000020004" pitchFamily="2" charset="0"/>
              </a:rPr>
              <a:t>trung</a:t>
            </a:r>
            <a:r>
              <a:rPr lang="en-US" sz="6000" dirty="0" smtClean="0">
                <a:solidFill>
                  <a:schemeClr val="bg1"/>
                </a:solidFill>
                <a:latin typeface="VNF-Oswald" panose="02000506000000020004" pitchFamily="2" charset="0"/>
              </a:rPr>
              <a:t> </a:t>
            </a:r>
            <a:r>
              <a:rPr lang="en-US" sz="6000" dirty="0" err="1" smtClean="0">
                <a:solidFill>
                  <a:schemeClr val="bg1"/>
                </a:solidFill>
                <a:latin typeface="VNF-Oswald" panose="02000506000000020004" pitchFamily="2" charset="0"/>
              </a:rPr>
              <a:t>gian</a:t>
            </a:r>
            <a:r>
              <a:rPr lang="en-US" sz="6000" dirty="0" smtClean="0">
                <a:solidFill>
                  <a:schemeClr val="bg1"/>
                </a:solidFill>
                <a:latin typeface="VNF-Oswald" panose="02000506000000020004" pitchFamily="2" charset="0"/>
              </a:rPr>
              <a:t> </a:t>
            </a:r>
            <a:r>
              <a:rPr lang="en-US" sz="6000" dirty="0" err="1" smtClean="0">
                <a:solidFill>
                  <a:schemeClr val="bg1"/>
                </a:solidFill>
                <a:latin typeface="VNF-Oswald" panose="02000506000000020004" pitchFamily="2" charset="0"/>
              </a:rPr>
              <a:t>miễn</a:t>
            </a:r>
            <a:r>
              <a:rPr lang="en-US" sz="6000" dirty="0" smtClean="0">
                <a:solidFill>
                  <a:schemeClr val="bg1"/>
                </a:solidFill>
                <a:latin typeface="VNF-Oswald" panose="02000506000000020004" pitchFamily="2" charset="0"/>
              </a:rPr>
              <a:t> </a:t>
            </a:r>
            <a:r>
              <a:rPr lang="en-US" sz="6000" dirty="0" err="1" smtClean="0">
                <a:solidFill>
                  <a:schemeClr val="bg1"/>
                </a:solidFill>
                <a:latin typeface="VNF-Oswald" panose="02000506000000020004" pitchFamily="2" charset="0"/>
              </a:rPr>
              <a:t>dịch</a:t>
            </a:r>
            <a:r>
              <a:rPr lang="en-US" sz="6000" dirty="0">
                <a:solidFill>
                  <a:schemeClr val="bg1"/>
                </a:solidFill>
                <a:latin typeface="VNF-Oswald" panose="02000506000000020004" pitchFamily="2" charset="0"/>
              </a:rPr>
              <a:t>:</a:t>
            </a:r>
            <a:endParaRPr kumimoji="0" lang="en-US" sz="6000" b="0" i="0" u="none" strike="noStrike" cap="none" spc="0" normalizeH="0" baseline="0" dirty="0">
              <a:ln>
                <a:noFill/>
              </a:ln>
              <a:solidFill>
                <a:schemeClr val="bg1"/>
              </a:solidFill>
              <a:effectLst/>
              <a:uFillTx/>
              <a:latin typeface="VNF-Oswald" panose="02000506000000020004" pitchFamily="2" charset="0"/>
              <a:sym typeface="Helvetica"/>
            </a:endParaRPr>
          </a:p>
        </p:txBody>
      </p:sp>
      <p:sp>
        <p:nvSpPr>
          <p:cNvPr id="4" name="TextBox 3"/>
          <p:cNvSpPr txBox="1"/>
          <p:nvPr/>
        </p:nvSpPr>
        <p:spPr>
          <a:xfrm>
            <a:off x="11158063" y="1981200"/>
            <a:ext cx="2067874"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8000" b="0" i="0" u="none" strike="noStrike" cap="none" spc="0" normalizeH="0" baseline="0" dirty="0" smtClean="0">
                <a:ln>
                  <a:noFill/>
                </a:ln>
                <a:solidFill>
                  <a:schemeClr val="bg1"/>
                </a:solidFill>
                <a:effectLst/>
                <a:uFillTx/>
                <a:latin typeface="VNF-Oswald" panose="02000506000000020004" pitchFamily="2" charset="0"/>
                <a:sym typeface="Helvetica"/>
              </a:rPr>
              <a:t>VIÊM</a:t>
            </a:r>
            <a:endParaRPr kumimoji="0" lang="en-US" sz="8000" b="0" i="0" u="none" strike="noStrike" cap="none" spc="0" normalizeH="0" baseline="0" dirty="0">
              <a:ln>
                <a:noFill/>
              </a:ln>
              <a:solidFill>
                <a:schemeClr val="bg1"/>
              </a:solidFill>
              <a:effectLst/>
              <a:uFillTx/>
              <a:latin typeface="VNF-Oswald" panose="02000506000000020004" pitchFamily="2" charset="0"/>
              <a:sym typeface="Helvetica"/>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5315" y="3305245"/>
            <a:ext cx="12973371" cy="817536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7766" y="3567521"/>
            <a:ext cx="13764668" cy="7716129"/>
          </a:xfrm>
          <a:prstGeom prst="rect">
            <a:avLst/>
          </a:prstGeom>
        </p:spPr>
      </p:pic>
    </p:spTree>
    <p:extLst>
      <p:ext uri="{BB962C8B-B14F-4D97-AF65-F5344CB8AC3E}">
        <p14:creationId xmlns:p14="http://schemas.microsoft.com/office/powerpoint/2010/main" val="24250035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1+ppt_w/2"/>
                                          </p:val>
                                        </p:tav>
                                      </p:tavLst>
                                    </p:anim>
                                    <p:anim calcmode="lin" valueType="num">
                                      <p:cBhvr additive="base">
                                        <p:cTn id="13" dur="500"/>
                                        <p:tgtEl>
                                          <p:spTgt spid="5"/>
                                        </p:tgtEl>
                                        <p:attrNameLst>
                                          <p:attrName>ppt_y</p:attrName>
                                        </p:attrNameLst>
                                      </p:cBhvr>
                                      <p:tavLst>
                                        <p:tav tm="0">
                                          <p:val>
                                            <p:strVal val="ppt_y"/>
                                          </p:val>
                                        </p:tav>
                                        <p:tav tm="100000">
                                          <p:val>
                                            <p:strVal val="ppt_y"/>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2" fill="hold" nodeType="clickEffect">
                                  <p:stCondLst>
                                    <p:cond delay="0"/>
                                  </p:stCondLst>
                                  <p:childTnLst>
                                    <p:anim calcmode="lin" valueType="num">
                                      <p:cBhvr additive="base">
                                        <p:cTn id="24" dur="500"/>
                                        <p:tgtEl>
                                          <p:spTgt spid="6"/>
                                        </p:tgtEl>
                                        <p:attrNameLst>
                                          <p:attrName>ppt_x</p:attrName>
                                        </p:attrNameLst>
                                      </p:cBhvr>
                                      <p:tavLst>
                                        <p:tav tm="0">
                                          <p:val>
                                            <p:strVal val="ppt_x"/>
                                          </p:val>
                                        </p:tav>
                                        <p:tav tm="100000">
                                          <p:val>
                                            <p:strVal val="1+ppt_w/2"/>
                                          </p:val>
                                        </p:tav>
                                      </p:tavLst>
                                    </p:anim>
                                    <p:anim calcmode="lin" valueType="num">
                                      <p:cBhvr additive="base">
                                        <p:cTn id="25" dur="500"/>
                                        <p:tgtEl>
                                          <p:spTgt spid="6"/>
                                        </p:tgtEl>
                                        <p:attrNameLst>
                                          <p:attrName>ppt_y</p:attrName>
                                        </p:attrNameLst>
                                      </p:cBhvr>
                                      <p:tavLst>
                                        <p:tav tm="0">
                                          <p:val>
                                            <p:strVal val="ppt_y"/>
                                          </p:val>
                                        </p:tav>
                                        <p:tav tm="100000">
                                          <p:val>
                                            <p:strVal val="ppt_y"/>
                                          </p:val>
                                        </p:tav>
                                      </p:tavLst>
                                    </p:anim>
                                    <p:set>
                                      <p:cBhvr>
                                        <p:cTn id="2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6800" y="304800"/>
            <a:ext cx="22326600" cy="12954000"/>
          </a:xfrm>
          <a:prstGeom prst="rect">
            <a:avLst/>
          </a:prstGeom>
          <a:solidFill>
            <a:schemeClr val="tx1">
              <a:alpha val="86000"/>
            </a:schemeClr>
          </a:solidFill>
          <a:ln w="25400" cap="flat">
            <a:no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F9F9F9"/>
              </a:solidFill>
              <a:effectLst/>
              <a:uFillTx/>
              <a:latin typeface="+mn-lt"/>
              <a:ea typeface="+mn-ea"/>
              <a:cs typeface="+mn-cs"/>
              <a:sym typeface="Helvetica"/>
            </a:endParaRPr>
          </a:p>
        </p:txBody>
      </p:sp>
      <p:sp>
        <p:nvSpPr>
          <p:cNvPr id="8" name="TextBox 7"/>
          <p:cNvSpPr txBox="1"/>
          <p:nvPr/>
        </p:nvSpPr>
        <p:spPr>
          <a:xfrm>
            <a:off x="1524000" y="501136"/>
            <a:ext cx="14454278"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6000" dirty="0" smtClean="0">
                <a:solidFill>
                  <a:schemeClr val="bg1"/>
                </a:solidFill>
                <a:latin typeface="VNF-Oswald" panose="02000506000000020004" pitchFamily="2" charset="0"/>
              </a:rPr>
              <a:t>CÁC TIÊU CHUẨN CỦA BỆNH CĂN NHIỄM TRÙNG</a:t>
            </a:r>
            <a:endParaRPr kumimoji="0" lang="en-US" sz="6000" b="0" i="0" u="none" strike="noStrike" cap="none" spc="0" normalizeH="0" baseline="0" dirty="0">
              <a:ln>
                <a:noFill/>
              </a:ln>
              <a:solidFill>
                <a:schemeClr val="bg1"/>
              </a:solidFill>
              <a:effectLst/>
              <a:uFillTx/>
              <a:latin typeface="VNF-Oswald" panose="02000506000000020004" pitchFamily="2" charset="0"/>
              <a:sym typeface="Helvetica"/>
            </a:endParaRPr>
          </a:p>
        </p:txBody>
      </p:sp>
      <p:sp>
        <p:nvSpPr>
          <p:cNvPr id="2" name="TextBox 1"/>
          <p:cNvSpPr txBox="1"/>
          <p:nvPr/>
        </p:nvSpPr>
        <p:spPr>
          <a:xfrm>
            <a:off x="2140663" y="2498457"/>
            <a:ext cx="11600933" cy="56425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4000" dirty="0" err="1" smtClean="0">
                <a:solidFill>
                  <a:schemeClr val="bg1"/>
                </a:solidFill>
                <a:latin typeface="VNF-Oswald" panose="02000506000000020004" pitchFamily="2" charset="0"/>
              </a:rPr>
              <a:t>Có</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mối</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tương</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quan</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thời</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gian</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với</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một</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bệnh</a:t>
            </a:r>
            <a:endParaRPr lang="en-US" sz="4000" dirty="0" smtClean="0">
              <a:solidFill>
                <a:schemeClr val="bg1"/>
              </a:solidFill>
              <a:latin typeface="VNF-Oswald" panose="02000506000000020004" pitchFamily="2" charset="0"/>
            </a:endParaRP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4000" dirty="0" err="1" smtClean="0">
                <a:solidFill>
                  <a:schemeClr val="bg1"/>
                </a:solidFill>
                <a:latin typeface="VNF-Oswald" panose="02000506000000020004" pitchFamily="2" charset="0"/>
              </a:rPr>
              <a:t>Tác</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nhân</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đặc</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hiệu</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được</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phân</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lập</a:t>
            </a:r>
            <a:endParaRPr lang="en-US" sz="4000" dirty="0" smtClean="0">
              <a:solidFill>
                <a:schemeClr val="bg1"/>
              </a:solidFill>
              <a:latin typeface="VNF-Oswald" panose="02000506000000020004" pitchFamily="2" charset="0"/>
            </a:endParaRP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4000" dirty="0" err="1" smtClean="0">
                <a:solidFill>
                  <a:schemeClr val="bg1"/>
                </a:solidFill>
                <a:latin typeface="VNF-Oswald" panose="02000506000000020004" pitchFamily="2" charset="0"/>
              </a:rPr>
              <a:t>Đáp</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ứng</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huyết</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thanh</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hoặc</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được</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xác</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định</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bằng</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hiêu</a:t>
            </a:r>
            <a:endParaRPr lang="en-US" sz="4000" dirty="0" smtClean="0">
              <a:solidFill>
                <a:schemeClr val="bg1"/>
              </a:solidFill>
              <a:latin typeface="VNF-Oswald" panose="02000506000000020004" pitchFamily="2" charset="0"/>
            </a:endParaRPr>
          </a:p>
          <a:p>
            <a:pPr marR="0" algn="l" defTabSz="914400" rtl="0" fontAlgn="auto" latinLnBrk="0" hangingPunct="0">
              <a:lnSpc>
                <a:spcPct val="100000"/>
              </a:lnSpc>
              <a:spcBef>
                <a:spcPts val="0"/>
              </a:spcBef>
              <a:spcAft>
                <a:spcPts val="0"/>
              </a:spcAft>
              <a:buClrTx/>
              <a:buSzTx/>
              <a:tabLst/>
            </a:pPr>
            <a:r>
              <a:rPr lang="en-US" sz="4000" dirty="0" err="1">
                <a:solidFill>
                  <a:schemeClr val="bg1"/>
                </a:solidFill>
                <a:latin typeface="VNF-Oswald" panose="02000506000000020004" pitchFamily="2" charset="0"/>
              </a:rPr>
              <a:t>g</a:t>
            </a:r>
            <a:r>
              <a:rPr lang="en-US" sz="4000" dirty="0" err="1" smtClean="0">
                <a:solidFill>
                  <a:schemeClr val="bg1"/>
                </a:solidFill>
                <a:latin typeface="VNF-Oswald" panose="02000506000000020004" pitchFamily="2" charset="0"/>
              </a:rPr>
              <a:t>iá</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kháng</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thể</a:t>
            </a:r>
            <a:r>
              <a:rPr lang="en-US" sz="4000" dirty="0" smtClean="0">
                <a:solidFill>
                  <a:schemeClr val="bg1"/>
                </a:solidFill>
                <a:latin typeface="VNF-Oswald" panose="02000506000000020004" pitchFamily="2" charset="0"/>
              </a:rPr>
              <a:t> tang</a:t>
            </a: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4000" dirty="0" err="1" smtClean="0">
                <a:solidFill>
                  <a:schemeClr val="bg1"/>
                </a:solidFill>
                <a:latin typeface="VNF-Oswald" panose="02000506000000020004" pitchFamily="2" charset="0"/>
              </a:rPr>
              <a:t>Xác</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định</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kháng</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nguyên</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hoặc</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kháng</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thể</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trong</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cầu</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thận</a:t>
            </a:r>
            <a:endParaRPr lang="en-US" sz="4000" dirty="0" smtClean="0">
              <a:solidFill>
                <a:schemeClr val="bg1"/>
              </a:solidFill>
              <a:latin typeface="VNF-Oswald" panose="02000506000000020004" pitchFamily="2" charset="0"/>
            </a:endParaRP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4000" dirty="0" err="1" smtClean="0">
                <a:solidFill>
                  <a:schemeClr val="bg1"/>
                </a:solidFill>
                <a:latin typeface="VNF-Oswald" panose="02000506000000020004" pitchFamily="2" charset="0"/>
              </a:rPr>
              <a:t>Không</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còn</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hình</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ảnh</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bệnh</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học</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khi</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loại</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trừ</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tác</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nhân</a:t>
            </a:r>
            <a:r>
              <a:rPr lang="en-US" sz="4000" dirty="0" smtClean="0">
                <a:solidFill>
                  <a:schemeClr val="bg1"/>
                </a:solidFill>
                <a:latin typeface="VNF-Oswald" panose="02000506000000020004" pitchFamily="2" charset="0"/>
              </a:rPr>
              <a:t> </a:t>
            </a:r>
          </a:p>
          <a:p>
            <a:pPr marR="0" algn="l" defTabSz="914400" rtl="0" fontAlgn="auto" latinLnBrk="0" hangingPunct="0">
              <a:lnSpc>
                <a:spcPct val="100000"/>
              </a:lnSpc>
              <a:spcBef>
                <a:spcPts val="0"/>
              </a:spcBef>
              <a:spcAft>
                <a:spcPts val="0"/>
              </a:spcAft>
              <a:buClrTx/>
              <a:buSzTx/>
              <a:tabLst/>
            </a:pPr>
            <a:r>
              <a:rPr lang="en-US" sz="4000" dirty="0" err="1">
                <a:solidFill>
                  <a:schemeClr val="bg1"/>
                </a:solidFill>
                <a:latin typeface="VNF-Oswald" panose="02000506000000020004" pitchFamily="2" charset="0"/>
              </a:rPr>
              <a:t>g</a:t>
            </a:r>
            <a:r>
              <a:rPr lang="en-US" sz="4000" dirty="0" err="1" smtClean="0">
                <a:solidFill>
                  <a:schemeClr val="bg1"/>
                </a:solidFill>
                <a:latin typeface="VNF-Oswald" panose="02000506000000020004" pitchFamily="2" charset="0"/>
              </a:rPr>
              <a:t>ây</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nhiễm</a:t>
            </a:r>
            <a:r>
              <a:rPr lang="en-US" sz="4000" dirty="0" smtClean="0">
                <a:solidFill>
                  <a:schemeClr val="bg1"/>
                </a:solidFill>
                <a:latin typeface="VNF-Oswald" panose="02000506000000020004" pitchFamily="2" charset="0"/>
              </a:rPr>
              <a:t> </a:t>
            </a: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4000" dirty="0" err="1" smtClean="0">
                <a:solidFill>
                  <a:schemeClr val="bg1"/>
                </a:solidFill>
                <a:latin typeface="VNF-Oswald" panose="02000506000000020004" pitchFamily="2" charset="0"/>
              </a:rPr>
              <a:t>Hình</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ảnh</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bệnh</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học</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có</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thể</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tái</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tạo</a:t>
            </a:r>
            <a:r>
              <a:rPr lang="en-US" sz="4000" dirty="0" smtClean="0">
                <a:solidFill>
                  <a:schemeClr val="bg1"/>
                </a:solidFill>
                <a:latin typeface="VNF-Oswald" panose="02000506000000020004" pitchFamily="2" charset="0"/>
              </a:rPr>
              <a:t> ở </a:t>
            </a:r>
            <a:r>
              <a:rPr lang="en-US" sz="4000" dirty="0" err="1" smtClean="0">
                <a:solidFill>
                  <a:schemeClr val="bg1"/>
                </a:solidFill>
                <a:latin typeface="VNF-Oswald" panose="02000506000000020004" pitchFamily="2" charset="0"/>
              </a:rPr>
              <a:t>động</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vật</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thí</a:t>
            </a:r>
            <a:endParaRPr lang="en-US" sz="4000" dirty="0">
              <a:solidFill>
                <a:schemeClr val="bg1"/>
              </a:solidFill>
              <a:latin typeface="VNF-Oswald" panose="02000506000000020004" pitchFamily="2" charset="0"/>
            </a:endParaRPr>
          </a:p>
          <a:p>
            <a:pPr marR="0" algn="l" defTabSz="914400" rtl="0" fontAlgn="auto" latinLnBrk="0" hangingPunct="0">
              <a:lnSpc>
                <a:spcPct val="100000"/>
              </a:lnSpc>
              <a:spcBef>
                <a:spcPts val="0"/>
              </a:spcBef>
              <a:spcAft>
                <a:spcPts val="0"/>
              </a:spcAft>
              <a:buClrTx/>
              <a:buSzTx/>
              <a:tabLst/>
            </a:pPr>
            <a:r>
              <a:rPr lang="en-US" sz="4000" dirty="0" err="1">
                <a:solidFill>
                  <a:schemeClr val="bg1"/>
                </a:solidFill>
                <a:latin typeface="VNF-Oswald" panose="02000506000000020004" pitchFamily="2" charset="0"/>
              </a:rPr>
              <a:t>n</a:t>
            </a:r>
            <a:r>
              <a:rPr lang="en-US" sz="4000" dirty="0" err="1" smtClean="0">
                <a:solidFill>
                  <a:schemeClr val="bg1"/>
                </a:solidFill>
                <a:latin typeface="VNF-Oswald" panose="02000506000000020004" pitchFamily="2" charset="0"/>
              </a:rPr>
              <a:t>ghiệm</a:t>
            </a:r>
            <a:endParaRPr lang="en-US" sz="4000" dirty="0" smtClean="0">
              <a:solidFill>
                <a:schemeClr val="bg1"/>
              </a:solidFill>
              <a:latin typeface="VNF-Oswald" panose="02000506000000020004"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000" y="2277685"/>
            <a:ext cx="6680187" cy="4513640"/>
          </a:xfrm>
          <a:prstGeom prst="rect">
            <a:avLst/>
          </a:prstGeom>
        </p:spPr>
      </p:pic>
    </p:spTree>
    <p:extLst>
      <p:ext uri="{BB962C8B-B14F-4D97-AF65-F5344CB8AC3E}">
        <p14:creationId xmlns:p14="http://schemas.microsoft.com/office/powerpoint/2010/main" val="1224966887"/>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6800" y="304800"/>
            <a:ext cx="22326600" cy="12954000"/>
          </a:xfrm>
          <a:prstGeom prst="rect">
            <a:avLst/>
          </a:prstGeom>
          <a:solidFill>
            <a:schemeClr val="tx1">
              <a:alpha val="86000"/>
            </a:schemeClr>
          </a:solidFill>
          <a:ln w="25400" cap="flat">
            <a:no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F9F9F9"/>
              </a:solidFill>
              <a:effectLst/>
              <a:uFillTx/>
              <a:latin typeface="+mn-lt"/>
              <a:ea typeface="+mn-ea"/>
              <a:cs typeface="+mn-cs"/>
              <a:sym typeface="Helvetica"/>
            </a:endParaRPr>
          </a:p>
        </p:txBody>
      </p:sp>
      <p:sp>
        <p:nvSpPr>
          <p:cNvPr id="8" name="TextBox 7"/>
          <p:cNvSpPr txBox="1"/>
          <p:nvPr/>
        </p:nvSpPr>
        <p:spPr>
          <a:xfrm>
            <a:off x="1524000" y="501136"/>
            <a:ext cx="7314503"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6000" dirty="0">
                <a:solidFill>
                  <a:schemeClr val="bg1"/>
                </a:solidFill>
                <a:latin typeface="VNF-Oswald" panose="02000506000000020004" pitchFamily="2" charset="0"/>
              </a:rPr>
              <a:t>3</a:t>
            </a:r>
            <a:r>
              <a:rPr lang="en-US" sz="6000" dirty="0" smtClean="0">
                <a:solidFill>
                  <a:schemeClr val="bg1"/>
                </a:solidFill>
                <a:latin typeface="VNF-Oswald" panose="02000506000000020004" pitchFamily="2" charset="0"/>
              </a:rPr>
              <a:t>. </a:t>
            </a:r>
            <a:r>
              <a:rPr lang="en-US" sz="6000" dirty="0" err="1" smtClean="0">
                <a:solidFill>
                  <a:schemeClr val="bg1"/>
                </a:solidFill>
                <a:latin typeface="VNF-Oswald" panose="02000506000000020004" pitchFamily="2" charset="0"/>
              </a:rPr>
              <a:t>Triệu</a:t>
            </a:r>
            <a:r>
              <a:rPr lang="en-US" sz="6000" dirty="0" smtClean="0">
                <a:solidFill>
                  <a:schemeClr val="bg1"/>
                </a:solidFill>
                <a:latin typeface="VNF-Oswald" panose="02000506000000020004" pitchFamily="2" charset="0"/>
              </a:rPr>
              <a:t> </a:t>
            </a:r>
            <a:r>
              <a:rPr lang="en-US" sz="6000" dirty="0" err="1" smtClean="0">
                <a:solidFill>
                  <a:schemeClr val="bg1"/>
                </a:solidFill>
                <a:latin typeface="VNF-Oswald" panose="02000506000000020004" pitchFamily="2" charset="0"/>
              </a:rPr>
              <a:t>chứng</a:t>
            </a:r>
            <a:r>
              <a:rPr lang="en-US" sz="6000" dirty="0" smtClean="0">
                <a:solidFill>
                  <a:schemeClr val="bg1"/>
                </a:solidFill>
                <a:latin typeface="VNF-Oswald" panose="02000506000000020004" pitchFamily="2" charset="0"/>
              </a:rPr>
              <a:t> </a:t>
            </a:r>
            <a:r>
              <a:rPr lang="en-US" sz="6000" dirty="0" err="1" smtClean="0">
                <a:solidFill>
                  <a:schemeClr val="bg1"/>
                </a:solidFill>
                <a:latin typeface="VNF-Oswald" panose="02000506000000020004" pitchFamily="2" charset="0"/>
              </a:rPr>
              <a:t>lâm</a:t>
            </a:r>
            <a:r>
              <a:rPr lang="en-US" sz="6000" dirty="0" smtClean="0">
                <a:solidFill>
                  <a:schemeClr val="bg1"/>
                </a:solidFill>
                <a:latin typeface="VNF-Oswald" panose="02000506000000020004" pitchFamily="2" charset="0"/>
              </a:rPr>
              <a:t> </a:t>
            </a:r>
            <a:r>
              <a:rPr lang="en-US" sz="6000" dirty="0" err="1" smtClean="0">
                <a:solidFill>
                  <a:schemeClr val="bg1"/>
                </a:solidFill>
                <a:latin typeface="VNF-Oswald" panose="02000506000000020004" pitchFamily="2" charset="0"/>
              </a:rPr>
              <a:t>sàng</a:t>
            </a:r>
            <a:endParaRPr kumimoji="0" lang="en-US" sz="6000" b="0" i="0" u="none" strike="noStrike" cap="none" spc="0" normalizeH="0" baseline="0" dirty="0">
              <a:ln>
                <a:noFill/>
              </a:ln>
              <a:solidFill>
                <a:schemeClr val="bg1"/>
              </a:solidFill>
              <a:effectLst/>
              <a:uFillTx/>
              <a:latin typeface="VNF-Oswald" panose="02000506000000020004" pitchFamily="2" charset="0"/>
              <a:sym typeface="Helvetica"/>
            </a:endParaRPr>
          </a:p>
        </p:txBody>
      </p:sp>
      <p:sp>
        <p:nvSpPr>
          <p:cNvPr id="2" name="TextBox 1"/>
          <p:cNvSpPr txBox="1"/>
          <p:nvPr/>
        </p:nvSpPr>
        <p:spPr>
          <a:xfrm>
            <a:off x="2557556" y="2277685"/>
            <a:ext cx="12301444" cy="68736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4000" dirty="0" smtClean="0">
                <a:solidFill>
                  <a:schemeClr val="bg1"/>
                </a:solidFill>
                <a:latin typeface="VNF-Oswald" panose="02000506000000020004" pitchFamily="2" charset="0"/>
              </a:rPr>
              <a:t>&lt; 5% </a:t>
            </a:r>
            <a:r>
              <a:rPr lang="en-US" sz="4000" dirty="0" err="1" smtClean="0">
                <a:solidFill>
                  <a:schemeClr val="bg1"/>
                </a:solidFill>
                <a:latin typeface="VNF-Oswald" panose="02000506000000020004" pitchFamily="2" charset="0"/>
              </a:rPr>
              <a:t>trẻ</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em</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dưới</a:t>
            </a:r>
            <a:r>
              <a:rPr lang="en-US" sz="4000" dirty="0" smtClean="0">
                <a:solidFill>
                  <a:schemeClr val="bg1"/>
                </a:solidFill>
                <a:latin typeface="VNF-Oswald" panose="02000506000000020004" pitchFamily="2" charset="0"/>
              </a:rPr>
              <a:t> 2 </a:t>
            </a:r>
            <a:r>
              <a:rPr lang="en-US" sz="4000" dirty="0" err="1" smtClean="0">
                <a:solidFill>
                  <a:schemeClr val="bg1"/>
                </a:solidFill>
                <a:latin typeface="VNF-Oswald" panose="02000506000000020004" pitchFamily="2" charset="0"/>
              </a:rPr>
              <a:t>tuổi</a:t>
            </a:r>
            <a:r>
              <a:rPr lang="en-US" sz="4000" dirty="0" smtClean="0">
                <a:solidFill>
                  <a:schemeClr val="bg1"/>
                </a:solidFill>
                <a:latin typeface="VNF-Oswald" panose="02000506000000020004" pitchFamily="2" charset="0"/>
              </a:rPr>
              <a:t>, 5-10% ở </a:t>
            </a:r>
            <a:r>
              <a:rPr lang="en-US" sz="4000" dirty="0" err="1" smtClean="0">
                <a:solidFill>
                  <a:schemeClr val="bg1"/>
                </a:solidFill>
                <a:latin typeface="VNF-Oswald" panose="02000506000000020004" pitchFamily="2" charset="0"/>
              </a:rPr>
              <a:t>người</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lớn</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trên</a:t>
            </a:r>
            <a:r>
              <a:rPr lang="en-US" sz="4000" dirty="0" smtClean="0">
                <a:solidFill>
                  <a:schemeClr val="bg1"/>
                </a:solidFill>
                <a:latin typeface="VNF-Oswald" panose="02000506000000020004" pitchFamily="2" charset="0"/>
              </a:rPr>
              <a:t> 40 </a:t>
            </a:r>
            <a:r>
              <a:rPr lang="en-US" sz="4000" dirty="0" err="1" smtClean="0">
                <a:solidFill>
                  <a:schemeClr val="bg1"/>
                </a:solidFill>
                <a:latin typeface="VNF-Oswald" panose="02000506000000020004" pitchFamily="2" charset="0"/>
              </a:rPr>
              <a:t>tuổi</a:t>
            </a:r>
            <a:endParaRPr lang="en-US" sz="4000" dirty="0" smtClean="0">
              <a:solidFill>
                <a:schemeClr val="bg1"/>
              </a:solidFill>
              <a:latin typeface="VNF-Oswald" panose="02000506000000020004" pitchFamily="2" charset="0"/>
            </a:endParaRP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4000" dirty="0" err="1" smtClean="0">
                <a:solidFill>
                  <a:schemeClr val="bg1"/>
                </a:solidFill>
                <a:latin typeface="VNF-Oswald" panose="02000506000000020004" pitchFamily="2" charset="0"/>
              </a:rPr>
              <a:t>Tỉ</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lệ</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tấn</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công</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chung</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của</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chủng</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hướng</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thận</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khoảng</a:t>
            </a:r>
            <a:r>
              <a:rPr lang="en-US" sz="4000" dirty="0" smtClean="0">
                <a:solidFill>
                  <a:schemeClr val="bg1"/>
                </a:solidFill>
                <a:latin typeface="VNF-Oswald" panose="02000506000000020004" pitchFamily="2" charset="0"/>
              </a:rPr>
              <a:t> 15%</a:t>
            </a: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4000" dirty="0" err="1" smtClean="0">
                <a:solidFill>
                  <a:schemeClr val="bg1"/>
                </a:solidFill>
                <a:latin typeface="VNF-Oswald" panose="02000506000000020004" pitchFamily="2" charset="0"/>
              </a:rPr>
              <a:t>Nguy</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cơ</a:t>
            </a:r>
            <a:r>
              <a:rPr lang="en-US" sz="4000" dirty="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sau</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viêm</a:t>
            </a:r>
            <a:r>
              <a:rPr lang="en-US" sz="4000" dirty="0" smtClean="0">
                <a:solidFill>
                  <a:schemeClr val="bg1"/>
                </a:solidFill>
                <a:latin typeface="VNF-Oswald" panose="02000506000000020004" pitchFamily="2" charset="0"/>
              </a:rPr>
              <a:t> da </a:t>
            </a:r>
            <a:r>
              <a:rPr lang="en-US" sz="4000" dirty="0" err="1" smtClean="0">
                <a:solidFill>
                  <a:schemeClr val="bg1"/>
                </a:solidFill>
                <a:latin typeface="VNF-Oswald" panose="02000506000000020004" pitchFamily="2" charset="0"/>
              </a:rPr>
              <a:t>mủ</a:t>
            </a:r>
            <a:r>
              <a:rPr lang="en-US" sz="4000" dirty="0" smtClean="0">
                <a:solidFill>
                  <a:schemeClr val="bg1"/>
                </a:solidFill>
                <a:latin typeface="VNF-Oswald" panose="02000506000000020004" pitchFamily="2" charset="0"/>
              </a:rPr>
              <a:t> do streptococci </a:t>
            </a:r>
            <a:r>
              <a:rPr lang="en-US" sz="4000" dirty="0" err="1" smtClean="0">
                <a:solidFill>
                  <a:schemeClr val="bg1"/>
                </a:solidFill>
                <a:latin typeface="VNF-Oswald" panose="02000506000000020004" pitchFamily="2" charset="0"/>
              </a:rPr>
              <a:t>nhóm</a:t>
            </a:r>
            <a:r>
              <a:rPr lang="en-US" sz="4000" dirty="0" smtClean="0">
                <a:solidFill>
                  <a:schemeClr val="bg1"/>
                </a:solidFill>
                <a:latin typeface="VNF-Oswald" panose="02000506000000020004" pitchFamily="2" charset="0"/>
              </a:rPr>
              <a:t> 49</a:t>
            </a:r>
          </a:p>
          <a:p>
            <a:pPr marR="0" algn="l" defTabSz="914400" rtl="0" fontAlgn="auto" latinLnBrk="0" hangingPunct="0">
              <a:lnSpc>
                <a:spcPct val="100000"/>
              </a:lnSpc>
              <a:spcBef>
                <a:spcPts val="0"/>
              </a:spcBef>
              <a:spcAft>
                <a:spcPts val="0"/>
              </a:spcAft>
              <a:buClrTx/>
              <a:buSzTx/>
              <a:tabLst/>
            </a:pPr>
            <a:r>
              <a:rPr lang="en-US" sz="4000" dirty="0" err="1">
                <a:solidFill>
                  <a:schemeClr val="bg1"/>
                </a:solidFill>
                <a:latin typeface="VNF-Oswald" panose="02000506000000020004" pitchFamily="2" charset="0"/>
              </a:rPr>
              <a:t>k</a:t>
            </a:r>
            <a:r>
              <a:rPr lang="en-US" sz="4000" dirty="0" err="1" smtClean="0">
                <a:solidFill>
                  <a:schemeClr val="bg1"/>
                </a:solidFill>
                <a:latin typeface="VNF-Oswald" panose="02000506000000020004" pitchFamily="2" charset="0"/>
              </a:rPr>
              <a:t>hoảng</a:t>
            </a:r>
            <a:r>
              <a:rPr lang="en-US" sz="4000" dirty="0" smtClean="0">
                <a:solidFill>
                  <a:schemeClr val="bg1"/>
                </a:solidFill>
                <a:latin typeface="VNF-Oswald" panose="02000506000000020004" pitchFamily="2" charset="0"/>
              </a:rPr>
              <a:t> 25%</a:t>
            </a: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4000" dirty="0" err="1" smtClean="0">
                <a:solidFill>
                  <a:schemeClr val="bg1"/>
                </a:solidFill>
                <a:latin typeface="VNF-Oswald" panose="02000506000000020004" pitchFamily="2" charset="0"/>
              </a:rPr>
              <a:t>Phù</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đột</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ngột</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phù</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nhẹ</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kín</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đáo</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phù</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mặt</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có</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thể</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phù</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toàn</a:t>
            </a:r>
            <a:endParaRPr lang="en-US" sz="4000" dirty="0">
              <a:solidFill>
                <a:schemeClr val="bg1"/>
              </a:solidFill>
              <a:latin typeface="VNF-Oswald" panose="02000506000000020004" pitchFamily="2" charset="0"/>
            </a:endParaRPr>
          </a:p>
          <a:p>
            <a:pPr marR="0" algn="l" defTabSz="914400" rtl="0" fontAlgn="auto" latinLnBrk="0" hangingPunct="0">
              <a:lnSpc>
                <a:spcPct val="100000"/>
              </a:lnSpc>
              <a:spcBef>
                <a:spcPts val="0"/>
              </a:spcBef>
              <a:spcAft>
                <a:spcPts val="0"/>
              </a:spcAft>
              <a:buClrTx/>
              <a:buSzTx/>
              <a:tabLst/>
            </a:pPr>
            <a:r>
              <a:rPr lang="en-US" sz="4000" dirty="0" err="1">
                <a:solidFill>
                  <a:schemeClr val="bg1"/>
                </a:solidFill>
                <a:latin typeface="VNF-Oswald" panose="02000506000000020004" pitchFamily="2" charset="0"/>
              </a:rPr>
              <a:t>t</a:t>
            </a:r>
            <a:r>
              <a:rPr lang="en-US" sz="4000" dirty="0" err="1" smtClean="0">
                <a:solidFill>
                  <a:schemeClr val="bg1"/>
                </a:solidFill>
                <a:latin typeface="VNF-Oswald" panose="02000506000000020004" pitchFamily="2" charset="0"/>
              </a:rPr>
              <a:t>hân</a:t>
            </a:r>
            <a:endParaRPr lang="en-US" sz="4000" dirty="0" smtClean="0">
              <a:solidFill>
                <a:schemeClr val="bg1"/>
              </a:solidFill>
              <a:latin typeface="VNF-Oswald" panose="02000506000000020004" pitchFamily="2" charset="0"/>
            </a:endParaRP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4000" dirty="0" err="1" smtClean="0">
                <a:solidFill>
                  <a:schemeClr val="bg1"/>
                </a:solidFill>
                <a:latin typeface="VNF-Oswald" panose="02000506000000020004" pitchFamily="2" charset="0"/>
              </a:rPr>
              <a:t>Tiểu</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ít</a:t>
            </a:r>
            <a:endParaRPr lang="en-US" sz="4000" dirty="0" smtClean="0">
              <a:solidFill>
                <a:schemeClr val="bg1"/>
              </a:solidFill>
              <a:latin typeface="VNF-Oswald" panose="02000506000000020004" pitchFamily="2" charset="0"/>
            </a:endParaRP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4000" dirty="0" err="1" smtClean="0">
                <a:solidFill>
                  <a:schemeClr val="bg1"/>
                </a:solidFill>
                <a:latin typeface="VNF-Oswald" panose="02000506000000020004" pitchFamily="2" charset="0"/>
              </a:rPr>
              <a:t>Tiểu</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đỏ</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đại</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thể</a:t>
            </a:r>
            <a:r>
              <a:rPr lang="en-US" sz="4000" dirty="0" smtClean="0">
                <a:solidFill>
                  <a:schemeClr val="bg1"/>
                </a:solidFill>
                <a:latin typeface="VNF-Oswald" panose="02000506000000020004" pitchFamily="2" charset="0"/>
              </a:rPr>
              <a:t> (30-50%)</a:t>
            </a: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4000" dirty="0" smtClean="0">
                <a:solidFill>
                  <a:schemeClr val="bg1"/>
                </a:solidFill>
                <a:latin typeface="VNF-Oswald" panose="02000506000000020004" pitchFamily="2" charset="0"/>
              </a:rPr>
              <a:t>Cao </a:t>
            </a:r>
            <a:r>
              <a:rPr lang="en-US" sz="4000" dirty="0" err="1" smtClean="0">
                <a:solidFill>
                  <a:schemeClr val="bg1"/>
                </a:solidFill>
                <a:latin typeface="VNF-Oswald" panose="02000506000000020004" pitchFamily="2" charset="0"/>
              </a:rPr>
              <a:t>huyết</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áp</a:t>
            </a:r>
            <a:r>
              <a:rPr lang="en-US" sz="4000" dirty="0" smtClean="0">
                <a:solidFill>
                  <a:schemeClr val="bg1"/>
                </a:solidFill>
                <a:latin typeface="VNF-Oswald" panose="02000506000000020004" pitchFamily="2" charset="0"/>
              </a:rPr>
              <a:t> (50-90%): HA </a:t>
            </a:r>
            <a:r>
              <a:rPr lang="en-US" sz="4000" dirty="0" err="1" smtClean="0">
                <a:solidFill>
                  <a:schemeClr val="bg1"/>
                </a:solidFill>
                <a:latin typeface="VNF-Oswald" panose="02000506000000020004" pitchFamily="2" charset="0"/>
              </a:rPr>
              <a:t>cao</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có</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thể</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dẫn</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đến</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biến</a:t>
            </a:r>
            <a:endParaRPr lang="en-US" sz="4000" dirty="0">
              <a:solidFill>
                <a:schemeClr val="bg1"/>
              </a:solidFill>
              <a:latin typeface="VNF-Oswald" panose="02000506000000020004" pitchFamily="2" charset="0"/>
            </a:endParaRPr>
          </a:p>
          <a:p>
            <a:pPr marR="0" algn="l" defTabSz="914400" rtl="0" fontAlgn="auto" latinLnBrk="0" hangingPunct="0">
              <a:lnSpc>
                <a:spcPct val="100000"/>
              </a:lnSpc>
              <a:spcBef>
                <a:spcPts val="0"/>
              </a:spcBef>
              <a:spcAft>
                <a:spcPts val="0"/>
              </a:spcAft>
              <a:buClrTx/>
              <a:buSzTx/>
              <a:tabLst/>
            </a:pPr>
            <a:r>
              <a:rPr lang="en-US" sz="4000" dirty="0" err="1">
                <a:solidFill>
                  <a:schemeClr val="bg1"/>
                </a:solidFill>
                <a:latin typeface="VNF-Oswald" panose="02000506000000020004" pitchFamily="2" charset="0"/>
              </a:rPr>
              <a:t>c</a:t>
            </a:r>
            <a:r>
              <a:rPr lang="en-US" sz="4000" dirty="0" err="1" smtClean="0">
                <a:solidFill>
                  <a:schemeClr val="bg1"/>
                </a:solidFill>
                <a:latin typeface="VNF-Oswald" panose="02000506000000020004" pitchFamily="2" charset="0"/>
              </a:rPr>
              <a:t>hứng</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tim</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mạch</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suy</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tim</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phù</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phổi</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cấp</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hoặc</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bệnh</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não</a:t>
            </a:r>
            <a:r>
              <a:rPr lang="en-US" sz="4000" dirty="0" smtClean="0">
                <a:solidFill>
                  <a:schemeClr val="bg1"/>
                </a:solidFill>
                <a:latin typeface="VNF-Oswald" panose="02000506000000020004" pitchFamily="2" charset="0"/>
              </a:rPr>
              <a:t> do</a:t>
            </a:r>
          </a:p>
          <a:p>
            <a:pPr marR="0" algn="l" defTabSz="914400" rtl="0" fontAlgn="auto" latinLnBrk="0" hangingPunct="0">
              <a:lnSpc>
                <a:spcPct val="100000"/>
              </a:lnSpc>
              <a:spcBef>
                <a:spcPts val="0"/>
              </a:spcBef>
              <a:spcAft>
                <a:spcPts val="0"/>
              </a:spcAft>
              <a:buClrTx/>
              <a:buSzTx/>
              <a:tabLst/>
            </a:pPr>
            <a:r>
              <a:rPr lang="en-US" sz="4000" dirty="0" err="1">
                <a:solidFill>
                  <a:schemeClr val="bg1"/>
                </a:solidFill>
                <a:latin typeface="VNF-Oswald" panose="02000506000000020004" pitchFamily="2" charset="0"/>
              </a:rPr>
              <a:t>c</a:t>
            </a:r>
            <a:r>
              <a:rPr lang="en-US" sz="4000" dirty="0" err="1" smtClean="0">
                <a:solidFill>
                  <a:schemeClr val="bg1"/>
                </a:solidFill>
                <a:latin typeface="VNF-Oswald" panose="02000506000000020004" pitchFamily="2" charset="0"/>
              </a:rPr>
              <a:t>ao</a:t>
            </a:r>
            <a:r>
              <a:rPr lang="en-US" sz="4000" dirty="0" smtClean="0">
                <a:solidFill>
                  <a:schemeClr val="bg1"/>
                </a:solidFill>
                <a:latin typeface="VNF-Oswald" panose="02000506000000020004" pitchFamily="2" charset="0"/>
              </a:rPr>
              <a:t> HA</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4859000" y="2590800"/>
            <a:ext cx="8306641" cy="5671201"/>
          </a:xfrm>
          <a:prstGeom prst="rect">
            <a:avLst/>
          </a:prstGeom>
        </p:spPr>
      </p:pic>
    </p:spTree>
    <p:extLst>
      <p:ext uri="{BB962C8B-B14F-4D97-AF65-F5344CB8AC3E}">
        <p14:creationId xmlns:p14="http://schemas.microsoft.com/office/powerpoint/2010/main" val="2942404145"/>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6800" y="304800"/>
            <a:ext cx="22326600" cy="12954000"/>
          </a:xfrm>
          <a:prstGeom prst="rect">
            <a:avLst/>
          </a:prstGeom>
          <a:solidFill>
            <a:schemeClr val="tx1">
              <a:alpha val="86000"/>
            </a:schemeClr>
          </a:solidFill>
          <a:ln w="25400" cap="flat">
            <a:no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F9F9F9"/>
              </a:solidFill>
              <a:effectLst/>
              <a:uFillTx/>
              <a:latin typeface="+mn-lt"/>
              <a:ea typeface="+mn-ea"/>
              <a:cs typeface="+mn-cs"/>
              <a:sym typeface="Helvetica"/>
            </a:endParaRPr>
          </a:p>
        </p:txBody>
      </p:sp>
      <p:sp>
        <p:nvSpPr>
          <p:cNvPr id="8" name="TextBox 7"/>
          <p:cNvSpPr txBox="1"/>
          <p:nvPr/>
        </p:nvSpPr>
        <p:spPr>
          <a:xfrm>
            <a:off x="1524000" y="501136"/>
            <a:ext cx="11708333"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smtClean="0">
                <a:ln>
                  <a:noFill/>
                </a:ln>
                <a:solidFill>
                  <a:schemeClr val="bg1"/>
                </a:solidFill>
                <a:effectLst/>
                <a:uFillTx/>
                <a:latin typeface="VNF-Oswald" panose="02000506000000020004" pitchFamily="2" charset="0"/>
                <a:sym typeface="Helvetica"/>
              </a:rPr>
              <a:t>4.</a:t>
            </a:r>
            <a:r>
              <a:rPr kumimoji="0" lang="en-US" sz="60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6000" b="0" i="0" u="none" strike="noStrike" cap="none" spc="0" normalizeH="0" dirty="0" err="1" smtClean="0">
                <a:ln>
                  <a:noFill/>
                </a:ln>
                <a:solidFill>
                  <a:schemeClr val="bg1"/>
                </a:solidFill>
                <a:effectLst/>
                <a:uFillTx/>
                <a:latin typeface="VNF-Oswald" panose="02000506000000020004" pitchFamily="2" charset="0"/>
                <a:sym typeface="Helvetica"/>
              </a:rPr>
              <a:t>Chẩn</a:t>
            </a:r>
            <a:r>
              <a:rPr kumimoji="0" lang="en-US" sz="60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6000" b="0" i="0" u="none" strike="noStrike" cap="none" spc="0" normalizeH="0" dirty="0" err="1" smtClean="0">
                <a:ln>
                  <a:noFill/>
                </a:ln>
                <a:solidFill>
                  <a:schemeClr val="bg1"/>
                </a:solidFill>
                <a:effectLst/>
                <a:uFillTx/>
                <a:latin typeface="VNF-Oswald" panose="02000506000000020004" pitchFamily="2" charset="0"/>
                <a:sym typeface="Helvetica"/>
              </a:rPr>
              <a:t>đoán</a:t>
            </a:r>
            <a:r>
              <a:rPr kumimoji="0" lang="en-US" sz="6000" b="0" i="0" u="none" strike="noStrike" cap="none" spc="0" normalizeH="0" dirty="0" smtClean="0">
                <a:ln>
                  <a:noFill/>
                </a:ln>
                <a:solidFill>
                  <a:schemeClr val="bg1"/>
                </a:solidFill>
                <a:effectLst/>
                <a:uFillTx/>
                <a:latin typeface="VNF-Oswald" panose="02000506000000020004" pitchFamily="2" charset="0"/>
                <a:sym typeface="Helvetica"/>
              </a:rPr>
              <a:t> VCTC </a:t>
            </a:r>
            <a:r>
              <a:rPr kumimoji="0" lang="en-US" sz="6000" b="0" i="0" u="none" strike="noStrike" cap="none" spc="0" normalizeH="0" dirty="0" err="1" smtClean="0">
                <a:ln>
                  <a:noFill/>
                </a:ln>
                <a:solidFill>
                  <a:schemeClr val="bg1"/>
                </a:solidFill>
                <a:effectLst/>
                <a:uFillTx/>
                <a:latin typeface="VNF-Oswald" panose="02000506000000020004" pitchFamily="2" charset="0"/>
                <a:sym typeface="Helvetica"/>
              </a:rPr>
              <a:t>hậu</a:t>
            </a:r>
            <a:r>
              <a:rPr kumimoji="0" lang="en-US" sz="60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6000" b="0" i="0" u="none" strike="noStrike" cap="none" spc="0" normalizeH="0" dirty="0" err="1" smtClean="0">
                <a:ln>
                  <a:noFill/>
                </a:ln>
                <a:solidFill>
                  <a:schemeClr val="bg1"/>
                </a:solidFill>
                <a:effectLst/>
                <a:uFillTx/>
                <a:latin typeface="VNF-Oswald" panose="02000506000000020004" pitchFamily="2" charset="0"/>
                <a:sym typeface="Helvetica"/>
              </a:rPr>
              <a:t>nhiễm</a:t>
            </a:r>
            <a:r>
              <a:rPr kumimoji="0" lang="en-US" sz="60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6000" b="0" i="0" u="none" strike="noStrike" cap="none" spc="0" normalizeH="0" dirty="0" err="1" smtClean="0">
                <a:ln>
                  <a:noFill/>
                </a:ln>
                <a:solidFill>
                  <a:schemeClr val="bg1"/>
                </a:solidFill>
                <a:effectLst/>
                <a:uFillTx/>
                <a:latin typeface="VNF-Oswald" panose="02000506000000020004" pitchFamily="2" charset="0"/>
                <a:sym typeface="Helvetica"/>
              </a:rPr>
              <a:t>liên</a:t>
            </a:r>
            <a:r>
              <a:rPr kumimoji="0" lang="en-US" sz="60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6000" b="0" i="0" u="none" strike="noStrike" cap="none" spc="0" normalizeH="0" dirty="0" err="1" smtClean="0">
                <a:ln>
                  <a:noFill/>
                </a:ln>
                <a:solidFill>
                  <a:schemeClr val="bg1"/>
                </a:solidFill>
                <a:effectLst/>
                <a:uFillTx/>
                <a:latin typeface="VNF-Oswald" panose="02000506000000020004" pitchFamily="2" charset="0"/>
                <a:sym typeface="Helvetica"/>
              </a:rPr>
              <a:t>cầu</a:t>
            </a:r>
            <a:endParaRPr kumimoji="0" lang="en-US" sz="6000" b="0" i="0" u="none" strike="noStrike" cap="none" spc="0" normalizeH="0" baseline="0" dirty="0">
              <a:ln>
                <a:noFill/>
              </a:ln>
              <a:solidFill>
                <a:schemeClr val="bg1"/>
              </a:solidFill>
              <a:effectLst/>
              <a:uFillTx/>
              <a:latin typeface="VNF-Oswald" panose="02000506000000020004" pitchFamily="2" charset="0"/>
              <a:sym typeface="Helvetica"/>
            </a:endParaRPr>
          </a:p>
        </p:txBody>
      </p:sp>
      <p:sp>
        <p:nvSpPr>
          <p:cNvPr id="2" name="TextBox 1"/>
          <p:cNvSpPr txBox="1"/>
          <p:nvPr/>
        </p:nvSpPr>
        <p:spPr>
          <a:xfrm>
            <a:off x="2676893" y="2601686"/>
            <a:ext cx="6498574"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R="0" algn="l" defTabSz="914400" rtl="0" fontAlgn="auto" latinLnBrk="0" hangingPunct="0">
              <a:lnSpc>
                <a:spcPct val="100000"/>
              </a:lnSpc>
              <a:spcBef>
                <a:spcPts val="0"/>
              </a:spcBef>
              <a:spcAft>
                <a:spcPts val="0"/>
              </a:spcAft>
              <a:buClrTx/>
              <a:buSzTx/>
              <a:tabLst/>
            </a:pPr>
            <a:r>
              <a:rPr lang="en-US" sz="4000" dirty="0" err="1" smtClean="0">
                <a:solidFill>
                  <a:schemeClr val="bg1"/>
                </a:solidFill>
                <a:latin typeface="VNF-Oswald" panose="02000506000000020004" pitchFamily="2" charset="0"/>
              </a:rPr>
              <a:t>Tìm</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bằng</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chứng</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nhiễm</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liên</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cầu</a:t>
            </a:r>
            <a:r>
              <a:rPr lang="en-US" sz="4000" dirty="0" smtClean="0">
                <a:solidFill>
                  <a:schemeClr val="bg1"/>
                </a:solidFill>
                <a:latin typeface="VNF-Oswald" panose="02000506000000020004" pitchFamily="2" charset="0"/>
              </a:rPr>
              <a:t>:</a:t>
            </a:r>
          </a:p>
        </p:txBody>
      </p:sp>
      <p:sp>
        <p:nvSpPr>
          <p:cNvPr id="6" name="TextBox 5"/>
          <p:cNvSpPr txBox="1"/>
          <p:nvPr/>
        </p:nvSpPr>
        <p:spPr>
          <a:xfrm>
            <a:off x="2971800" y="3528444"/>
            <a:ext cx="11206594"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4000" dirty="0" err="1" smtClean="0">
                <a:solidFill>
                  <a:schemeClr val="bg1"/>
                </a:solidFill>
                <a:latin typeface="VNF-Oswald" panose="02000506000000020004" pitchFamily="2" charset="0"/>
              </a:rPr>
              <a:t>Tiền</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sử</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có</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bị</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viêm</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họng</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viêm</a:t>
            </a:r>
            <a:r>
              <a:rPr lang="en-US" sz="4000" dirty="0" smtClean="0">
                <a:solidFill>
                  <a:schemeClr val="bg1"/>
                </a:solidFill>
                <a:latin typeface="VNF-Oswald" panose="02000506000000020004" pitchFamily="2" charset="0"/>
              </a:rPr>
              <a:t> da </a:t>
            </a:r>
            <a:r>
              <a:rPr lang="en-US" sz="4000" dirty="0" err="1" smtClean="0">
                <a:solidFill>
                  <a:schemeClr val="bg1"/>
                </a:solidFill>
                <a:latin typeface="VNF-Oswald" panose="02000506000000020004" pitchFamily="2" charset="0"/>
              </a:rPr>
              <a:t>trước</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đó</a:t>
            </a:r>
            <a:r>
              <a:rPr lang="en-US" sz="4000" dirty="0" smtClean="0">
                <a:solidFill>
                  <a:schemeClr val="bg1"/>
                </a:solidFill>
                <a:latin typeface="VNF-Oswald" panose="02000506000000020004" pitchFamily="2" charset="0"/>
              </a:rPr>
              <a:t> 2-3 </a:t>
            </a:r>
            <a:r>
              <a:rPr lang="en-US" sz="4000" dirty="0" err="1" smtClean="0">
                <a:solidFill>
                  <a:schemeClr val="bg1"/>
                </a:solidFill>
                <a:latin typeface="VNF-Oswald" panose="02000506000000020004" pitchFamily="2" charset="0"/>
              </a:rPr>
              <a:t>tuần</a:t>
            </a:r>
            <a:endParaRPr lang="en-US" sz="4000" dirty="0" smtClean="0">
              <a:solidFill>
                <a:schemeClr val="bg1"/>
              </a:solidFill>
              <a:latin typeface="VNF-Oswald" panose="02000506000000020004" pitchFamily="2" charset="0"/>
            </a:endParaRP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4000" dirty="0" err="1" smtClean="0">
                <a:solidFill>
                  <a:schemeClr val="bg1"/>
                </a:solidFill>
                <a:latin typeface="VNF-Oswald" panose="02000506000000020004" pitchFamily="2" charset="0"/>
              </a:rPr>
              <a:t>Phết</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họng</a:t>
            </a:r>
            <a:r>
              <a:rPr lang="en-US" sz="4000" dirty="0" smtClean="0">
                <a:solidFill>
                  <a:schemeClr val="bg1"/>
                </a:solidFill>
                <a:latin typeface="VNF-Oswald" panose="02000506000000020004" pitchFamily="2" charset="0"/>
              </a:rPr>
              <a:t> hay da </a:t>
            </a:r>
            <a:r>
              <a:rPr lang="en-US" sz="4000" dirty="0" err="1" smtClean="0">
                <a:solidFill>
                  <a:schemeClr val="bg1"/>
                </a:solidFill>
                <a:latin typeface="VNF-Oswald" panose="02000506000000020004" pitchFamily="2" charset="0"/>
              </a:rPr>
              <a:t>có</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liên</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cầu</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trùng</a:t>
            </a:r>
            <a:endParaRPr lang="en-US" sz="4000" dirty="0" smtClean="0">
              <a:solidFill>
                <a:schemeClr val="bg1"/>
              </a:solidFill>
              <a:latin typeface="VNF-Oswald" panose="02000506000000020004" pitchFamily="2" charset="0"/>
            </a:endParaRP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4000" dirty="0" err="1" smtClean="0">
                <a:solidFill>
                  <a:schemeClr val="bg1"/>
                </a:solidFill>
                <a:latin typeface="VNF-Oswald" panose="02000506000000020004" pitchFamily="2" charset="0"/>
              </a:rPr>
              <a:t>Xét</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nghiệm</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máu</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tìm</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kháng</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thể</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kháng</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liên</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cầu</a:t>
            </a:r>
            <a:r>
              <a:rPr lang="en-US" sz="4000" dirty="0" smtClean="0">
                <a:solidFill>
                  <a:schemeClr val="bg1"/>
                </a:solidFill>
                <a:latin typeface="VNF-Oswald" panose="02000506000000020004" pitchFamily="2" charset="0"/>
              </a:rPr>
              <a:t>: ASO,</a:t>
            </a:r>
          </a:p>
          <a:p>
            <a:pPr marR="0" algn="l" defTabSz="914400" rtl="0" fontAlgn="auto" latinLnBrk="0" hangingPunct="0">
              <a:lnSpc>
                <a:spcPct val="100000"/>
              </a:lnSpc>
              <a:spcBef>
                <a:spcPts val="0"/>
              </a:spcBef>
              <a:spcAft>
                <a:spcPts val="0"/>
              </a:spcAft>
              <a:buClrTx/>
              <a:buSzTx/>
              <a:tabLst/>
            </a:pPr>
            <a:r>
              <a:rPr lang="en-US" sz="4000" dirty="0" smtClean="0">
                <a:solidFill>
                  <a:schemeClr val="bg1"/>
                </a:solidFill>
                <a:latin typeface="VNF-Oswald" panose="02000506000000020004" pitchFamily="2" charset="0"/>
              </a:rPr>
              <a:t>Anti </a:t>
            </a:r>
            <a:r>
              <a:rPr lang="en-US" sz="4000" dirty="0" err="1" smtClean="0">
                <a:solidFill>
                  <a:schemeClr val="bg1"/>
                </a:solidFill>
                <a:latin typeface="VNF-Oswald" panose="02000506000000020004" pitchFamily="2" charset="0"/>
              </a:rPr>
              <a:t>DNAse</a:t>
            </a:r>
            <a:r>
              <a:rPr lang="en-US" sz="4000" dirty="0" smtClean="0">
                <a:solidFill>
                  <a:schemeClr val="bg1"/>
                </a:solidFill>
                <a:latin typeface="VNF-Oswald" panose="02000506000000020004" pitchFamily="2" charset="0"/>
              </a:rPr>
              <a:t> B</a:t>
            </a: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4000" dirty="0" err="1" smtClean="0">
                <a:solidFill>
                  <a:schemeClr val="bg1"/>
                </a:solidFill>
                <a:latin typeface="VNF-Oswald" panose="02000506000000020004" pitchFamily="2" charset="0"/>
              </a:rPr>
              <a:t>Định</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lượng</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bổ</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thể</a:t>
            </a:r>
            <a:r>
              <a:rPr lang="en-US" sz="4000" dirty="0" smtClean="0">
                <a:solidFill>
                  <a:schemeClr val="bg1"/>
                </a:solidFill>
                <a:latin typeface="VNF-Oswald" panose="02000506000000020004" pitchFamily="2" charset="0"/>
              </a:rPr>
              <a:t>: C3 </a:t>
            </a:r>
            <a:r>
              <a:rPr lang="en-US" sz="4000" dirty="0" err="1" smtClean="0">
                <a:solidFill>
                  <a:schemeClr val="bg1"/>
                </a:solidFill>
                <a:latin typeface="VNF-Oswald" panose="02000506000000020004" pitchFamily="2" charset="0"/>
              </a:rPr>
              <a:t>giảm</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trở</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lại</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bình</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thường</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sau</a:t>
            </a:r>
            <a:endParaRPr lang="en-US" sz="4000" dirty="0" smtClean="0">
              <a:solidFill>
                <a:schemeClr val="bg1"/>
              </a:solidFill>
              <a:latin typeface="VNF-Oswald" panose="02000506000000020004" pitchFamily="2" charset="0"/>
            </a:endParaRPr>
          </a:p>
          <a:p>
            <a:pPr marR="0" algn="l" defTabSz="914400" rtl="0" fontAlgn="auto" latinLnBrk="0" hangingPunct="0">
              <a:lnSpc>
                <a:spcPct val="100000"/>
              </a:lnSpc>
              <a:spcBef>
                <a:spcPts val="0"/>
              </a:spcBef>
              <a:spcAft>
                <a:spcPts val="0"/>
              </a:spcAft>
              <a:buClrTx/>
              <a:buSzTx/>
              <a:tabLst/>
            </a:pPr>
            <a:r>
              <a:rPr lang="en-US" sz="4000" dirty="0" smtClean="0">
                <a:solidFill>
                  <a:schemeClr val="bg1"/>
                </a:solidFill>
                <a:latin typeface="VNF-Oswald" panose="02000506000000020004" pitchFamily="2" charset="0"/>
              </a:rPr>
              <a:t>8 </a:t>
            </a:r>
            <a:r>
              <a:rPr lang="en-US" sz="4000" dirty="0" err="1" smtClean="0">
                <a:solidFill>
                  <a:schemeClr val="bg1"/>
                </a:solidFill>
                <a:latin typeface="VNF-Oswald" panose="02000506000000020004" pitchFamily="2" charset="0"/>
              </a:rPr>
              <a:t>tuần</a:t>
            </a:r>
            <a:r>
              <a:rPr lang="en-US" sz="4000" dirty="0" smtClean="0">
                <a:solidFill>
                  <a:schemeClr val="bg1"/>
                </a:solidFill>
                <a:latin typeface="VNF-Oswald" panose="02000506000000020004" pitchFamily="2" charset="0"/>
              </a:rPr>
              <a:t>, C4 </a:t>
            </a:r>
            <a:r>
              <a:rPr lang="en-US" sz="4000" dirty="0" err="1" smtClean="0">
                <a:solidFill>
                  <a:schemeClr val="bg1"/>
                </a:solidFill>
                <a:latin typeface="VNF-Oswald" panose="02000506000000020004" pitchFamily="2" charset="0"/>
              </a:rPr>
              <a:t>bình</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thường</a:t>
            </a:r>
            <a:endParaRPr lang="en-US" sz="4000" dirty="0" smtClean="0">
              <a:solidFill>
                <a:schemeClr val="bg1"/>
              </a:solidFill>
              <a:latin typeface="VNF-Oswald" panose="02000506000000020004" pitchFamily="2" charset="0"/>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4520590" y="3296329"/>
            <a:ext cx="8552385" cy="5701590"/>
          </a:xfrm>
          <a:prstGeom prst="rect">
            <a:avLst/>
          </a:prstGeom>
        </p:spPr>
      </p:pic>
      <p:sp>
        <p:nvSpPr>
          <p:cNvPr id="5" name="TextBox 4"/>
          <p:cNvSpPr txBox="1"/>
          <p:nvPr/>
        </p:nvSpPr>
        <p:spPr>
          <a:xfrm>
            <a:off x="15912541" y="2074855"/>
            <a:ext cx="6206827"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dirty="0" err="1" smtClean="0">
                <a:solidFill>
                  <a:schemeClr val="bg1"/>
                </a:solidFill>
                <a:latin typeface="VNF-Oswald" panose="02000506000000020004" pitchFamily="2" charset="0"/>
              </a:rPr>
              <a:t>Đáp</a:t>
            </a:r>
            <a:r>
              <a:rPr lang="en-US" dirty="0" smtClean="0">
                <a:solidFill>
                  <a:schemeClr val="bg1"/>
                </a:solidFill>
                <a:latin typeface="VNF-Oswald" panose="02000506000000020004" pitchFamily="2" charset="0"/>
              </a:rPr>
              <a:t> </a:t>
            </a:r>
            <a:r>
              <a:rPr lang="en-US" dirty="0" err="1" smtClean="0">
                <a:solidFill>
                  <a:schemeClr val="bg1"/>
                </a:solidFill>
                <a:latin typeface="VNF-Oswald" panose="02000506000000020004" pitchFamily="2" charset="0"/>
              </a:rPr>
              <a:t>ứng</a:t>
            </a:r>
            <a:r>
              <a:rPr lang="en-US" dirty="0" smtClean="0">
                <a:solidFill>
                  <a:schemeClr val="bg1"/>
                </a:solidFill>
                <a:latin typeface="VNF-Oswald" panose="02000506000000020004" pitchFamily="2" charset="0"/>
              </a:rPr>
              <a:t> </a:t>
            </a:r>
            <a:r>
              <a:rPr lang="en-US" dirty="0" err="1" smtClean="0">
                <a:solidFill>
                  <a:schemeClr val="bg1"/>
                </a:solidFill>
                <a:latin typeface="VNF-Oswald" panose="02000506000000020004" pitchFamily="2" charset="0"/>
              </a:rPr>
              <a:t>huyết</a:t>
            </a:r>
            <a:r>
              <a:rPr lang="en-US" dirty="0">
                <a:solidFill>
                  <a:schemeClr val="bg1"/>
                </a:solidFill>
                <a:latin typeface="VNF-Oswald" panose="02000506000000020004" pitchFamily="2" charset="0"/>
              </a:rPr>
              <a:t> </a:t>
            </a:r>
            <a:r>
              <a:rPr lang="en-US" dirty="0" err="1" smtClean="0">
                <a:solidFill>
                  <a:schemeClr val="bg1"/>
                </a:solidFill>
                <a:latin typeface="VNF-Oswald" panose="02000506000000020004" pitchFamily="2" charset="0"/>
              </a:rPr>
              <a:t>thanh</a:t>
            </a:r>
            <a:r>
              <a:rPr lang="en-US" dirty="0" smtClean="0">
                <a:solidFill>
                  <a:schemeClr val="bg1"/>
                </a:solidFill>
                <a:latin typeface="VNF-Oswald" panose="02000506000000020004" pitchFamily="2" charset="0"/>
              </a:rPr>
              <a:t> </a:t>
            </a:r>
            <a:r>
              <a:rPr lang="en-US" dirty="0" err="1" smtClean="0">
                <a:solidFill>
                  <a:schemeClr val="bg1"/>
                </a:solidFill>
                <a:latin typeface="VNF-Oswald" panose="02000506000000020004" pitchFamily="2" charset="0"/>
              </a:rPr>
              <a:t>học</a:t>
            </a:r>
            <a:r>
              <a:rPr lang="en-US" dirty="0" smtClean="0">
                <a:solidFill>
                  <a:schemeClr val="bg1"/>
                </a:solidFill>
                <a:latin typeface="VNF-Oswald" panose="02000506000000020004" pitchFamily="2" charset="0"/>
              </a:rPr>
              <a:t> </a:t>
            </a:r>
            <a:r>
              <a:rPr lang="en-US" dirty="0" err="1" smtClean="0">
                <a:solidFill>
                  <a:schemeClr val="bg1"/>
                </a:solidFill>
                <a:latin typeface="VNF-Oswald" panose="02000506000000020004" pitchFamily="2" charset="0"/>
              </a:rPr>
              <a:t>với</a:t>
            </a:r>
            <a:r>
              <a:rPr lang="en-US" dirty="0" smtClean="0">
                <a:solidFill>
                  <a:schemeClr val="bg1"/>
                </a:solidFill>
                <a:latin typeface="VNF-Oswald" panose="02000506000000020004" pitchFamily="2" charset="0"/>
              </a:rPr>
              <a:t> </a:t>
            </a:r>
            <a:r>
              <a:rPr lang="en-US" dirty="0" err="1" smtClean="0">
                <a:solidFill>
                  <a:schemeClr val="bg1"/>
                </a:solidFill>
                <a:latin typeface="VNF-Oswald" panose="02000506000000020004" pitchFamily="2" charset="0"/>
              </a:rPr>
              <a:t>các</a:t>
            </a:r>
            <a:r>
              <a:rPr lang="en-US" dirty="0" smtClean="0">
                <a:solidFill>
                  <a:schemeClr val="bg1"/>
                </a:solidFill>
                <a:latin typeface="VNF-Oswald" panose="02000506000000020004" pitchFamily="2" charset="0"/>
              </a:rPr>
              <a:t> </a:t>
            </a:r>
          </a:p>
          <a:p>
            <a:pPr marL="0" marR="0" indent="0" algn="ctr" defTabSz="914400" rtl="0" fontAlgn="auto" latinLnBrk="0" hangingPunct="0">
              <a:lnSpc>
                <a:spcPct val="100000"/>
              </a:lnSpc>
              <a:spcBef>
                <a:spcPts val="0"/>
              </a:spcBef>
              <a:spcAft>
                <a:spcPts val="0"/>
              </a:spcAft>
              <a:buClrTx/>
              <a:buSzTx/>
              <a:buFontTx/>
              <a:buNone/>
              <a:tabLst/>
            </a:pPr>
            <a:r>
              <a:rPr lang="en-US" dirty="0" err="1">
                <a:solidFill>
                  <a:schemeClr val="bg1"/>
                </a:solidFill>
                <a:latin typeface="VNF-Oswald" panose="02000506000000020004" pitchFamily="2" charset="0"/>
              </a:rPr>
              <a:t>k</a:t>
            </a:r>
            <a:r>
              <a:rPr kumimoji="0" lang="en-US" sz="3600" b="0" i="0" u="none" strike="noStrike" cap="none" spc="0" normalizeH="0" baseline="0" dirty="0" err="1" smtClean="0">
                <a:ln>
                  <a:noFill/>
                </a:ln>
                <a:solidFill>
                  <a:schemeClr val="bg1"/>
                </a:solidFill>
                <a:effectLst/>
                <a:uFillTx/>
                <a:latin typeface="VNF-Oswald" panose="02000506000000020004" pitchFamily="2" charset="0"/>
                <a:sym typeface="Helvetica"/>
              </a:rPr>
              <a:t>háng</a:t>
            </a:r>
            <a:r>
              <a:rPr kumimoji="0" lang="en-US" sz="36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3600" b="0" i="0" u="none" strike="noStrike" cap="none" spc="0" normalizeH="0" dirty="0" err="1" smtClean="0">
                <a:ln>
                  <a:noFill/>
                </a:ln>
                <a:solidFill>
                  <a:schemeClr val="bg1"/>
                </a:solidFill>
                <a:effectLst/>
                <a:uFillTx/>
                <a:latin typeface="VNF-Oswald" panose="02000506000000020004" pitchFamily="2" charset="0"/>
                <a:sym typeface="Helvetica"/>
              </a:rPr>
              <a:t>nguyên</a:t>
            </a:r>
            <a:r>
              <a:rPr kumimoji="0" lang="en-US" sz="3600" b="0" i="0" u="none" strike="noStrike" cap="none" spc="0" normalizeH="0" dirty="0" smtClean="0">
                <a:ln>
                  <a:noFill/>
                </a:ln>
                <a:solidFill>
                  <a:schemeClr val="bg1"/>
                </a:solidFill>
                <a:effectLst/>
                <a:uFillTx/>
                <a:latin typeface="VNF-Oswald" panose="02000506000000020004" pitchFamily="2" charset="0"/>
                <a:sym typeface="Helvetica"/>
              </a:rPr>
              <a:t> Strepto</a:t>
            </a:r>
            <a:r>
              <a:rPr lang="en-US" dirty="0" smtClean="0">
                <a:solidFill>
                  <a:schemeClr val="bg1"/>
                </a:solidFill>
                <a:latin typeface="VNF-Oswald" panose="02000506000000020004" pitchFamily="2" charset="0"/>
              </a:rPr>
              <a:t>coccus</a:t>
            </a:r>
            <a:endParaRPr kumimoji="0" lang="en-US" sz="3600" b="0" i="0" u="none" strike="noStrike" cap="none" spc="0" normalizeH="0" baseline="0" dirty="0">
              <a:ln>
                <a:noFill/>
              </a:ln>
              <a:solidFill>
                <a:schemeClr val="bg1"/>
              </a:solidFill>
              <a:effectLst/>
              <a:uFillTx/>
              <a:latin typeface="VNF-Oswald" panose="02000506000000020004" pitchFamily="2" charset="0"/>
              <a:sym typeface="Helvetica"/>
            </a:endParaRPr>
          </a:p>
        </p:txBody>
      </p:sp>
      <p:sp>
        <p:nvSpPr>
          <p:cNvPr id="9" name="TextBox 8"/>
          <p:cNvSpPr txBox="1"/>
          <p:nvPr/>
        </p:nvSpPr>
        <p:spPr>
          <a:xfrm>
            <a:off x="2677629" y="2578184"/>
            <a:ext cx="2024593"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R="0" algn="l" defTabSz="914400" rtl="0" fontAlgn="auto" latinLnBrk="0" hangingPunct="0">
              <a:lnSpc>
                <a:spcPct val="100000"/>
              </a:lnSpc>
              <a:spcBef>
                <a:spcPts val="0"/>
              </a:spcBef>
              <a:spcAft>
                <a:spcPts val="0"/>
              </a:spcAft>
              <a:buClrTx/>
              <a:buSzTx/>
              <a:tabLst/>
            </a:pPr>
            <a:r>
              <a:rPr lang="en-US" sz="4000" dirty="0" err="1" smtClean="0">
                <a:solidFill>
                  <a:schemeClr val="bg1"/>
                </a:solidFill>
                <a:latin typeface="VNF-Oswald" panose="02000506000000020004" pitchFamily="2" charset="0"/>
              </a:rPr>
              <a:t>Diễn</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tiến</a:t>
            </a:r>
            <a:r>
              <a:rPr lang="en-US" sz="4000" dirty="0" smtClean="0">
                <a:solidFill>
                  <a:schemeClr val="bg1"/>
                </a:solidFill>
                <a:latin typeface="VNF-Oswald" panose="02000506000000020004" pitchFamily="2" charset="0"/>
              </a:rPr>
              <a:t>:</a:t>
            </a:r>
          </a:p>
        </p:txBody>
      </p:sp>
      <p:sp>
        <p:nvSpPr>
          <p:cNvPr id="10" name="TextBox 9"/>
          <p:cNvSpPr txBox="1"/>
          <p:nvPr/>
        </p:nvSpPr>
        <p:spPr>
          <a:xfrm>
            <a:off x="2994307" y="3545625"/>
            <a:ext cx="10996600"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4000" dirty="0" err="1" smtClean="0">
                <a:solidFill>
                  <a:schemeClr val="bg1"/>
                </a:solidFill>
                <a:latin typeface="VNF-Oswald" panose="02000506000000020004" pitchFamily="2" charset="0"/>
              </a:rPr>
              <a:t>Trong</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vòng</a:t>
            </a:r>
            <a:r>
              <a:rPr lang="en-US" sz="4000" dirty="0" smtClean="0">
                <a:solidFill>
                  <a:schemeClr val="bg1"/>
                </a:solidFill>
                <a:latin typeface="VNF-Oswald" panose="02000506000000020004" pitchFamily="2" charset="0"/>
              </a:rPr>
              <a:t> 1-2 </a:t>
            </a:r>
            <a:r>
              <a:rPr lang="en-US" sz="4000" dirty="0" err="1" smtClean="0">
                <a:solidFill>
                  <a:schemeClr val="bg1"/>
                </a:solidFill>
                <a:latin typeface="VNF-Oswald" panose="02000506000000020004" pitchFamily="2" charset="0"/>
              </a:rPr>
              <a:t>tuần</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hết</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phù</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tiểu</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nhiều</a:t>
            </a:r>
            <a:r>
              <a:rPr lang="en-US" sz="4000" dirty="0" smtClean="0">
                <a:solidFill>
                  <a:schemeClr val="bg1"/>
                </a:solidFill>
                <a:latin typeface="VNF-Oswald" panose="02000506000000020004" pitchFamily="2" charset="0"/>
              </a:rPr>
              <a:t>, HA </a:t>
            </a:r>
            <a:r>
              <a:rPr lang="en-US" sz="4000" dirty="0" err="1" smtClean="0">
                <a:solidFill>
                  <a:schemeClr val="bg1"/>
                </a:solidFill>
                <a:latin typeface="VNF-Oswald" panose="02000506000000020004" pitchFamily="2" charset="0"/>
              </a:rPr>
              <a:t>về</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bình</a:t>
            </a:r>
            <a:endParaRPr lang="en-US" sz="4000" dirty="0">
              <a:solidFill>
                <a:schemeClr val="bg1"/>
              </a:solidFill>
              <a:latin typeface="VNF-Oswald" panose="02000506000000020004" pitchFamily="2" charset="0"/>
            </a:endParaRPr>
          </a:p>
          <a:p>
            <a:pPr marR="0" algn="l" defTabSz="914400" rtl="0" fontAlgn="auto" latinLnBrk="0" hangingPunct="0">
              <a:lnSpc>
                <a:spcPct val="100000"/>
              </a:lnSpc>
              <a:spcBef>
                <a:spcPts val="0"/>
              </a:spcBef>
              <a:spcAft>
                <a:spcPts val="0"/>
              </a:spcAft>
              <a:buClrTx/>
              <a:buSzTx/>
              <a:tabLst/>
            </a:pPr>
            <a:r>
              <a:rPr lang="en-US" sz="4000" dirty="0" err="1" smtClean="0">
                <a:solidFill>
                  <a:schemeClr val="bg1"/>
                </a:solidFill>
                <a:latin typeface="VNF-Oswald" panose="02000506000000020004" pitchFamily="2" charset="0"/>
              </a:rPr>
              <a:t>Thường</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ure</a:t>
            </a:r>
            <a:r>
              <a:rPr lang="en-US" sz="4000" dirty="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và</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creatine</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máu</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giảm</a:t>
            </a:r>
            <a:endParaRPr lang="en-US" sz="4000" dirty="0" smtClean="0">
              <a:solidFill>
                <a:schemeClr val="bg1"/>
              </a:solidFill>
              <a:latin typeface="VNF-Oswald" panose="02000506000000020004" pitchFamily="2" charset="0"/>
            </a:endParaRP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4000" dirty="0" err="1" smtClean="0">
                <a:solidFill>
                  <a:schemeClr val="bg1"/>
                </a:solidFill>
                <a:latin typeface="VNF-Oswald" panose="02000506000000020004" pitchFamily="2" charset="0"/>
              </a:rPr>
              <a:t>Tiểu</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máu</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đại</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thể</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hết</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trong</a:t>
            </a:r>
            <a:r>
              <a:rPr lang="en-US" sz="4000" dirty="0" smtClean="0">
                <a:solidFill>
                  <a:schemeClr val="bg1"/>
                </a:solidFill>
                <a:latin typeface="VNF-Oswald" panose="02000506000000020004" pitchFamily="2" charset="0"/>
              </a:rPr>
              <a:t> 2-3 </a:t>
            </a:r>
            <a:r>
              <a:rPr lang="en-US" sz="4000" dirty="0" err="1" smtClean="0">
                <a:solidFill>
                  <a:schemeClr val="bg1"/>
                </a:solidFill>
                <a:latin typeface="VNF-Oswald" panose="02000506000000020004" pitchFamily="2" charset="0"/>
              </a:rPr>
              <a:t>tuần</a:t>
            </a:r>
            <a:endParaRPr lang="en-US" sz="4000" dirty="0" smtClean="0">
              <a:solidFill>
                <a:schemeClr val="bg1"/>
              </a:solidFill>
              <a:latin typeface="VNF-Oswald" panose="02000506000000020004" pitchFamily="2" charset="0"/>
            </a:endParaRP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4000" dirty="0" smtClean="0">
                <a:solidFill>
                  <a:schemeClr val="bg1"/>
                </a:solidFill>
                <a:latin typeface="VNF-Oswald" panose="02000506000000020004" pitchFamily="2" charset="0"/>
              </a:rPr>
              <a:t>C3 </a:t>
            </a:r>
            <a:r>
              <a:rPr lang="en-US" sz="4000" dirty="0" err="1" smtClean="0">
                <a:solidFill>
                  <a:schemeClr val="bg1"/>
                </a:solidFill>
                <a:latin typeface="VNF-Oswald" panose="02000506000000020004" pitchFamily="2" charset="0"/>
              </a:rPr>
              <a:t>bình</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thường</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sau</a:t>
            </a:r>
            <a:r>
              <a:rPr lang="en-US" sz="4000" dirty="0" smtClean="0">
                <a:solidFill>
                  <a:schemeClr val="bg1"/>
                </a:solidFill>
                <a:latin typeface="VNF-Oswald" panose="02000506000000020004" pitchFamily="2" charset="0"/>
              </a:rPr>
              <a:t> 6-8 </a:t>
            </a:r>
            <a:r>
              <a:rPr lang="en-US" sz="4000" dirty="0" err="1" smtClean="0">
                <a:solidFill>
                  <a:schemeClr val="bg1"/>
                </a:solidFill>
                <a:latin typeface="VNF-Oswald" panose="02000506000000020004" pitchFamily="2" charset="0"/>
              </a:rPr>
              <a:t>tuần</a:t>
            </a:r>
            <a:endParaRPr lang="en-US" sz="4000" dirty="0" smtClean="0">
              <a:solidFill>
                <a:schemeClr val="bg1"/>
              </a:solidFill>
              <a:latin typeface="VNF-Oswald" panose="02000506000000020004" pitchFamily="2" charset="0"/>
            </a:endParaRP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4000" dirty="0" err="1" smtClean="0">
                <a:solidFill>
                  <a:schemeClr val="bg1"/>
                </a:solidFill>
                <a:latin typeface="VNF-Oswald" panose="02000506000000020004" pitchFamily="2" charset="0"/>
              </a:rPr>
              <a:t>Tiểu</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đạm</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hết</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trong</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vòng</a:t>
            </a:r>
            <a:r>
              <a:rPr lang="en-US" sz="4000" dirty="0" smtClean="0">
                <a:solidFill>
                  <a:schemeClr val="bg1"/>
                </a:solidFill>
                <a:latin typeface="VNF-Oswald" panose="02000506000000020004" pitchFamily="2" charset="0"/>
              </a:rPr>
              <a:t> 3-6 </a:t>
            </a:r>
            <a:r>
              <a:rPr lang="en-US" sz="4000" dirty="0" err="1" smtClean="0">
                <a:solidFill>
                  <a:schemeClr val="bg1"/>
                </a:solidFill>
                <a:latin typeface="VNF-Oswald" panose="02000506000000020004" pitchFamily="2" charset="0"/>
              </a:rPr>
              <a:t>tháng</a:t>
            </a:r>
            <a:endParaRPr lang="en-US" sz="4000" dirty="0" smtClean="0">
              <a:solidFill>
                <a:schemeClr val="bg1"/>
              </a:solidFill>
              <a:latin typeface="VNF-Oswald" panose="02000506000000020004" pitchFamily="2" charset="0"/>
            </a:endParaRP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4000" dirty="0" err="1" smtClean="0">
                <a:solidFill>
                  <a:schemeClr val="bg1"/>
                </a:solidFill>
                <a:latin typeface="VNF-Oswald" panose="02000506000000020004" pitchFamily="2" charset="0"/>
              </a:rPr>
              <a:t>Tiểu</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máu</a:t>
            </a:r>
            <a:r>
              <a:rPr lang="en-US" sz="4000" dirty="0" smtClean="0">
                <a:solidFill>
                  <a:schemeClr val="bg1"/>
                </a:solidFill>
                <a:latin typeface="VNF-Oswald" panose="02000506000000020004" pitchFamily="2" charset="0"/>
              </a:rPr>
              <a:t> vi </a:t>
            </a:r>
            <a:r>
              <a:rPr lang="en-US" sz="4000" dirty="0" err="1" smtClean="0">
                <a:solidFill>
                  <a:schemeClr val="bg1"/>
                </a:solidFill>
                <a:latin typeface="VNF-Oswald" panose="02000506000000020004" pitchFamily="2" charset="0"/>
              </a:rPr>
              <a:t>thể</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hết</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trong</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vòng</a:t>
            </a:r>
            <a:r>
              <a:rPr lang="en-US" sz="4000" dirty="0" smtClean="0">
                <a:solidFill>
                  <a:schemeClr val="bg1"/>
                </a:solidFill>
                <a:latin typeface="VNF-Oswald" panose="02000506000000020004" pitchFamily="2" charset="0"/>
              </a:rPr>
              <a:t> 1 </a:t>
            </a:r>
            <a:r>
              <a:rPr lang="en-US" sz="4000" dirty="0" err="1" smtClean="0">
                <a:solidFill>
                  <a:schemeClr val="bg1"/>
                </a:solidFill>
                <a:latin typeface="VNF-Oswald" panose="02000506000000020004" pitchFamily="2" charset="0"/>
              </a:rPr>
              <a:t>năm</a:t>
            </a:r>
            <a:endParaRPr lang="en-US" sz="4000" dirty="0" smtClean="0">
              <a:solidFill>
                <a:schemeClr val="bg1"/>
              </a:solidFill>
              <a:latin typeface="VNF-Oswald" panose="02000506000000020004" pitchFamily="2" charset="0"/>
            </a:endParaRPr>
          </a:p>
        </p:txBody>
      </p:sp>
    </p:spTree>
    <p:extLst>
      <p:ext uri="{BB962C8B-B14F-4D97-AF65-F5344CB8AC3E}">
        <p14:creationId xmlns:p14="http://schemas.microsoft.com/office/powerpoint/2010/main" val="2722429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par>
                                <p:cTn id="10" presetID="47" presetClass="exit" presetSubtype="0" fill="hold" grpId="0"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A242E"/>
        </a:solidFill>
        <a:effectLst/>
      </p:bgPr>
    </p:bg>
    <p:spTree>
      <p:nvGrpSpPr>
        <p:cNvPr id="1" name=""/>
        <p:cNvGrpSpPr/>
        <p:nvPr/>
      </p:nvGrpSpPr>
      <p:grpSpPr>
        <a:xfrm>
          <a:off x="0" y="0"/>
          <a:ext cx="0" cy="0"/>
          <a:chOff x="0" y="0"/>
          <a:chExt cx="0" cy="0"/>
        </a:xfrm>
      </p:grpSpPr>
      <p:sp>
        <p:nvSpPr>
          <p:cNvPr id="666" name="MEET  EMILY BROWN"/>
          <p:cNvSpPr txBox="1">
            <a:spLocks noGrp="1"/>
          </p:cNvSpPr>
          <p:nvPr>
            <p:ph type="title"/>
          </p:nvPr>
        </p:nvSpPr>
        <p:spPr>
          <a:xfrm>
            <a:off x="6103343" y="-198304"/>
            <a:ext cx="8831858" cy="2572126"/>
          </a:xfrm>
          <a:prstGeom prst="rect">
            <a:avLst/>
          </a:prstGeom>
        </p:spPr>
        <p:txBody>
          <a:bodyPr>
            <a:noAutofit/>
          </a:bodyPr>
          <a:lstStyle/>
          <a:p>
            <a:r>
              <a:rPr lang="en-US" sz="5400" dirty="0" err="1" smtClean="0"/>
              <a:t>Các</a:t>
            </a:r>
            <a:r>
              <a:rPr lang="en-US" sz="5400" dirty="0" smtClean="0"/>
              <a:t> </a:t>
            </a:r>
            <a:r>
              <a:rPr lang="en-US" sz="5400" dirty="0" err="1" smtClean="0"/>
              <a:t>chỉ</a:t>
            </a:r>
            <a:r>
              <a:rPr lang="en-US" sz="5400" dirty="0" smtClean="0"/>
              <a:t> </a:t>
            </a:r>
            <a:r>
              <a:rPr lang="en-US" sz="5400" dirty="0" err="1" smtClean="0"/>
              <a:t>định</a:t>
            </a:r>
            <a:r>
              <a:rPr lang="en-US" sz="5400" dirty="0" smtClean="0"/>
              <a:t> </a:t>
            </a:r>
            <a:r>
              <a:rPr lang="en-US" sz="5400" dirty="0" err="1" smtClean="0"/>
              <a:t>sinh</a:t>
            </a:r>
            <a:r>
              <a:rPr lang="en-US" sz="5400" dirty="0" smtClean="0"/>
              <a:t> </a:t>
            </a:r>
            <a:r>
              <a:rPr lang="en-US" sz="5400" dirty="0" err="1" smtClean="0"/>
              <a:t>thiết</a:t>
            </a:r>
            <a:r>
              <a:rPr lang="en-US" sz="5400" dirty="0" smtClean="0"/>
              <a:t> </a:t>
            </a:r>
            <a:r>
              <a:rPr lang="en-US" sz="5400" dirty="0" err="1" smtClean="0"/>
              <a:t>thận</a:t>
            </a:r>
            <a:r>
              <a:rPr lang="en-US" sz="5400" dirty="0" smtClean="0"/>
              <a:t> </a:t>
            </a:r>
            <a:r>
              <a:rPr lang="en-US" sz="5400" dirty="0" err="1" smtClean="0"/>
              <a:t>của</a:t>
            </a:r>
            <a:r>
              <a:rPr lang="en-US" sz="5400" dirty="0" smtClean="0"/>
              <a:t> </a:t>
            </a:r>
            <a:r>
              <a:rPr lang="en-US" sz="5400" dirty="0" err="1" smtClean="0"/>
              <a:t>một</a:t>
            </a:r>
            <a:r>
              <a:rPr lang="en-US" sz="5400" dirty="0" smtClean="0"/>
              <a:t> </a:t>
            </a:r>
            <a:r>
              <a:rPr lang="en-US" sz="5400" dirty="0" err="1" smtClean="0"/>
              <a:t>bệnh</a:t>
            </a:r>
            <a:r>
              <a:rPr lang="en-US" sz="5400" dirty="0" smtClean="0"/>
              <a:t> </a:t>
            </a:r>
            <a:r>
              <a:rPr lang="en-US" sz="5400" dirty="0" err="1" smtClean="0"/>
              <a:t>nhân</a:t>
            </a:r>
            <a:r>
              <a:rPr lang="en-US" sz="5400" dirty="0" smtClean="0"/>
              <a:t> VCTC </a:t>
            </a:r>
            <a:r>
              <a:rPr lang="en-US" sz="5400" dirty="0" err="1" smtClean="0"/>
              <a:t>là</a:t>
            </a:r>
            <a:r>
              <a:rPr lang="en-US" sz="5400" dirty="0" smtClean="0"/>
              <a:t> </a:t>
            </a:r>
            <a:r>
              <a:rPr lang="en-US" sz="5400" dirty="0" err="1" smtClean="0"/>
              <a:t>gì</a:t>
            </a:r>
            <a:r>
              <a:rPr lang="en-US" sz="5400" dirty="0"/>
              <a:t>?</a:t>
            </a:r>
            <a:endParaRPr sz="5400" dirty="0"/>
          </a:p>
        </p:txBody>
      </p:sp>
      <p:sp>
        <p:nvSpPr>
          <p:cNvPr id="667" name="Triangle"/>
          <p:cNvSpPr/>
          <p:nvPr/>
        </p:nvSpPr>
        <p:spPr>
          <a:xfrm rot="16200000">
            <a:off x="21519607" y="10840057"/>
            <a:ext cx="2658557" cy="307023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D14F"/>
          </a:solidFill>
          <a:ln w="12700">
            <a:miter lim="400000"/>
          </a:ln>
        </p:spPr>
        <p:txBody>
          <a:bodyPr tIns="91439" bIns="91439" anchor="ctr"/>
          <a:lstStyle/>
          <a:p>
            <a:pPr algn="ctr">
              <a:defRPr sz="4800">
                <a:solidFill>
                  <a:srgbClr val="1A242E"/>
                </a:solidFill>
              </a:defRPr>
            </a:pPr>
            <a:endParaRPr>
              <a:latin typeface="#9Slide01 Tieu de ngan" panose="00000800000000000000" pitchFamily="2" charset="0"/>
            </a:endParaRPr>
          </a:p>
        </p:txBody>
      </p:sp>
      <p:pic>
        <p:nvPicPr>
          <p:cNvPr id="686" name="Image" descr="Image"/>
          <p:cNvPicPr>
            <a:picLocks noGrp="1" noChangeAspect="1"/>
          </p:cNvPicPr>
          <p:nvPr>
            <p:ph type="pic" idx="13"/>
          </p:nvPr>
        </p:nvPicPr>
        <p:blipFill>
          <a:blip r:embed="rId2">
            <a:extLst/>
          </a:blip>
          <a:srcRect/>
          <a:stretch>
            <a:fillRect/>
          </a:stretch>
        </p:blipFill>
        <p:spPr>
          <a:xfrm>
            <a:off x="9481458" y="4495800"/>
            <a:ext cx="5486400" cy="54864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p:spPr>
      </p:pic>
      <p:sp>
        <p:nvSpPr>
          <p:cNvPr id="2" name="TextBox 1"/>
          <p:cNvSpPr txBox="1"/>
          <p:nvPr/>
        </p:nvSpPr>
        <p:spPr>
          <a:xfrm>
            <a:off x="10325100" y="6172043"/>
            <a:ext cx="3799117" cy="21339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smtClean="0">
                <a:ln>
                  <a:noFill/>
                </a:ln>
                <a:solidFill>
                  <a:schemeClr val="bg1"/>
                </a:solidFill>
                <a:effectLst/>
                <a:uFillTx/>
                <a:latin typeface="VNF-Oswald" panose="02000506000000020004" pitchFamily="2" charset="0"/>
                <a:sym typeface="Helvetica"/>
              </a:rPr>
              <a:t>CHỈ</a:t>
            </a:r>
            <a:r>
              <a:rPr kumimoji="0" lang="en-US" sz="6600" b="0" i="0" u="none" strike="noStrike" cap="none" spc="0" normalizeH="0" dirty="0" smtClean="0">
                <a:ln>
                  <a:noFill/>
                </a:ln>
                <a:solidFill>
                  <a:schemeClr val="bg1"/>
                </a:solidFill>
                <a:effectLst/>
                <a:uFillTx/>
                <a:latin typeface="VNF-Oswald" panose="02000506000000020004" pitchFamily="2" charset="0"/>
                <a:sym typeface="Helvetica"/>
              </a:rPr>
              <a:t> ĐỊNH</a:t>
            </a:r>
          </a:p>
          <a:p>
            <a:pPr marL="0" marR="0" indent="0" algn="ctr" defTabSz="914400" rtl="0" fontAlgn="auto" latinLnBrk="0" hangingPunct="0">
              <a:lnSpc>
                <a:spcPct val="100000"/>
              </a:lnSpc>
              <a:spcBef>
                <a:spcPts val="0"/>
              </a:spcBef>
              <a:spcAft>
                <a:spcPts val="0"/>
              </a:spcAft>
              <a:buClrTx/>
              <a:buSzTx/>
              <a:buFontTx/>
              <a:buNone/>
              <a:tabLst/>
            </a:pPr>
            <a:r>
              <a:rPr lang="en-US" sz="6600" baseline="0" dirty="0" smtClean="0">
                <a:solidFill>
                  <a:schemeClr val="bg1"/>
                </a:solidFill>
                <a:latin typeface="VNF-Oswald" panose="02000506000000020004" pitchFamily="2" charset="0"/>
              </a:rPr>
              <a:t>SINH</a:t>
            </a:r>
            <a:r>
              <a:rPr lang="en-US" sz="6600" dirty="0" smtClean="0">
                <a:solidFill>
                  <a:schemeClr val="bg1"/>
                </a:solidFill>
                <a:latin typeface="VNF-Oswald" panose="02000506000000020004" pitchFamily="2" charset="0"/>
              </a:rPr>
              <a:t> THIẾT</a:t>
            </a:r>
            <a:endParaRPr kumimoji="0" lang="en-US" sz="6600" b="0" i="0" u="none" strike="noStrike" cap="none" spc="0" normalizeH="0" baseline="0" dirty="0">
              <a:ln>
                <a:noFill/>
              </a:ln>
              <a:solidFill>
                <a:schemeClr val="bg1"/>
              </a:solidFill>
              <a:effectLst/>
              <a:uFillTx/>
              <a:latin typeface="VNF-Oswald" panose="02000506000000020004" pitchFamily="2" charset="0"/>
              <a:sym typeface="Helvetica"/>
            </a:endParaRPr>
          </a:p>
        </p:txBody>
      </p:sp>
      <p:sp>
        <p:nvSpPr>
          <p:cNvPr id="3" name="Rectangle 2"/>
          <p:cNvSpPr/>
          <p:nvPr/>
        </p:nvSpPr>
        <p:spPr>
          <a:xfrm>
            <a:off x="16611600" y="4520625"/>
            <a:ext cx="5867400" cy="1169549"/>
          </a:xfrm>
          <a:prstGeom prst="rect">
            <a:avLst/>
          </a:prstGeom>
          <a:solidFill>
            <a:schemeClr val="bg2">
              <a:lumMod val="40000"/>
              <a:lumOff val="60000"/>
            </a:schemeClr>
          </a:solidFill>
          <a:ln w="25400" cap="flat">
            <a:no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chemeClr val="bg1"/>
                </a:solidFill>
                <a:effectLst/>
                <a:uFillTx/>
                <a:latin typeface="VNF-Oswald" panose="02000506000000020004" pitchFamily="2" charset="0"/>
                <a:sym typeface="Helvetica"/>
              </a:rPr>
              <a:t>1. </a:t>
            </a:r>
            <a:r>
              <a:rPr kumimoji="0" lang="en-US" sz="3200" b="0" i="0" u="none" strike="noStrike" cap="none" spc="0" normalizeH="0" baseline="0" dirty="0" err="1" smtClean="0">
                <a:ln>
                  <a:noFill/>
                </a:ln>
                <a:solidFill>
                  <a:schemeClr val="bg1"/>
                </a:solidFill>
                <a:effectLst/>
                <a:uFillTx/>
                <a:latin typeface="VNF-Oswald" panose="02000506000000020004" pitchFamily="2" charset="0"/>
                <a:sym typeface="Helvetica"/>
              </a:rPr>
              <a:t>Không</a:t>
            </a:r>
            <a:r>
              <a:rPr kumimoji="0" lang="en-US" sz="32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3200" b="0" i="0" u="none" strike="noStrike" cap="none" spc="0" normalizeH="0" dirty="0" err="1" smtClean="0">
                <a:ln>
                  <a:noFill/>
                </a:ln>
                <a:solidFill>
                  <a:schemeClr val="bg1"/>
                </a:solidFill>
                <a:effectLst/>
                <a:uFillTx/>
                <a:latin typeface="VNF-Oswald" panose="02000506000000020004" pitchFamily="2" charset="0"/>
                <a:sym typeface="Helvetica"/>
              </a:rPr>
              <a:t>có</a:t>
            </a:r>
            <a:r>
              <a:rPr kumimoji="0" lang="en-US" sz="32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3200" b="0" i="0" u="none" strike="noStrike" cap="none" spc="0" normalizeH="0" dirty="0" err="1" smtClean="0">
                <a:ln>
                  <a:noFill/>
                </a:ln>
                <a:solidFill>
                  <a:schemeClr val="bg1"/>
                </a:solidFill>
                <a:effectLst/>
                <a:uFillTx/>
                <a:latin typeface="VNF-Oswald" panose="02000506000000020004" pitchFamily="2" charset="0"/>
                <a:sym typeface="Helvetica"/>
              </a:rPr>
              <a:t>bằng</a:t>
            </a:r>
            <a:r>
              <a:rPr kumimoji="0" lang="en-US" sz="32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3200" b="0" i="0" u="none" strike="noStrike" cap="none" spc="0" normalizeH="0" dirty="0" err="1" smtClean="0">
                <a:ln>
                  <a:noFill/>
                </a:ln>
                <a:solidFill>
                  <a:schemeClr val="bg1"/>
                </a:solidFill>
                <a:effectLst/>
                <a:uFillTx/>
                <a:latin typeface="VNF-Oswald" panose="02000506000000020004" pitchFamily="2" charset="0"/>
                <a:sym typeface="Helvetica"/>
              </a:rPr>
              <a:t>chứng</a:t>
            </a:r>
            <a:r>
              <a:rPr kumimoji="0" lang="en-US" sz="32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3200" b="0" i="0" u="none" strike="noStrike" cap="none" spc="0" normalizeH="0" dirty="0" err="1" smtClean="0">
                <a:ln>
                  <a:noFill/>
                </a:ln>
                <a:solidFill>
                  <a:schemeClr val="bg1"/>
                </a:solidFill>
                <a:effectLst/>
                <a:uFillTx/>
                <a:latin typeface="VNF-Oswald" panose="02000506000000020004" pitchFamily="2" charset="0"/>
                <a:sym typeface="Helvetica"/>
              </a:rPr>
              <a:t>nhiễm</a:t>
            </a:r>
            <a:r>
              <a:rPr kumimoji="0" lang="en-US" sz="3200" b="0" i="0" u="none" strike="noStrike" cap="none" spc="0" normalizeH="0" dirty="0" smtClean="0">
                <a:ln>
                  <a:noFill/>
                </a:ln>
                <a:solidFill>
                  <a:schemeClr val="bg1"/>
                </a:solidFill>
                <a:effectLst/>
                <a:uFillTx/>
                <a:latin typeface="VNF-Oswald" panose="02000506000000020004" pitchFamily="2" charset="0"/>
                <a:sym typeface="Helvetica"/>
              </a:rPr>
              <a:t> Streptococcus </a:t>
            </a:r>
            <a:r>
              <a:rPr kumimoji="0" lang="en-US" sz="3200" b="0" i="0" u="none" strike="noStrike" cap="none" spc="0" normalizeH="0" dirty="0" err="1" smtClean="0">
                <a:ln>
                  <a:noFill/>
                </a:ln>
                <a:solidFill>
                  <a:schemeClr val="bg1"/>
                </a:solidFill>
                <a:effectLst/>
                <a:uFillTx/>
                <a:latin typeface="VNF-Oswald" panose="02000506000000020004" pitchFamily="2" charset="0"/>
                <a:sym typeface="Helvetica"/>
              </a:rPr>
              <a:t>trước</a:t>
            </a:r>
            <a:endParaRPr kumimoji="0" lang="en-US" sz="3200" b="0" i="0" u="none" strike="noStrike" cap="none" spc="0" normalizeH="0" baseline="0" dirty="0">
              <a:ln>
                <a:noFill/>
              </a:ln>
              <a:solidFill>
                <a:schemeClr val="bg1"/>
              </a:solidFill>
              <a:effectLst/>
              <a:uFillTx/>
              <a:latin typeface="VNF-Oswald" panose="02000506000000020004" pitchFamily="2" charset="0"/>
              <a:sym typeface="Helvetica"/>
            </a:endParaRPr>
          </a:p>
        </p:txBody>
      </p:sp>
      <p:sp>
        <p:nvSpPr>
          <p:cNvPr id="4" name="Rectangle 3"/>
          <p:cNvSpPr/>
          <p:nvPr/>
        </p:nvSpPr>
        <p:spPr>
          <a:xfrm>
            <a:off x="16611600" y="8157747"/>
            <a:ext cx="5867400" cy="677106"/>
          </a:xfrm>
          <a:prstGeom prst="rect">
            <a:avLst/>
          </a:prstGeom>
          <a:solidFill>
            <a:schemeClr val="bg2">
              <a:lumMod val="40000"/>
              <a:lumOff val="60000"/>
            </a:schemeClr>
          </a:solidFill>
          <a:ln w="25400" cap="flat">
            <a:no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chemeClr val="bg1"/>
                </a:solidFill>
                <a:effectLst/>
                <a:uFillTx/>
                <a:latin typeface="VNF-Oswald" panose="02000506000000020004" pitchFamily="2" charset="0"/>
                <a:sym typeface="Helvetica"/>
              </a:rPr>
              <a:t>2. </a:t>
            </a:r>
            <a:r>
              <a:rPr kumimoji="0" lang="en-US" sz="3200" b="0" i="0" u="none" strike="noStrike" cap="none" spc="0" normalizeH="0" baseline="0" dirty="0" err="1" smtClean="0">
                <a:ln>
                  <a:noFill/>
                </a:ln>
                <a:solidFill>
                  <a:schemeClr val="bg1"/>
                </a:solidFill>
                <a:effectLst/>
                <a:uFillTx/>
                <a:latin typeface="VNF-Oswald" panose="02000506000000020004" pitchFamily="2" charset="0"/>
                <a:sym typeface="Helvetica"/>
              </a:rPr>
              <a:t>Bổ</a:t>
            </a:r>
            <a:r>
              <a:rPr kumimoji="0" lang="en-US" sz="32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3200" b="0" i="0" u="none" strike="noStrike" cap="none" spc="0" normalizeH="0" dirty="0" err="1" smtClean="0">
                <a:ln>
                  <a:noFill/>
                </a:ln>
                <a:solidFill>
                  <a:schemeClr val="bg1"/>
                </a:solidFill>
                <a:effectLst/>
                <a:uFillTx/>
                <a:latin typeface="VNF-Oswald" panose="02000506000000020004" pitchFamily="2" charset="0"/>
                <a:sym typeface="Helvetica"/>
              </a:rPr>
              <a:t>thể</a:t>
            </a:r>
            <a:r>
              <a:rPr kumimoji="0" lang="en-US" sz="32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3200" b="0" i="0" u="none" strike="noStrike" cap="none" spc="0" normalizeH="0" dirty="0" err="1" smtClean="0">
                <a:ln>
                  <a:noFill/>
                </a:ln>
                <a:solidFill>
                  <a:schemeClr val="bg1"/>
                </a:solidFill>
                <a:effectLst/>
                <a:uFillTx/>
                <a:latin typeface="VNF-Oswald" panose="02000506000000020004" pitchFamily="2" charset="0"/>
                <a:sym typeface="Helvetica"/>
              </a:rPr>
              <a:t>huyết</a:t>
            </a:r>
            <a:r>
              <a:rPr kumimoji="0" lang="en-US" sz="32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3200" b="0" i="0" u="none" strike="noStrike" cap="none" spc="0" normalizeH="0" dirty="0" err="1" smtClean="0">
                <a:ln>
                  <a:noFill/>
                </a:ln>
                <a:solidFill>
                  <a:schemeClr val="bg1"/>
                </a:solidFill>
                <a:effectLst/>
                <a:uFillTx/>
                <a:latin typeface="VNF-Oswald" panose="02000506000000020004" pitchFamily="2" charset="0"/>
                <a:sym typeface="Helvetica"/>
              </a:rPr>
              <a:t>thanh</a:t>
            </a:r>
            <a:r>
              <a:rPr kumimoji="0" lang="en-US" sz="32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3200" b="0" i="0" u="none" strike="noStrike" cap="none" spc="0" normalizeH="0" dirty="0" err="1" smtClean="0">
                <a:ln>
                  <a:noFill/>
                </a:ln>
                <a:solidFill>
                  <a:schemeClr val="bg1"/>
                </a:solidFill>
                <a:effectLst/>
                <a:uFillTx/>
                <a:latin typeface="VNF-Oswald" panose="02000506000000020004" pitchFamily="2" charset="0"/>
                <a:sym typeface="Helvetica"/>
              </a:rPr>
              <a:t>bình</a:t>
            </a:r>
            <a:r>
              <a:rPr kumimoji="0" lang="en-US" sz="32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3200" b="0" i="0" u="none" strike="noStrike" cap="none" spc="0" normalizeH="0" dirty="0" err="1" smtClean="0">
                <a:ln>
                  <a:noFill/>
                </a:ln>
                <a:solidFill>
                  <a:schemeClr val="bg1"/>
                </a:solidFill>
                <a:effectLst/>
                <a:uFillTx/>
                <a:latin typeface="VNF-Oswald" panose="02000506000000020004" pitchFamily="2" charset="0"/>
                <a:sym typeface="Helvetica"/>
              </a:rPr>
              <a:t>thường</a:t>
            </a:r>
            <a:endParaRPr kumimoji="0" lang="en-US" sz="3200" b="0" i="0" u="none" strike="noStrike" cap="none" spc="0" normalizeH="0" baseline="0" dirty="0">
              <a:ln>
                <a:noFill/>
              </a:ln>
              <a:solidFill>
                <a:schemeClr val="bg1"/>
              </a:solidFill>
              <a:effectLst/>
              <a:uFillTx/>
              <a:latin typeface="VNF-Oswald" panose="02000506000000020004" pitchFamily="2" charset="0"/>
              <a:sym typeface="Helvetica"/>
            </a:endParaRPr>
          </a:p>
        </p:txBody>
      </p:sp>
      <p:sp>
        <p:nvSpPr>
          <p:cNvPr id="5" name="Rectangle 4"/>
          <p:cNvSpPr/>
          <p:nvPr/>
        </p:nvSpPr>
        <p:spPr>
          <a:xfrm>
            <a:off x="9307287" y="11257705"/>
            <a:ext cx="5834742" cy="677106"/>
          </a:xfrm>
          <a:prstGeom prst="rect">
            <a:avLst/>
          </a:prstGeom>
          <a:solidFill>
            <a:schemeClr val="bg2">
              <a:lumMod val="40000"/>
              <a:lumOff val="60000"/>
            </a:schemeClr>
          </a:solidFill>
          <a:ln w="25400" cap="flat">
            <a:no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chemeClr val="bg1"/>
                </a:solidFill>
                <a:effectLst/>
                <a:uFillTx/>
                <a:latin typeface="VNF-Oswald" panose="02000506000000020004" pitchFamily="2" charset="0"/>
                <a:sym typeface="Helvetica"/>
              </a:rPr>
              <a:t>3.</a:t>
            </a:r>
            <a:r>
              <a:rPr kumimoji="0" lang="en-US" sz="32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3200" b="0" i="0" u="none" strike="noStrike" cap="none" spc="0" normalizeH="0" dirty="0" err="1" smtClean="0">
                <a:ln>
                  <a:noFill/>
                </a:ln>
                <a:solidFill>
                  <a:schemeClr val="bg1"/>
                </a:solidFill>
                <a:effectLst/>
                <a:uFillTx/>
                <a:latin typeface="VNF-Oswald" panose="02000506000000020004" pitchFamily="2" charset="0"/>
                <a:sym typeface="Helvetica"/>
              </a:rPr>
              <a:t>Bằng</a:t>
            </a:r>
            <a:r>
              <a:rPr kumimoji="0" lang="en-US" sz="32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3200" b="0" i="0" u="none" strike="noStrike" cap="none" spc="0" normalizeH="0" dirty="0" err="1" smtClean="0">
                <a:ln>
                  <a:noFill/>
                </a:ln>
                <a:solidFill>
                  <a:schemeClr val="bg1"/>
                </a:solidFill>
                <a:effectLst/>
                <a:uFillTx/>
                <a:latin typeface="VNF-Oswald" panose="02000506000000020004" pitchFamily="2" charset="0"/>
                <a:sym typeface="Helvetica"/>
              </a:rPr>
              <a:t>chứng</a:t>
            </a:r>
            <a:r>
              <a:rPr kumimoji="0" lang="en-US" sz="32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3200" b="0" i="0" u="none" strike="noStrike" cap="none" spc="0" normalizeH="0" dirty="0" err="1" smtClean="0">
                <a:ln>
                  <a:noFill/>
                </a:ln>
                <a:solidFill>
                  <a:schemeClr val="bg1"/>
                </a:solidFill>
                <a:effectLst/>
                <a:uFillTx/>
                <a:latin typeface="VNF-Oswald" panose="02000506000000020004" pitchFamily="2" charset="0"/>
                <a:sym typeface="Helvetica"/>
              </a:rPr>
              <a:t>của</a:t>
            </a:r>
            <a:r>
              <a:rPr kumimoji="0" lang="en-US" sz="32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3200" b="0" i="0" u="none" strike="noStrike" cap="none" spc="0" normalizeH="0" dirty="0" err="1" smtClean="0">
                <a:ln>
                  <a:noFill/>
                </a:ln>
                <a:solidFill>
                  <a:schemeClr val="bg1"/>
                </a:solidFill>
                <a:effectLst/>
                <a:uFillTx/>
                <a:latin typeface="VNF-Oswald" panose="02000506000000020004" pitchFamily="2" charset="0"/>
                <a:sym typeface="Helvetica"/>
              </a:rPr>
              <a:t>bệnh</a:t>
            </a:r>
            <a:r>
              <a:rPr kumimoji="0" lang="en-US" sz="32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3200" b="0" i="0" u="none" strike="noStrike" cap="none" spc="0" normalizeH="0" dirty="0" err="1" smtClean="0">
                <a:ln>
                  <a:noFill/>
                </a:ln>
                <a:solidFill>
                  <a:schemeClr val="bg1"/>
                </a:solidFill>
                <a:effectLst/>
                <a:uFillTx/>
                <a:latin typeface="VNF-Oswald" panose="02000506000000020004" pitchFamily="2" charset="0"/>
                <a:sym typeface="Helvetica"/>
              </a:rPr>
              <a:t>hệ</a:t>
            </a:r>
            <a:r>
              <a:rPr kumimoji="0" lang="en-US" sz="32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3200" b="0" i="0" u="none" strike="noStrike" cap="none" spc="0" normalizeH="0" dirty="0" err="1" smtClean="0">
                <a:ln>
                  <a:noFill/>
                </a:ln>
                <a:solidFill>
                  <a:schemeClr val="bg1"/>
                </a:solidFill>
                <a:effectLst/>
                <a:uFillTx/>
                <a:latin typeface="VNF-Oswald" panose="02000506000000020004" pitchFamily="2" charset="0"/>
                <a:sym typeface="Helvetica"/>
              </a:rPr>
              <a:t>thống</a:t>
            </a:r>
            <a:endParaRPr kumimoji="0" lang="en-US" sz="3200" b="0" i="0" u="none" strike="noStrike" cap="none" spc="0" normalizeH="0" baseline="0" dirty="0">
              <a:ln>
                <a:noFill/>
              </a:ln>
              <a:solidFill>
                <a:schemeClr val="bg1"/>
              </a:solidFill>
              <a:effectLst/>
              <a:uFillTx/>
              <a:latin typeface="VNF-Oswald" panose="02000506000000020004" pitchFamily="2" charset="0"/>
              <a:sym typeface="Helvetica"/>
            </a:endParaRPr>
          </a:p>
        </p:txBody>
      </p:sp>
      <p:sp>
        <p:nvSpPr>
          <p:cNvPr id="6" name="Rectangle 5"/>
          <p:cNvSpPr/>
          <p:nvPr/>
        </p:nvSpPr>
        <p:spPr>
          <a:xfrm>
            <a:off x="2895600" y="7880748"/>
            <a:ext cx="5334000" cy="677106"/>
          </a:xfrm>
          <a:prstGeom prst="rect">
            <a:avLst/>
          </a:prstGeom>
          <a:solidFill>
            <a:schemeClr val="bg2">
              <a:lumMod val="40000"/>
              <a:lumOff val="60000"/>
            </a:schemeClr>
          </a:solidFill>
          <a:ln w="25400" cap="flat">
            <a:no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chemeClr val="bg1"/>
                </a:solidFill>
                <a:effectLst/>
                <a:uFillTx/>
                <a:latin typeface="VNF-Oswald" panose="02000506000000020004" pitchFamily="2" charset="0"/>
                <a:sym typeface="Helvetica"/>
              </a:rPr>
              <a:t>4. </a:t>
            </a:r>
            <a:r>
              <a:rPr kumimoji="0" lang="en-US" sz="3200" b="0" i="0" u="none" strike="noStrike" cap="none" spc="0" normalizeH="0" baseline="0" dirty="0" err="1" smtClean="0">
                <a:ln>
                  <a:noFill/>
                </a:ln>
                <a:solidFill>
                  <a:schemeClr val="bg1"/>
                </a:solidFill>
                <a:effectLst/>
                <a:uFillTx/>
                <a:latin typeface="VNF-Oswald" panose="02000506000000020004" pitchFamily="2" charset="0"/>
                <a:sym typeface="Helvetica"/>
              </a:rPr>
              <a:t>Tiến</a:t>
            </a:r>
            <a:r>
              <a:rPr kumimoji="0" lang="en-US" sz="32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3200" b="0" i="0" u="none" strike="noStrike" cap="none" spc="0" normalizeH="0" dirty="0" err="1" smtClean="0">
                <a:ln>
                  <a:noFill/>
                </a:ln>
                <a:solidFill>
                  <a:schemeClr val="bg1"/>
                </a:solidFill>
                <a:effectLst/>
                <a:uFillTx/>
                <a:latin typeface="VNF-Oswald" panose="02000506000000020004" pitchFamily="2" charset="0"/>
                <a:sym typeface="Helvetica"/>
              </a:rPr>
              <a:t>triển</a:t>
            </a:r>
            <a:r>
              <a:rPr kumimoji="0" lang="en-US" sz="32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3200" b="0" i="0" u="none" strike="noStrike" cap="none" spc="0" normalizeH="0" dirty="0" err="1" smtClean="0">
                <a:ln>
                  <a:noFill/>
                </a:ln>
                <a:solidFill>
                  <a:schemeClr val="bg1"/>
                </a:solidFill>
                <a:effectLst/>
                <a:uFillTx/>
                <a:latin typeface="VNF-Oswald" panose="02000506000000020004" pitchFamily="2" charset="0"/>
                <a:sym typeface="Helvetica"/>
              </a:rPr>
              <a:t>nhanh</a:t>
            </a:r>
            <a:endParaRPr kumimoji="0" lang="en-US" sz="3200" b="0" i="0" u="none" strike="noStrike" cap="none" spc="0" normalizeH="0" baseline="0" dirty="0">
              <a:ln>
                <a:noFill/>
              </a:ln>
              <a:solidFill>
                <a:schemeClr val="bg1"/>
              </a:solidFill>
              <a:effectLst/>
              <a:uFillTx/>
              <a:latin typeface="VNF-Oswald" panose="02000506000000020004" pitchFamily="2" charset="0"/>
              <a:sym typeface="Helvetica"/>
            </a:endParaRPr>
          </a:p>
        </p:txBody>
      </p:sp>
      <p:sp>
        <p:nvSpPr>
          <p:cNvPr id="7" name="Rectangle 6"/>
          <p:cNvSpPr/>
          <p:nvPr/>
        </p:nvSpPr>
        <p:spPr>
          <a:xfrm>
            <a:off x="2895600" y="4491709"/>
            <a:ext cx="5334000" cy="677106"/>
          </a:xfrm>
          <a:prstGeom prst="rect">
            <a:avLst/>
          </a:prstGeom>
          <a:solidFill>
            <a:schemeClr val="bg2">
              <a:lumMod val="40000"/>
              <a:lumOff val="60000"/>
            </a:schemeClr>
          </a:solidFill>
          <a:ln w="25400" cap="flat">
            <a:no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chemeClr val="bg1"/>
                </a:solidFill>
                <a:effectLst/>
                <a:uFillTx/>
                <a:latin typeface="VNF-Oswald" panose="02000506000000020004" pitchFamily="2" charset="0"/>
                <a:sym typeface="Helvetica"/>
              </a:rPr>
              <a:t>5. </a:t>
            </a:r>
            <a:r>
              <a:rPr kumimoji="0" lang="en-US" sz="3200" b="0" i="0" u="none" strike="noStrike" cap="none" spc="0" normalizeH="0" baseline="0" dirty="0" err="1" smtClean="0">
                <a:ln>
                  <a:noFill/>
                </a:ln>
                <a:solidFill>
                  <a:schemeClr val="bg1"/>
                </a:solidFill>
                <a:effectLst/>
                <a:uFillTx/>
                <a:latin typeface="VNF-Oswald" panose="02000506000000020004" pitchFamily="2" charset="0"/>
                <a:sym typeface="Helvetica"/>
              </a:rPr>
              <a:t>Chậm</a:t>
            </a:r>
            <a:r>
              <a:rPr kumimoji="0" lang="en-US" sz="32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3200" b="0" i="0" u="none" strike="noStrike" cap="none" spc="0" normalizeH="0" dirty="0" err="1" smtClean="0">
                <a:ln>
                  <a:noFill/>
                </a:ln>
                <a:solidFill>
                  <a:schemeClr val="bg1"/>
                </a:solidFill>
                <a:effectLst/>
                <a:uFillTx/>
                <a:latin typeface="VNF-Oswald" panose="02000506000000020004" pitchFamily="2" charset="0"/>
                <a:sym typeface="Helvetica"/>
              </a:rPr>
              <a:t>lui</a:t>
            </a:r>
            <a:r>
              <a:rPr kumimoji="0" lang="en-US" sz="32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3200" b="0" i="0" u="none" strike="noStrike" cap="none" spc="0" normalizeH="0" dirty="0" err="1" smtClean="0">
                <a:ln>
                  <a:noFill/>
                </a:ln>
                <a:solidFill>
                  <a:schemeClr val="bg1"/>
                </a:solidFill>
                <a:effectLst/>
                <a:uFillTx/>
                <a:latin typeface="VNF-Oswald" panose="02000506000000020004" pitchFamily="2" charset="0"/>
                <a:sym typeface="Helvetica"/>
              </a:rPr>
              <a:t>bệnh</a:t>
            </a:r>
            <a:endParaRPr kumimoji="0" lang="en-US" sz="3200" b="0" i="0" u="none" strike="noStrike" cap="none" spc="0" normalizeH="0" baseline="0" dirty="0">
              <a:ln>
                <a:noFill/>
              </a:ln>
              <a:solidFill>
                <a:schemeClr val="bg1"/>
              </a:solidFill>
              <a:effectLst/>
              <a:uFillTx/>
              <a:latin typeface="VNF-Oswald" panose="02000506000000020004" pitchFamily="2" charset="0"/>
              <a:sym typeface="Helvetica"/>
            </a:endParaRPr>
          </a:p>
        </p:txBody>
      </p:sp>
    </p:spTree>
  </p:cSld>
  <p:clrMapOvr>
    <a:masterClrMapping/>
  </p:clrMapOvr>
  <p:transition spd="slow">
    <p:dissolve/>
  </p:transition>
  <p:timing>
    <p:tnLst>
      <p:par>
        <p:cTn id="1" dur="indefinite" restart="never" fill="hold"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6800" y="304800"/>
            <a:ext cx="22326600" cy="12954000"/>
          </a:xfrm>
          <a:prstGeom prst="rect">
            <a:avLst/>
          </a:prstGeom>
          <a:solidFill>
            <a:schemeClr val="tx1">
              <a:alpha val="86000"/>
            </a:schemeClr>
          </a:solidFill>
          <a:ln w="25400" cap="flat">
            <a:no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F9F9F9"/>
              </a:solidFill>
              <a:effectLst/>
              <a:uFillTx/>
              <a:latin typeface="+mn-lt"/>
              <a:ea typeface="+mn-ea"/>
              <a:cs typeface="+mn-cs"/>
              <a:sym typeface="Helvetica"/>
            </a:endParaRPr>
          </a:p>
        </p:txBody>
      </p:sp>
      <p:sp>
        <p:nvSpPr>
          <p:cNvPr id="8" name="TextBox 7"/>
          <p:cNvSpPr txBox="1"/>
          <p:nvPr/>
        </p:nvSpPr>
        <p:spPr>
          <a:xfrm>
            <a:off x="1524000" y="501136"/>
            <a:ext cx="3093796"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smtClean="0">
                <a:ln>
                  <a:noFill/>
                </a:ln>
                <a:solidFill>
                  <a:schemeClr val="bg1"/>
                </a:solidFill>
                <a:effectLst/>
                <a:uFillTx/>
                <a:latin typeface="VNF-Oswald" panose="02000506000000020004" pitchFamily="2" charset="0"/>
                <a:sym typeface="Helvetica"/>
              </a:rPr>
              <a:t>5.</a:t>
            </a:r>
            <a:r>
              <a:rPr kumimoji="0" lang="en-US" sz="60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6000" b="0" i="0" u="none" strike="noStrike" cap="none" spc="0" normalizeH="0" dirty="0" err="1" smtClean="0">
                <a:ln>
                  <a:noFill/>
                </a:ln>
                <a:solidFill>
                  <a:schemeClr val="bg1"/>
                </a:solidFill>
                <a:effectLst/>
                <a:uFillTx/>
                <a:latin typeface="VNF-Oswald" panose="02000506000000020004" pitchFamily="2" charset="0"/>
                <a:sym typeface="Helvetica"/>
              </a:rPr>
              <a:t>Điều</a:t>
            </a:r>
            <a:r>
              <a:rPr kumimoji="0" lang="en-US" sz="60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6000" b="0" i="0" u="none" strike="noStrike" cap="none" spc="0" normalizeH="0" dirty="0" err="1" smtClean="0">
                <a:ln>
                  <a:noFill/>
                </a:ln>
                <a:solidFill>
                  <a:schemeClr val="bg1"/>
                </a:solidFill>
                <a:effectLst/>
                <a:uFillTx/>
                <a:latin typeface="VNF-Oswald" panose="02000506000000020004" pitchFamily="2" charset="0"/>
                <a:sym typeface="Helvetica"/>
              </a:rPr>
              <a:t>trị</a:t>
            </a:r>
            <a:endParaRPr kumimoji="0" lang="en-US" sz="6000" b="0" i="0" u="none" strike="noStrike" cap="none" spc="0" normalizeH="0" baseline="0" dirty="0">
              <a:ln>
                <a:noFill/>
              </a:ln>
              <a:solidFill>
                <a:schemeClr val="bg1"/>
              </a:solidFill>
              <a:effectLst/>
              <a:uFillTx/>
              <a:latin typeface="VNF-Oswald" panose="02000506000000020004" pitchFamily="2" charset="0"/>
              <a:sym typeface="Helvetica"/>
            </a:endParaRPr>
          </a:p>
        </p:txBody>
      </p:sp>
      <p:sp>
        <p:nvSpPr>
          <p:cNvPr id="6" name="TextBox 5"/>
          <p:cNvSpPr txBox="1"/>
          <p:nvPr/>
        </p:nvSpPr>
        <p:spPr>
          <a:xfrm>
            <a:off x="2971800" y="3220670"/>
            <a:ext cx="11350864" cy="44114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4000" dirty="0" err="1" smtClean="0">
                <a:solidFill>
                  <a:schemeClr val="bg1"/>
                </a:solidFill>
                <a:latin typeface="VNF-Oswald" panose="02000506000000020004" pitchFamily="2" charset="0"/>
              </a:rPr>
              <a:t>Chưa</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có</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điều</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trị</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đặc</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hiệu</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cho</a:t>
            </a:r>
            <a:r>
              <a:rPr lang="en-US" sz="4000" dirty="0" smtClean="0">
                <a:solidFill>
                  <a:schemeClr val="bg1"/>
                </a:solidFill>
                <a:latin typeface="VNF-Oswald" panose="02000506000000020004" pitchFamily="2" charset="0"/>
              </a:rPr>
              <a:t> VCTC </a:t>
            </a:r>
            <a:r>
              <a:rPr lang="en-US" sz="4000" dirty="0" err="1" smtClean="0">
                <a:solidFill>
                  <a:schemeClr val="bg1"/>
                </a:solidFill>
                <a:latin typeface="VNF-Oswald" panose="02000506000000020004" pitchFamily="2" charset="0"/>
              </a:rPr>
              <a:t>hậu</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nhiễm</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liên</a:t>
            </a:r>
            <a:endParaRPr lang="en-US" sz="4000" dirty="0" smtClean="0">
              <a:solidFill>
                <a:schemeClr val="bg1"/>
              </a:solidFill>
              <a:latin typeface="VNF-Oswald" panose="02000506000000020004" pitchFamily="2" charset="0"/>
            </a:endParaRPr>
          </a:p>
          <a:p>
            <a:pPr marR="0" algn="l" defTabSz="914400" rtl="0" fontAlgn="auto" latinLnBrk="0" hangingPunct="0">
              <a:lnSpc>
                <a:spcPct val="100000"/>
              </a:lnSpc>
              <a:spcBef>
                <a:spcPts val="0"/>
              </a:spcBef>
              <a:spcAft>
                <a:spcPts val="0"/>
              </a:spcAft>
              <a:buClrTx/>
              <a:buSzTx/>
              <a:tabLst/>
            </a:pPr>
            <a:r>
              <a:rPr lang="en-US" sz="4000" dirty="0" err="1">
                <a:solidFill>
                  <a:schemeClr val="bg1"/>
                </a:solidFill>
                <a:latin typeface="VNF-Oswald" panose="02000506000000020004" pitchFamily="2" charset="0"/>
              </a:rPr>
              <a:t>c</a:t>
            </a:r>
            <a:r>
              <a:rPr lang="en-US" sz="4000" dirty="0" err="1" smtClean="0">
                <a:solidFill>
                  <a:schemeClr val="bg1"/>
                </a:solidFill>
                <a:latin typeface="VNF-Oswald" panose="02000506000000020004" pitchFamily="2" charset="0"/>
              </a:rPr>
              <a:t>ầu</a:t>
            </a:r>
            <a:endParaRPr lang="en-US" sz="4000" dirty="0" smtClean="0">
              <a:solidFill>
                <a:schemeClr val="bg1"/>
              </a:solidFill>
              <a:latin typeface="VNF-Oswald" panose="02000506000000020004" pitchFamily="2" charset="0"/>
            </a:endParaRP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4000" dirty="0" err="1" smtClean="0">
                <a:solidFill>
                  <a:schemeClr val="bg1"/>
                </a:solidFill>
                <a:latin typeface="VNF-Oswald" panose="02000506000000020004" pitchFamily="2" charset="0"/>
              </a:rPr>
              <a:t>Chủ</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yếu</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là</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điều</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trị</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hạ</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áp</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phòng</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không</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để</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biển</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chứng</a:t>
            </a:r>
            <a:endParaRPr lang="en-US" sz="4000" dirty="0">
              <a:solidFill>
                <a:schemeClr val="bg1"/>
              </a:solidFill>
              <a:latin typeface="VNF-Oswald" panose="02000506000000020004" pitchFamily="2" charset="0"/>
            </a:endParaRPr>
          </a:p>
          <a:p>
            <a:pPr marR="0" algn="l" defTabSz="914400" rtl="0" fontAlgn="auto" latinLnBrk="0" hangingPunct="0">
              <a:lnSpc>
                <a:spcPct val="100000"/>
              </a:lnSpc>
              <a:spcBef>
                <a:spcPts val="0"/>
              </a:spcBef>
              <a:spcAft>
                <a:spcPts val="0"/>
              </a:spcAft>
              <a:buClrTx/>
              <a:buSzTx/>
              <a:tabLst/>
            </a:pPr>
            <a:r>
              <a:rPr lang="en-US" sz="4000" dirty="0" err="1" smtClean="0">
                <a:solidFill>
                  <a:schemeClr val="bg1"/>
                </a:solidFill>
                <a:latin typeface="VNF-Oswald" panose="02000506000000020004" pitchFamily="2" charset="0"/>
              </a:rPr>
              <a:t>xảy</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ra</a:t>
            </a:r>
            <a:endParaRPr lang="en-US" sz="4000" dirty="0" smtClean="0">
              <a:solidFill>
                <a:schemeClr val="bg1"/>
              </a:solidFill>
              <a:latin typeface="VNF-Oswald" panose="02000506000000020004" pitchFamily="2" charset="0"/>
            </a:endParaRP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4000" dirty="0" err="1" smtClean="0">
                <a:solidFill>
                  <a:schemeClr val="bg1"/>
                </a:solidFill>
                <a:latin typeface="VNF-Oswald" panose="02000506000000020004" pitchFamily="2" charset="0"/>
              </a:rPr>
              <a:t>Ăn</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lạt</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trong</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giai</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đoạn</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cấp</a:t>
            </a:r>
            <a:endParaRPr lang="en-US" sz="4000" dirty="0" smtClean="0">
              <a:solidFill>
                <a:schemeClr val="bg1"/>
              </a:solidFill>
              <a:latin typeface="VNF-Oswald" panose="02000506000000020004" pitchFamily="2" charset="0"/>
            </a:endParaRP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4000" dirty="0" err="1" smtClean="0">
                <a:solidFill>
                  <a:schemeClr val="bg1"/>
                </a:solidFill>
                <a:latin typeface="VNF-Oswald" panose="02000506000000020004" pitchFamily="2" charset="0"/>
              </a:rPr>
              <a:t>Kháng</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sinh</a:t>
            </a:r>
            <a:r>
              <a:rPr lang="en-US" sz="4000" dirty="0" smtClean="0">
                <a:solidFill>
                  <a:schemeClr val="bg1"/>
                </a:solidFill>
                <a:latin typeface="VNF-Oswald" panose="02000506000000020004" pitchFamily="2" charset="0"/>
              </a:rPr>
              <a:t>: PNC V hay Erythromycin </a:t>
            </a:r>
            <a:r>
              <a:rPr lang="en-US" sz="4000" dirty="0" err="1" smtClean="0">
                <a:solidFill>
                  <a:schemeClr val="bg1"/>
                </a:solidFill>
                <a:latin typeface="VNF-Oswald" panose="02000506000000020004" pitchFamily="2" charset="0"/>
              </a:rPr>
              <a:t>để</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diệt</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các</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liên</a:t>
            </a:r>
            <a:endParaRPr lang="en-US" sz="4000" dirty="0" smtClean="0">
              <a:solidFill>
                <a:schemeClr val="bg1"/>
              </a:solidFill>
              <a:latin typeface="VNF-Oswald" panose="02000506000000020004" pitchFamily="2" charset="0"/>
            </a:endParaRPr>
          </a:p>
          <a:p>
            <a:pPr marR="0" algn="l" defTabSz="914400" rtl="0" fontAlgn="auto" latinLnBrk="0" hangingPunct="0">
              <a:lnSpc>
                <a:spcPct val="100000"/>
              </a:lnSpc>
              <a:spcBef>
                <a:spcPts val="0"/>
              </a:spcBef>
              <a:spcAft>
                <a:spcPts val="0"/>
              </a:spcAft>
              <a:buClrTx/>
              <a:buSzTx/>
              <a:tabLst/>
            </a:pPr>
            <a:r>
              <a:rPr lang="en-US" sz="4000" dirty="0" err="1">
                <a:solidFill>
                  <a:schemeClr val="bg1"/>
                </a:solidFill>
                <a:latin typeface="VNF-Oswald" panose="02000506000000020004" pitchFamily="2" charset="0"/>
              </a:rPr>
              <a:t>c</a:t>
            </a:r>
            <a:r>
              <a:rPr lang="en-US" sz="4000" dirty="0" err="1" smtClean="0">
                <a:solidFill>
                  <a:schemeClr val="bg1"/>
                </a:solidFill>
                <a:latin typeface="VNF-Oswald" panose="02000506000000020004" pitchFamily="2" charset="0"/>
              </a:rPr>
              <a:t>ầu</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còn</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sót</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lại</a:t>
            </a:r>
            <a:endParaRPr lang="en-US" sz="4000" dirty="0" smtClean="0">
              <a:solidFill>
                <a:schemeClr val="bg1"/>
              </a:solidFill>
              <a:latin typeface="VNF-Oswald" panose="02000506000000020004"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198" y="1523108"/>
            <a:ext cx="5715000" cy="4048125"/>
          </a:xfrm>
          <a:prstGeom prst="rect">
            <a:avLst/>
          </a:prstGeom>
        </p:spPr>
      </p:pic>
      <p:sp>
        <p:nvSpPr>
          <p:cNvPr id="11" name="TextBox 10"/>
          <p:cNvSpPr txBox="1"/>
          <p:nvPr/>
        </p:nvSpPr>
        <p:spPr>
          <a:xfrm>
            <a:off x="533400" y="9806305"/>
            <a:ext cx="10265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F9F9F9"/>
              </a:solidFill>
              <a:effectLst/>
              <a:uFillTx/>
              <a:latin typeface="+mn-lt"/>
              <a:ea typeface="+mn-ea"/>
              <a:cs typeface="+mn-cs"/>
              <a:sym typeface="Helvetica"/>
            </a:endParaRPr>
          </a:p>
        </p:txBody>
      </p:sp>
      <p:sp>
        <p:nvSpPr>
          <p:cNvPr id="12" name="Rectangle 11"/>
          <p:cNvSpPr/>
          <p:nvPr/>
        </p:nvSpPr>
        <p:spPr>
          <a:xfrm>
            <a:off x="4686299" y="5649342"/>
            <a:ext cx="4114800" cy="1292660"/>
          </a:xfrm>
          <a:prstGeom prst="rect">
            <a:avLst/>
          </a:prstGeom>
          <a:solidFill>
            <a:srgbClr val="1A242E"/>
          </a:solidFill>
          <a:ln w="25400" cap="flat">
            <a:solidFill>
              <a:srgbClr val="3B80B5"/>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err="1" smtClean="0">
                <a:ln>
                  <a:noFill/>
                </a:ln>
                <a:solidFill>
                  <a:srgbClr val="F9F9F9"/>
                </a:solidFill>
                <a:effectLst/>
                <a:uFillTx/>
                <a:latin typeface="+mn-lt"/>
                <a:ea typeface="+mn-ea"/>
                <a:cs typeface="+mn-cs"/>
                <a:sym typeface="Helvetica"/>
              </a:rPr>
              <a:t>Hộp</a:t>
            </a:r>
            <a:r>
              <a:rPr kumimoji="0" lang="en-US" sz="3600" b="0" i="0" u="none" strike="noStrike" cap="none" spc="0" normalizeH="0" dirty="0" smtClean="0">
                <a:ln>
                  <a:noFill/>
                </a:ln>
                <a:solidFill>
                  <a:srgbClr val="F9F9F9"/>
                </a:solidFill>
                <a:effectLst/>
                <a:uFillTx/>
                <a:latin typeface="+mn-lt"/>
                <a:ea typeface="+mn-ea"/>
                <a:cs typeface="+mn-cs"/>
                <a:sym typeface="Helvetica"/>
              </a:rPr>
              <a:t> 1 </a:t>
            </a:r>
            <a:r>
              <a:rPr kumimoji="0" lang="en-US" sz="3600" b="0" i="0" u="none" strike="noStrike" cap="none" spc="0" normalizeH="0" dirty="0" err="1" smtClean="0">
                <a:ln>
                  <a:noFill/>
                </a:ln>
                <a:solidFill>
                  <a:srgbClr val="F9F9F9"/>
                </a:solidFill>
                <a:effectLst/>
                <a:uFillTx/>
                <a:latin typeface="+mn-lt"/>
                <a:ea typeface="+mn-ea"/>
                <a:cs typeface="+mn-cs"/>
                <a:sym typeface="Helvetica"/>
              </a:rPr>
              <a:t>vỉ</a:t>
            </a:r>
            <a:r>
              <a:rPr kumimoji="0" lang="en-US" sz="3600" b="0" i="0" u="none" strike="noStrike" cap="none" spc="0" normalizeH="0" dirty="0" smtClean="0">
                <a:ln>
                  <a:noFill/>
                </a:ln>
                <a:solidFill>
                  <a:srgbClr val="F9F9F9"/>
                </a:solidFill>
                <a:effectLst/>
                <a:uFillTx/>
                <a:latin typeface="+mn-lt"/>
                <a:ea typeface="+mn-ea"/>
                <a:cs typeface="+mn-cs"/>
                <a:sym typeface="Helvetica"/>
              </a:rPr>
              <a:t> x 12 </a:t>
            </a:r>
            <a:r>
              <a:rPr kumimoji="0" lang="en-US" sz="3600" b="0" i="0" u="none" strike="noStrike" cap="none" spc="0" normalizeH="0" dirty="0" err="1" smtClean="0">
                <a:ln>
                  <a:noFill/>
                </a:ln>
                <a:solidFill>
                  <a:srgbClr val="F9F9F9"/>
                </a:solidFill>
                <a:effectLst/>
                <a:uFillTx/>
                <a:latin typeface="+mn-lt"/>
                <a:ea typeface="+mn-ea"/>
                <a:cs typeface="+mn-cs"/>
                <a:sym typeface="Helvetica"/>
              </a:rPr>
              <a:t>viên</a:t>
            </a:r>
            <a:endParaRPr kumimoji="0" lang="en-US" sz="3600" b="0" i="0" u="none" strike="noStrike" cap="none" spc="0" normalizeH="0" baseline="0" dirty="0" smtClean="0">
              <a:ln>
                <a:noFill/>
              </a:ln>
              <a:solidFill>
                <a:srgbClr val="F9F9F9"/>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9F9F9"/>
                </a:solidFill>
                <a:effectLst/>
                <a:uFillTx/>
                <a:latin typeface="+mn-lt"/>
                <a:ea typeface="+mn-ea"/>
                <a:cs typeface="+mn-cs"/>
                <a:sym typeface="Helvetica"/>
              </a:rPr>
              <a:t>350 </a:t>
            </a:r>
            <a:r>
              <a:rPr kumimoji="0" lang="en-US" sz="3600" b="0" i="0" u="none" strike="noStrike" cap="none" spc="0" normalizeH="0" baseline="0" dirty="0" err="1" smtClean="0">
                <a:ln>
                  <a:noFill/>
                </a:ln>
                <a:solidFill>
                  <a:srgbClr val="F9F9F9"/>
                </a:solidFill>
                <a:effectLst/>
                <a:uFillTx/>
                <a:latin typeface="+mn-lt"/>
                <a:ea typeface="+mn-ea"/>
                <a:cs typeface="+mn-cs"/>
                <a:sym typeface="Helvetica"/>
              </a:rPr>
              <a:t>đồng</a:t>
            </a:r>
            <a:r>
              <a:rPr lang="en-US" dirty="0"/>
              <a:t> </a:t>
            </a:r>
            <a:r>
              <a:rPr lang="en-US" dirty="0" smtClean="0"/>
              <a:t>/ </a:t>
            </a:r>
            <a:r>
              <a:rPr lang="en-US" dirty="0" err="1" smtClean="0"/>
              <a:t>viên</a:t>
            </a:r>
            <a:endParaRPr kumimoji="0" lang="en-US" sz="3600" b="0" i="0" u="none" strike="noStrike" cap="none" spc="0" normalizeH="0" baseline="0" dirty="0">
              <a:ln>
                <a:noFill/>
              </a:ln>
              <a:solidFill>
                <a:srgbClr val="F9F9F9"/>
              </a:solidFill>
              <a:effectLst/>
              <a:uFillTx/>
              <a:latin typeface="+mn-lt"/>
              <a:ea typeface="+mn-ea"/>
              <a:cs typeface="+mn-cs"/>
              <a:sym typeface="Helvetica"/>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69507" y="1562685"/>
            <a:ext cx="6096000" cy="3968970"/>
          </a:xfrm>
          <a:prstGeom prst="rect">
            <a:avLst/>
          </a:prstGeom>
        </p:spPr>
      </p:pic>
      <p:sp>
        <p:nvSpPr>
          <p:cNvPr id="14" name="Rectangle 13"/>
          <p:cNvSpPr/>
          <p:nvPr/>
        </p:nvSpPr>
        <p:spPr>
          <a:xfrm>
            <a:off x="16260107" y="5647845"/>
            <a:ext cx="4114800" cy="1292660"/>
          </a:xfrm>
          <a:prstGeom prst="rect">
            <a:avLst/>
          </a:prstGeom>
          <a:solidFill>
            <a:srgbClr val="1A242E"/>
          </a:solidFill>
          <a:ln w="25400" cap="flat">
            <a:solidFill>
              <a:srgbClr val="3B80B5"/>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err="1" smtClean="0">
                <a:ln>
                  <a:noFill/>
                </a:ln>
                <a:solidFill>
                  <a:srgbClr val="F9F9F9"/>
                </a:solidFill>
                <a:effectLst/>
                <a:uFillTx/>
                <a:latin typeface="+mn-lt"/>
                <a:ea typeface="+mn-ea"/>
                <a:cs typeface="+mn-cs"/>
                <a:sym typeface="Helvetica"/>
              </a:rPr>
              <a:t>Hộp</a:t>
            </a:r>
            <a:r>
              <a:rPr kumimoji="0" lang="en-US" sz="3600" b="0" i="0" u="none" strike="noStrike" cap="none" spc="0" normalizeH="0" dirty="0" smtClean="0">
                <a:ln>
                  <a:noFill/>
                </a:ln>
                <a:solidFill>
                  <a:srgbClr val="F9F9F9"/>
                </a:solidFill>
                <a:effectLst/>
                <a:uFillTx/>
                <a:latin typeface="+mn-lt"/>
                <a:ea typeface="+mn-ea"/>
                <a:cs typeface="+mn-cs"/>
                <a:sym typeface="Helvetica"/>
              </a:rPr>
              <a:t> 10 </a:t>
            </a:r>
            <a:r>
              <a:rPr kumimoji="0" lang="en-US" sz="3600" b="0" i="0" u="none" strike="noStrike" cap="none" spc="0" normalizeH="0" dirty="0" err="1" smtClean="0">
                <a:ln>
                  <a:noFill/>
                </a:ln>
                <a:solidFill>
                  <a:srgbClr val="F9F9F9"/>
                </a:solidFill>
                <a:effectLst/>
                <a:uFillTx/>
                <a:latin typeface="+mn-lt"/>
                <a:ea typeface="+mn-ea"/>
                <a:cs typeface="+mn-cs"/>
                <a:sym typeface="Helvetica"/>
              </a:rPr>
              <a:t>vỉ</a:t>
            </a:r>
            <a:r>
              <a:rPr kumimoji="0" lang="en-US" sz="3600" b="0" i="0" u="none" strike="noStrike" cap="none" spc="0" normalizeH="0" dirty="0" smtClean="0">
                <a:ln>
                  <a:noFill/>
                </a:ln>
                <a:solidFill>
                  <a:srgbClr val="F9F9F9"/>
                </a:solidFill>
                <a:effectLst/>
                <a:uFillTx/>
                <a:latin typeface="+mn-lt"/>
                <a:ea typeface="+mn-ea"/>
                <a:cs typeface="+mn-cs"/>
                <a:sym typeface="Helvetica"/>
              </a:rPr>
              <a:t> x 10 </a:t>
            </a:r>
            <a:r>
              <a:rPr kumimoji="0" lang="en-US" sz="3600" b="0" i="0" u="none" strike="noStrike" cap="none" spc="0" normalizeH="0" dirty="0" err="1" smtClean="0">
                <a:ln>
                  <a:noFill/>
                </a:ln>
                <a:solidFill>
                  <a:srgbClr val="F9F9F9"/>
                </a:solidFill>
                <a:effectLst/>
                <a:uFillTx/>
                <a:latin typeface="+mn-lt"/>
                <a:ea typeface="+mn-ea"/>
                <a:cs typeface="+mn-cs"/>
                <a:sym typeface="Helvetica"/>
              </a:rPr>
              <a:t>viên</a:t>
            </a:r>
            <a:endParaRPr kumimoji="0" lang="en-US" sz="3600" b="0" i="0" u="none" strike="noStrike" cap="none" spc="0" normalizeH="0" baseline="0" dirty="0" smtClean="0">
              <a:ln>
                <a:noFill/>
              </a:ln>
              <a:solidFill>
                <a:srgbClr val="F9F9F9"/>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9F9F9"/>
                </a:solidFill>
                <a:effectLst/>
                <a:uFillTx/>
                <a:latin typeface="+mn-lt"/>
                <a:ea typeface="+mn-ea"/>
                <a:cs typeface="+mn-cs"/>
                <a:sym typeface="Helvetica"/>
              </a:rPr>
              <a:t>1.800 </a:t>
            </a:r>
            <a:r>
              <a:rPr kumimoji="0" lang="en-US" sz="3600" b="0" i="0" u="none" strike="noStrike" cap="none" spc="0" normalizeH="0" baseline="0" dirty="0" err="1" smtClean="0">
                <a:ln>
                  <a:noFill/>
                </a:ln>
                <a:solidFill>
                  <a:srgbClr val="F9F9F9"/>
                </a:solidFill>
                <a:effectLst/>
                <a:uFillTx/>
                <a:latin typeface="+mn-lt"/>
                <a:ea typeface="+mn-ea"/>
                <a:cs typeface="+mn-cs"/>
                <a:sym typeface="Helvetica"/>
              </a:rPr>
              <a:t>đồng</a:t>
            </a:r>
            <a:r>
              <a:rPr kumimoji="0" lang="en-US" sz="3600" b="0" i="0" u="none" strike="noStrike" cap="none" spc="0" normalizeH="0" dirty="0" smtClean="0">
                <a:ln>
                  <a:noFill/>
                </a:ln>
                <a:solidFill>
                  <a:srgbClr val="F9F9F9"/>
                </a:solidFill>
                <a:effectLst/>
                <a:uFillTx/>
                <a:latin typeface="+mn-lt"/>
                <a:ea typeface="+mn-ea"/>
                <a:cs typeface="+mn-cs"/>
                <a:sym typeface="Helvetica"/>
              </a:rPr>
              <a:t> / </a:t>
            </a:r>
            <a:r>
              <a:rPr kumimoji="0" lang="en-US" sz="3600" b="0" i="0" u="none" strike="noStrike" cap="none" spc="0" normalizeH="0" dirty="0" err="1" smtClean="0">
                <a:ln>
                  <a:noFill/>
                </a:ln>
                <a:solidFill>
                  <a:srgbClr val="F9F9F9"/>
                </a:solidFill>
                <a:effectLst/>
                <a:uFillTx/>
                <a:latin typeface="+mn-lt"/>
                <a:ea typeface="+mn-ea"/>
                <a:cs typeface="+mn-cs"/>
                <a:sym typeface="Helvetica"/>
              </a:rPr>
              <a:t>viên</a:t>
            </a:r>
            <a:endParaRPr kumimoji="0" lang="en-US" sz="3600" b="0" i="0" u="none" strike="noStrike" cap="none" spc="0" normalizeH="0" baseline="0" dirty="0">
              <a:ln>
                <a:noFill/>
              </a:ln>
              <a:solidFill>
                <a:srgbClr val="F9F9F9"/>
              </a:solidFill>
              <a:effectLst/>
              <a:uFillTx/>
              <a:latin typeface="+mn-lt"/>
              <a:ea typeface="+mn-ea"/>
              <a:cs typeface="+mn-cs"/>
              <a:sym typeface="Helvetica"/>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9003" y="7342769"/>
            <a:ext cx="6869389" cy="4283531"/>
          </a:xfrm>
          <a:prstGeom prst="rect">
            <a:avLst/>
          </a:prstGeom>
        </p:spPr>
      </p:pic>
      <p:sp>
        <p:nvSpPr>
          <p:cNvPr id="16" name="Rectangle 15"/>
          <p:cNvSpPr/>
          <p:nvPr/>
        </p:nvSpPr>
        <p:spPr>
          <a:xfrm>
            <a:off x="4686299" y="11754233"/>
            <a:ext cx="4114800" cy="1292660"/>
          </a:xfrm>
          <a:prstGeom prst="rect">
            <a:avLst/>
          </a:prstGeom>
          <a:solidFill>
            <a:srgbClr val="1A242E"/>
          </a:solidFill>
          <a:ln w="25400" cap="flat">
            <a:solidFill>
              <a:srgbClr val="3B80B5"/>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err="1" smtClean="0">
                <a:ln>
                  <a:noFill/>
                </a:ln>
                <a:solidFill>
                  <a:srgbClr val="F9F9F9"/>
                </a:solidFill>
                <a:effectLst/>
                <a:uFillTx/>
                <a:latin typeface="+mn-lt"/>
                <a:ea typeface="+mn-ea"/>
                <a:cs typeface="+mn-cs"/>
                <a:sym typeface="Helvetica"/>
              </a:rPr>
              <a:t>Hộp</a:t>
            </a:r>
            <a:r>
              <a:rPr kumimoji="0" lang="en-US" sz="3600" b="0" i="0" u="none" strike="noStrike" cap="none" spc="0" normalizeH="0" dirty="0" smtClean="0">
                <a:ln>
                  <a:noFill/>
                </a:ln>
                <a:solidFill>
                  <a:srgbClr val="F9F9F9"/>
                </a:solidFill>
                <a:effectLst/>
                <a:uFillTx/>
                <a:latin typeface="+mn-lt"/>
                <a:ea typeface="+mn-ea"/>
                <a:cs typeface="+mn-cs"/>
                <a:sym typeface="Helvetica"/>
              </a:rPr>
              <a:t> 5 </a:t>
            </a:r>
            <a:r>
              <a:rPr kumimoji="0" lang="en-US" sz="3600" b="0" i="0" u="none" strike="noStrike" cap="none" spc="0" normalizeH="0" dirty="0" err="1" smtClean="0">
                <a:ln>
                  <a:noFill/>
                </a:ln>
                <a:solidFill>
                  <a:srgbClr val="F9F9F9"/>
                </a:solidFill>
                <a:effectLst/>
                <a:uFillTx/>
                <a:latin typeface="+mn-lt"/>
                <a:ea typeface="+mn-ea"/>
                <a:cs typeface="+mn-cs"/>
                <a:sym typeface="Helvetica"/>
              </a:rPr>
              <a:t>vỉ</a:t>
            </a:r>
            <a:r>
              <a:rPr kumimoji="0" lang="en-US" sz="3600" b="0" i="0" u="none" strike="noStrike" cap="none" spc="0" normalizeH="0" dirty="0" smtClean="0">
                <a:ln>
                  <a:noFill/>
                </a:ln>
                <a:solidFill>
                  <a:srgbClr val="F9F9F9"/>
                </a:solidFill>
                <a:effectLst/>
                <a:uFillTx/>
                <a:latin typeface="+mn-lt"/>
                <a:ea typeface="+mn-ea"/>
                <a:cs typeface="+mn-cs"/>
                <a:sym typeface="Helvetica"/>
              </a:rPr>
              <a:t> x 10 </a:t>
            </a:r>
            <a:r>
              <a:rPr kumimoji="0" lang="en-US" sz="3600" b="0" i="0" u="none" strike="noStrike" cap="none" spc="0" normalizeH="0" dirty="0" err="1" smtClean="0">
                <a:ln>
                  <a:noFill/>
                </a:ln>
                <a:solidFill>
                  <a:srgbClr val="F9F9F9"/>
                </a:solidFill>
                <a:effectLst/>
                <a:uFillTx/>
                <a:latin typeface="+mn-lt"/>
                <a:ea typeface="+mn-ea"/>
                <a:cs typeface="+mn-cs"/>
                <a:sym typeface="Helvetica"/>
              </a:rPr>
              <a:t>viên</a:t>
            </a:r>
            <a:endParaRPr kumimoji="0" lang="en-US" sz="3600" b="0" i="0" u="none" strike="noStrike" cap="none" spc="0" normalizeH="0" baseline="0" dirty="0" smtClean="0">
              <a:ln>
                <a:noFill/>
              </a:ln>
              <a:solidFill>
                <a:srgbClr val="F9F9F9"/>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9F9F9"/>
                </a:solidFill>
                <a:effectLst/>
                <a:uFillTx/>
                <a:latin typeface="+mn-lt"/>
                <a:ea typeface="+mn-ea"/>
                <a:cs typeface="+mn-cs"/>
                <a:sym typeface="Helvetica"/>
              </a:rPr>
              <a:t>360 </a:t>
            </a:r>
            <a:r>
              <a:rPr kumimoji="0" lang="en-US" sz="3600" b="0" i="0" u="none" strike="noStrike" cap="none" spc="0" normalizeH="0" baseline="0" dirty="0" err="1" smtClean="0">
                <a:ln>
                  <a:noFill/>
                </a:ln>
                <a:solidFill>
                  <a:srgbClr val="F9F9F9"/>
                </a:solidFill>
                <a:effectLst/>
                <a:uFillTx/>
                <a:latin typeface="+mn-lt"/>
                <a:ea typeface="+mn-ea"/>
                <a:cs typeface="+mn-cs"/>
                <a:sym typeface="Helvetica"/>
              </a:rPr>
              <a:t>đồng</a:t>
            </a:r>
            <a:r>
              <a:rPr lang="en-US" dirty="0"/>
              <a:t> </a:t>
            </a:r>
            <a:r>
              <a:rPr lang="en-US" dirty="0" smtClean="0"/>
              <a:t>/ </a:t>
            </a:r>
            <a:r>
              <a:rPr lang="en-US" dirty="0" err="1" smtClean="0"/>
              <a:t>viên</a:t>
            </a:r>
            <a:endParaRPr kumimoji="0" lang="en-US" sz="3600" b="0" i="0" u="none" strike="noStrike" cap="none" spc="0" normalizeH="0" baseline="0" dirty="0">
              <a:ln>
                <a:noFill/>
              </a:ln>
              <a:solidFill>
                <a:srgbClr val="F9F9F9"/>
              </a:solidFill>
              <a:effectLst/>
              <a:uFillTx/>
              <a:latin typeface="+mn-lt"/>
              <a:ea typeface="+mn-ea"/>
              <a:cs typeface="+mn-cs"/>
              <a:sym typeface="Helvetica"/>
            </a:endParaRP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76650" y="7350564"/>
            <a:ext cx="5481713" cy="4275736"/>
          </a:xfrm>
          <a:prstGeom prst="rect">
            <a:avLst/>
          </a:prstGeom>
        </p:spPr>
      </p:pic>
      <p:sp>
        <p:nvSpPr>
          <p:cNvPr id="18" name="Rectangle 17"/>
          <p:cNvSpPr/>
          <p:nvPr/>
        </p:nvSpPr>
        <p:spPr>
          <a:xfrm>
            <a:off x="16611600" y="11754233"/>
            <a:ext cx="4114800" cy="1292660"/>
          </a:xfrm>
          <a:prstGeom prst="rect">
            <a:avLst/>
          </a:prstGeom>
          <a:solidFill>
            <a:srgbClr val="1A242E"/>
          </a:solidFill>
          <a:ln w="25400" cap="flat">
            <a:solidFill>
              <a:srgbClr val="3B80B5"/>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err="1" smtClean="0">
                <a:ln>
                  <a:noFill/>
                </a:ln>
                <a:solidFill>
                  <a:srgbClr val="F9F9F9"/>
                </a:solidFill>
                <a:effectLst/>
                <a:uFillTx/>
                <a:latin typeface="+mn-lt"/>
                <a:ea typeface="+mn-ea"/>
                <a:cs typeface="+mn-cs"/>
                <a:sym typeface="Helvetica"/>
              </a:rPr>
              <a:t>Hộp</a:t>
            </a:r>
            <a:r>
              <a:rPr kumimoji="0" lang="en-US" sz="3600" b="0" i="0" u="none" strike="noStrike" cap="none" spc="0" normalizeH="0" dirty="0" smtClean="0">
                <a:ln>
                  <a:noFill/>
                </a:ln>
                <a:solidFill>
                  <a:srgbClr val="F9F9F9"/>
                </a:solidFill>
                <a:effectLst/>
                <a:uFillTx/>
                <a:latin typeface="+mn-lt"/>
                <a:ea typeface="+mn-ea"/>
                <a:cs typeface="+mn-cs"/>
                <a:sym typeface="Helvetica"/>
              </a:rPr>
              <a:t> 1 </a:t>
            </a:r>
            <a:r>
              <a:rPr kumimoji="0" lang="en-US" sz="3600" b="0" i="0" u="none" strike="noStrike" cap="none" spc="0" normalizeH="0" dirty="0" err="1" smtClean="0">
                <a:ln>
                  <a:noFill/>
                </a:ln>
                <a:solidFill>
                  <a:srgbClr val="F9F9F9"/>
                </a:solidFill>
                <a:effectLst/>
                <a:uFillTx/>
                <a:latin typeface="+mn-lt"/>
                <a:ea typeface="+mn-ea"/>
                <a:cs typeface="+mn-cs"/>
                <a:sym typeface="Helvetica"/>
              </a:rPr>
              <a:t>vỉ</a:t>
            </a:r>
            <a:r>
              <a:rPr kumimoji="0" lang="en-US" sz="3600" b="0" i="0" u="none" strike="noStrike" cap="none" spc="0" normalizeH="0" dirty="0" smtClean="0">
                <a:ln>
                  <a:noFill/>
                </a:ln>
                <a:solidFill>
                  <a:srgbClr val="F9F9F9"/>
                </a:solidFill>
                <a:effectLst/>
                <a:uFillTx/>
                <a:latin typeface="+mn-lt"/>
                <a:ea typeface="+mn-ea"/>
                <a:cs typeface="+mn-cs"/>
                <a:sym typeface="Helvetica"/>
              </a:rPr>
              <a:t> x 30 </a:t>
            </a:r>
            <a:r>
              <a:rPr kumimoji="0" lang="en-US" sz="3600" b="0" i="0" u="none" strike="noStrike" cap="none" spc="0" normalizeH="0" dirty="0" err="1" smtClean="0">
                <a:ln>
                  <a:noFill/>
                </a:ln>
                <a:solidFill>
                  <a:srgbClr val="F9F9F9"/>
                </a:solidFill>
                <a:effectLst/>
                <a:uFillTx/>
                <a:latin typeface="+mn-lt"/>
                <a:ea typeface="+mn-ea"/>
                <a:cs typeface="+mn-cs"/>
                <a:sym typeface="Helvetica"/>
              </a:rPr>
              <a:t>viên</a:t>
            </a:r>
            <a:endParaRPr kumimoji="0" lang="en-US" sz="3600" b="0" i="0" u="none" strike="noStrike" cap="none" spc="0" normalizeH="0" dirty="0" smtClean="0">
              <a:ln>
                <a:noFill/>
              </a:ln>
              <a:solidFill>
                <a:srgbClr val="F9F9F9"/>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tabLst/>
            </a:pPr>
            <a:r>
              <a:rPr lang="en-US" baseline="0" dirty="0" smtClean="0"/>
              <a:t>2.500</a:t>
            </a:r>
            <a:r>
              <a:rPr lang="en-US" dirty="0" smtClean="0"/>
              <a:t> </a:t>
            </a:r>
            <a:r>
              <a:rPr lang="en-US" dirty="0" err="1" smtClean="0"/>
              <a:t>đồng</a:t>
            </a:r>
            <a:r>
              <a:rPr lang="en-US" dirty="0" smtClean="0"/>
              <a:t> / </a:t>
            </a:r>
            <a:r>
              <a:rPr lang="en-US" dirty="0" err="1" smtClean="0"/>
              <a:t>viên</a:t>
            </a:r>
            <a:endParaRPr kumimoji="0" lang="en-US" sz="3600" b="0" i="0" u="none" strike="noStrike" cap="none" spc="0" normalizeH="0" baseline="0" dirty="0">
              <a:ln>
                <a:noFill/>
              </a:ln>
              <a:solidFill>
                <a:srgbClr val="F9F9F9"/>
              </a:solidFill>
              <a:effectLst/>
              <a:uFillTx/>
              <a:latin typeface="+mn-lt"/>
              <a:ea typeface="+mn-ea"/>
              <a:cs typeface="+mn-cs"/>
              <a:sym typeface="Helvetica"/>
            </a:endParaRPr>
          </a:p>
        </p:txBody>
      </p:sp>
      <p:sp>
        <p:nvSpPr>
          <p:cNvPr id="19" name="TextBox 18"/>
          <p:cNvSpPr txBox="1"/>
          <p:nvPr/>
        </p:nvSpPr>
        <p:spPr>
          <a:xfrm>
            <a:off x="3070898" y="2358242"/>
            <a:ext cx="4055597"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err="1" smtClean="0">
                <a:ln>
                  <a:noFill/>
                </a:ln>
                <a:solidFill>
                  <a:schemeClr val="bg1"/>
                </a:solidFill>
                <a:effectLst/>
                <a:uFillTx/>
                <a:latin typeface="VNF-Oswald" panose="02000506000000020004" pitchFamily="2" charset="0"/>
                <a:sym typeface="Helvetica"/>
              </a:rPr>
              <a:t>Nguyên</a:t>
            </a:r>
            <a:r>
              <a:rPr kumimoji="0" lang="en-US" sz="40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4000" b="0" i="0" u="none" strike="noStrike" cap="none" spc="0" normalizeH="0" dirty="0" err="1" smtClean="0">
                <a:ln>
                  <a:noFill/>
                </a:ln>
                <a:solidFill>
                  <a:schemeClr val="bg1"/>
                </a:solidFill>
                <a:effectLst/>
                <a:uFillTx/>
                <a:latin typeface="VNF-Oswald" panose="02000506000000020004" pitchFamily="2" charset="0"/>
                <a:sym typeface="Helvetica"/>
              </a:rPr>
              <a:t>tắc</a:t>
            </a:r>
            <a:r>
              <a:rPr kumimoji="0" lang="en-US" sz="40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4000" b="0" i="0" u="none" strike="noStrike" cap="none" spc="0" normalizeH="0" dirty="0" err="1" smtClean="0">
                <a:ln>
                  <a:noFill/>
                </a:ln>
                <a:solidFill>
                  <a:schemeClr val="bg1"/>
                </a:solidFill>
                <a:effectLst/>
                <a:uFillTx/>
                <a:latin typeface="VNF-Oswald" panose="02000506000000020004" pitchFamily="2" charset="0"/>
                <a:sym typeface="Helvetica"/>
              </a:rPr>
              <a:t>điều</a:t>
            </a:r>
            <a:r>
              <a:rPr kumimoji="0" lang="en-US" sz="40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4000" b="0" i="0" u="none" strike="noStrike" cap="none" spc="0" normalizeH="0" dirty="0" err="1" smtClean="0">
                <a:ln>
                  <a:noFill/>
                </a:ln>
                <a:solidFill>
                  <a:schemeClr val="bg1"/>
                </a:solidFill>
                <a:effectLst/>
                <a:uFillTx/>
                <a:latin typeface="VNF-Oswald" panose="02000506000000020004" pitchFamily="2" charset="0"/>
                <a:sym typeface="Helvetica"/>
              </a:rPr>
              <a:t>trị</a:t>
            </a:r>
            <a:r>
              <a:rPr kumimoji="0" lang="en-US" sz="4000" b="0" i="0" u="none" strike="noStrike" cap="none" spc="0" normalizeH="0" dirty="0" smtClean="0">
                <a:ln>
                  <a:noFill/>
                </a:ln>
                <a:solidFill>
                  <a:schemeClr val="bg1"/>
                </a:solidFill>
                <a:effectLst/>
                <a:uFillTx/>
                <a:latin typeface="VNF-Oswald" panose="02000506000000020004" pitchFamily="2" charset="0"/>
                <a:sym typeface="Helvetica"/>
              </a:rPr>
              <a:t>:</a:t>
            </a:r>
            <a:endParaRPr kumimoji="0" lang="en-US" sz="4000" b="0" i="0" u="none" strike="noStrike" cap="none" spc="0" normalizeH="0" baseline="0" dirty="0">
              <a:ln>
                <a:noFill/>
              </a:ln>
              <a:solidFill>
                <a:schemeClr val="bg1"/>
              </a:solidFill>
              <a:effectLst/>
              <a:uFillTx/>
              <a:latin typeface="VNF-Oswald" panose="02000506000000020004" pitchFamily="2" charset="0"/>
              <a:sym typeface="Helvetica"/>
            </a:endParaRPr>
          </a:p>
        </p:txBody>
      </p:sp>
    </p:spTree>
    <p:extLst>
      <p:ext uri="{BB962C8B-B14F-4D97-AF65-F5344CB8AC3E}">
        <p14:creationId xmlns:p14="http://schemas.microsoft.com/office/powerpoint/2010/main" val="27685067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cTn>
                              </p:par>
                              <p:par>
                                <p:cTn id="10" presetID="47" presetClass="exit" presetSubtype="0" fill="hold" grpId="0" nodeType="withEffect">
                                  <p:stCondLst>
                                    <p:cond delay="0"/>
                                  </p:stCondLst>
                                  <p:childTnLst>
                                    <p:animEffect transition="out" filter="fade">
                                      <p:cBhvr>
                                        <p:cTn id="11" dur="1000"/>
                                        <p:tgtEl>
                                          <p:spTgt spid="19"/>
                                        </p:tgtEl>
                                      </p:cBhvr>
                                    </p:animEffect>
                                    <p:anim calcmode="lin" valueType="num">
                                      <p:cBhvr>
                                        <p:cTn id="12" dur="1000"/>
                                        <p:tgtEl>
                                          <p:spTgt spid="19"/>
                                        </p:tgtEl>
                                        <p:attrNameLst>
                                          <p:attrName>ppt_x</p:attrName>
                                        </p:attrNameLst>
                                      </p:cBhvr>
                                      <p:tavLst>
                                        <p:tav tm="0">
                                          <p:val>
                                            <p:strVal val="ppt_x"/>
                                          </p:val>
                                        </p:tav>
                                        <p:tav tm="100000">
                                          <p:val>
                                            <p:strVal val="ppt_x"/>
                                          </p:val>
                                        </p:tav>
                                      </p:tavLst>
                                    </p:anim>
                                    <p:anim calcmode="lin" valueType="num">
                                      <p:cBhvr>
                                        <p:cTn id="13" dur="1000"/>
                                        <p:tgtEl>
                                          <p:spTgt spid="19"/>
                                        </p:tgtEl>
                                        <p:attrNameLst>
                                          <p:attrName>ppt_y</p:attrName>
                                        </p:attrNameLst>
                                      </p:cBhvr>
                                      <p:tavLst>
                                        <p:tav tm="0">
                                          <p:val>
                                            <p:strVal val="ppt_y"/>
                                          </p:val>
                                        </p:tav>
                                        <p:tav tm="100000">
                                          <p:val>
                                            <p:strVal val="ppt_y-.1"/>
                                          </p:val>
                                        </p:tav>
                                      </p:tavLst>
                                    </p:anim>
                                    <p:set>
                                      <p:cBhvr>
                                        <p:cTn id="14" dur="1" fill="hold">
                                          <p:stCondLst>
                                            <p:cond delay="999"/>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4" grpId="0" animBg="1"/>
      <p:bldP spid="16" grpId="0" animBg="1"/>
      <p:bldP spid="18" grpId="0" animBg="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1867542"/>
            <a:ext cx="15875000" cy="3052100"/>
          </a:xfrm>
        </p:spPr>
        <p:txBody>
          <a:bodyPr>
            <a:normAutofit/>
          </a:bodyPr>
          <a:lstStyle/>
          <a:p>
            <a:r>
              <a:rPr lang="en-US" b="0" dirty="0" err="1" smtClean="0"/>
              <a:t>Xử</a:t>
            </a:r>
            <a:r>
              <a:rPr lang="en-US" b="0" dirty="0" smtClean="0"/>
              <a:t> </a:t>
            </a:r>
            <a:r>
              <a:rPr lang="en-US" b="0" dirty="0" err="1" smtClean="0"/>
              <a:t>trí</a:t>
            </a:r>
            <a:r>
              <a:rPr lang="en-US" b="0" dirty="0" smtClean="0"/>
              <a:t> </a:t>
            </a:r>
            <a:r>
              <a:rPr lang="en-US" b="0" dirty="0" err="1" smtClean="0"/>
              <a:t>viêm</a:t>
            </a:r>
            <a:r>
              <a:rPr lang="en-US" b="0" dirty="0" smtClean="0"/>
              <a:t> </a:t>
            </a:r>
            <a:r>
              <a:rPr lang="en-US" b="0" dirty="0" err="1" smtClean="0"/>
              <a:t>cầu</a:t>
            </a:r>
            <a:r>
              <a:rPr lang="en-US" b="0" dirty="0" smtClean="0"/>
              <a:t> </a:t>
            </a:r>
            <a:r>
              <a:rPr lang="en-US" b="0" dirty="0" err="1" smtClean="0"/>
              <a:t>thận</a:t>
            </a:r>
            <a:r>
              <a:rPr lang="en-US" b="0" dirty="0" smtClean="0"/>
              <a:t> </a:t>
            </a:r>
            <a:r>
              <a:rPr lang="en-US" b="0" dirty="0" err="1" smtClean="0"/>
              <a:t>cấp</a:t>
            </a:r>
            <a:endParaRPr lang="en-US" b="0" dirty="0"/>
          </a:p>
        </p:txBody>
      </p:sp>
      <p:sp>
        <p:nvSpPr>
          <p:cNvPr id="4" name="TextBox 3"/>
          <p:cNvSpPr txBox="1"/>
          <p:nvPr/>
        </p:nvSpPr>
        <p:spPr>
          <a:xfrm>
            <a:off x="3962400" y="4343400"/>
            <a:ext cx="7958910" cy="78585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600" b="0" i="0" u="none" strike="noStrike" cap="none" spc="0" normalizeH="0" baseline="0" dirty="0" err="1" smtClean="0">
                <a:ln>
                  <a:noFill/>
                </a:ln>
                <a:solidFill>
                  <a:schemeClr val="accent4">
                    <a:lumMod val="60000"/>
                    <a:lumOff val="40000"/>
                  </a:schemeClr>
                </a:solidFill>
                <a:effectLst/>
                <a:uFillTx/>
                <a:latin typeface="#9Slide01 Tieu de ngan" panose="00000800000000000000"/>
                <a:sym typeface="Helvetica"/>
              </a:rPr>
              <a:t>Quá</a:t>
            </a:r>
            <a:r>
              <a:rPr kumimoji="0" lang="en-US" sz="3600" b="0" i="0" u="none" strike="noStrike" cap="none" spc="0" normalizeH="0" dirty="0" smtClean="0">
                <a:ln>
                  <a:noFill/>
                </a:ln>
                <a:solidFill>
                  <a:schemeClr val="accent4">
                    <a:lumMod val="60000"/>
                    <a:lumOff val="40000"/>
                  </a:schemeClr>
                </a:solidFill>
                <a:effectLst/>
                <a:uFillTx/>
                <a:latin typeface="#9Slide01 Tieu de ngan" panose="00000800000000000000"/>
                <a:sym typeface="Helvetica"/>
              </a:rPr>
              <a:t> </a:t>
            </a:r>
            <a:r>
              <a:rPr kumimoji="0" lang="en-US" sz="3600" b="0" i="0" u="none" strike="noStrike" cap="none" spc="0" normalizeH="0" dirty="0" err="1" smtClean="0">
                <a:ln>
                  <a:noFill/>
                </a:ln>
                <a:solidFill>
                  <a:schemeClr val="accent4">
                    <a:lumMod val="60000"/>
                    <a:lumOff val="40000"/>
                  </a:schemeClr>
                </a:solidFill>
                <a:effectLst/>
                <a:uFillTx/>
                <a:latin typeface="#9Slide01 Tieu de ngan" panose="00000800000000000000"/>
                <a:sym typeface="Helvetica"/>
              </a:rPr>
              <a:t>tải</a:t>
            </a:r>
            <a:r>
              <a:rPr kumimoji="0" lang="en-US" sz="3600" b="0" i="0" u="none" strike="noStrike" cap="none" spc="0" normalizeH="0" dirty="0" smtClean="0">
                <a:ln>
                  <a:noFill/>
                </a:ln>
                <a:solidFill>
                  <a:schemeClr val="accent4">
                    <a:lumMod val="60000"/>
                    <a:lumOff val="40000"/>
                  </a:schemeClr>
                </a:solidFill>
                <a:effectLst/>
                <a:uFillTx/>
                <a:latin typeface="#9Slide01 Tieu de ngan" panose="00000800000000000000"/>
                <a:sym typeface="Helvetica"/>
              </a:rPr>
              <a:t> </a:t>
            </a:r>
            <a:r>
              <a:rPr kumimoji="0" lang="en-US" sz="3600" b="0" i="0" u="none" strike="noStrike" cap="none" spc="0" normalizeH="0" dirty="0" err="1" smtClean="0">
                <a:ln>
                  <a:noFill/>
                </a:ln>
                <a:solidFill>
                  <a:schemeClr val="accent4">
                    <a:lumMod val="60000"/>
                    <a:lumOff val="40000"/>
                  </a:schemeClr>
                </a:solidFill>
                <a:effectLst/>
                <a:uFillTx/>
                <a:latin typeface="#9Slide01 Tieu de ngan" panose="00000800000000000000"/>
                <a:sym typeface="Helvetica"/>
              </a:rPr>
              <a:t>dịch</a:t>
            </a:r>
            <a:endParaRPr kumimoji="0" lang="en-US" sz="3600" b="0" i="0" u="none" strike="noStrike" cap="none" spc="0" normalizeH="0" dirty="0" smtClean="0">
              <a:ln>
                <a:noFill/>
              </a:ln>
              <a:solidFill>
                <a:schemeClr val="accent4">
                  <a:lumMod val="60000"/>
                  <a:lumOff val="40000"/>
                </a:schemeClr>
              </a:solidFill>
              <a:effectLst/>
              <a:uFillTx/>
              <a:latin typeface="#9Slide01 Tieu de ngan" panose="00000800000000000000"/>
              <a:sym typeface="Helvetica"/>
            </a:endParaRPr>
          </a:p>
          <a:p>
            <a:pPr marR="0" algn="l" defTabSz="914400" rtl="0" fontAlgn="auto" latinLnBrk="0" hangingPunct="0">
              <a:lnSpc>
                <a:spcPct val="100000"/>
              </a:lnSpc>
              <a:spcBef>
                <a:spcPts val="0"/>
              </a:spcBef>
              <a:spcAft>
                <a:spcPts val="0"/>
              </a:spcAft>
              <a:buClrTx/>
              <a:buSzTx/>
              <a:tabLst/>
            </a:pPr>
            <a:r>
              <a:rPr lang="en-US" baseline="0" dirty="0">
                <a:latin typeface="#9Slide01 Tieu de ngan" panose="00000800000000000000"/>
              </a:rPr>
              <a:t>	</a:t>
            </a:r>
            <a:r>
              <a:rPr lang="en-US" baseline="0" dirty="0" err="1" smtClean="0">
                <a:latin typeface="#9Slide01 Tieu de ngan" panose="00000800000000000000"/>
              </a:rPr>
              <a:t>Hạn</a:t>
            </a:r>
            <a:r>
              <a:rPr lang="en-US" dirty="0" smtClean="0">
                <a:latin typeface="#9Slide01 Tieu de ngan" panose="00000800000000000000"/>
              </a:rPr>
              <a:t> </a:t>
            </a:r>
            <a:r>
              <a:rPr lang="en-US" dirty="0" err="1" smtClean="0">
                <a:latin typeface="#9Slide01 Tieu de ngan" panose="00000800000000000000"/>
              </a:rPr>
              <a:t>chế</a:t>
            </a:r>
            <a:r>
              <a:rPr lang="en-US" dirty="0" smtClean="0">
                <a:latin typeface="#9Slide01 Tieu de ngan" panose="00000800000000000000"/>
              </a:rPr>
              <a:t> </a:t>
            </a:r>
            <a:r>
              <a:rPr lang="en-US" dirty="0" err="1" smtClean="0">
                <a:latin typeface="#9Slide01 Tieu de ngan" panose="00000800000000000000"/>
              </a:rPr>
              <a:t>muối</a:t>
            </a:r>
            <a:r>
              <a:rPr lang="en-US" dirty="0" smtClean="0">
                <a:latin typeface="#9Slide01 Tieu de ngan" panose="00000800000000000000"/>
              </a:rPr>
              <a:t> </a:t>
            </a:r>
            <a:r>
              <a:rPr lang="en-US" dirty="0" err="1" smtClean="0">
                <a:latin typeface="#9Slide01 Tieu de ngan" panose="00000800000000000000"/>
              </a:rPr>
              <a:t>và</a:t>
            </a:r>
            <a:r>
              <a:rPr lang="en-US" dirty="0" smtClean="0">
                <a:latin typeface="#9Slide01 Tieu de ngan" panose="00000800000000000000"/>
              </a:rPr>
              <a:t> </a:t>
            </a:r>
            <a:r>
              <a:rPr lang="en-US" dirty="0" err="1" smtClean="0">
                <a:latin typeface="#9Slide01 Tieu de ngan" panose="00000800000000000000"/>
              </a:rPr>
              <a:t>dịch</a:t>
            </a:r>
            <a:endParaRPr lang="en-US" dirty="0" smtClean="0">
              <a:latin typeface="#9Slide01 Tieu de ngan" panose="00000800000000000000"/>
            </a:endParaRPr>
          </a:p>
          <a:p>
            <a:pPr marR="0" algn="l" defTabSz="914400" rtl="0" fontAlgn="auto" latinLnBrk="0" hangingPunct="0">
              <a:lnSpc>
                <a:spcPct val="100000"/>
              </a:lnSpc>
              <a:spcBef>
                <a:spcPts val="0"/>
              </a:spcBef>
              <a:spcAft>
                <a:spcPts val="0"/>
              </a:spcAft>
              <a:buClrTx/>
              <a:buSzTx/>
              <a:tabLst/>
            </a:pPr>
            <a:r>
              <a:rPr kumimoji="0" lang="en-US" sz="3600" b="0" i="0" u="none" strike="noStrike" cap="none" spc="0" normalizeH="0" baseline="0" dirty="0">
                <a:ln>
                  <a:noFill/>
                </a:ln>
                <a:solidFill>
                  <a:srgbClr val="F9F9F9"/>
                </a:solidFill>
                <a:effectLst/>
                <a:uFillTx/>
                <a:latin typeface="#9Slide01 Tieu de ngan" panose="00000800000000000000"/>
                <a:sym typeface="Helvetica"/>
              </a:rPr>
              <a:t>	</a:t>
            </a:r>
            <a:r>
              <a:rPr kumimoji="0" lang="en-US" sz="3600" b="0" i="0" u="none" strike="noStrike" cap="none" spc="0" normalizeH="0" baseline="0" dirty="0" err="1" smtClean="0">
                <a:ln>
                  <a:noFill/>
                </a:ln>
                <a:solidFill>
                  <a:srgbClr val="F9F9F9"/>
                </a:solidFill>
                <a:effectLst/>
                <a:uFillTx/>
                <a:latin typeface="#9Slide01 Tieu de ngan" panose="00000800000000000000"/>
                <a:sym typeface="Helvetica"/>
              </a:rPr>
              <a:t>Lợi</a:t>
            </a:r>
            <a:r>
              <a:rPr kumimoji="0" lang="en-US" sz="3600" b="0" i="0" u="none" strike="noStrike" cap="none" spc="0" normalizeH="0" dirty="0" smtClean="0">
                <a:ln>
                  <a:noFill/>
                </a:ln>
                <a:solidFill>
                  <a:srgbClr val="F9F9F9"/>
                </a:solidFill>
                <a:effectLst/>
                <a:uFillTx/>
                <a:latin typeface="#9Slide01 Tieu de ngan" panose="00000800000000000000"/>
                <a:sym typeface="Helvetica"/>
              </a:rPr>
              <a:t> </a:t>
            </a:r>
            <a:r>
              <a:rPr kumimoji="0" lang="en-US" sz="3600" b="0" i="0" u="none" strike="noStrike" cap="none" spc="0" normalizeH="0" dirty="0" err="1" smtClean="0">
                <a:ln>
                  <a:noFill/>
                </a:ln>
                <a:solidFill>
                  <a:srgbClr val="F9F9F9"/>
                </a:solidFill>
                <a:effectLst/>
                <a:uFillTx/>
                <a:latin typeface="#9Slide01 Tieu de ngan" panose="00000800000000000000"/>
                <a:sym typeface="Helvetica"/>
              </a:rPr>
              <a:t>tiểu</a:t>
            </a:r>
            <a:r>
              <a:rPr kumimoji="0" lang="en-US" sz="3600" b="0" i="0" u="none" strike="noStrike" cap="none" spc="0" normalizeH="0" dirty="0" smtClean="0">
                <a:ln>
                  <a:noFill/>
                </a:ln>
                <a:solidFill>
                  <a:srgbClr val="F9F9F9"/>
                </a:solidFill>
                <a:effectLst/>
                <a:uFillTx/>
                <a:latin typeface="#9Slide01 Tieu de ngan" panose="00000800000000000000"/>
                <a:sym typeface="Helvetica"/>
              </a:rPr>
              <a:t> </a:t>
            </a:r>
            <a:r>
              <a:rPr kumimoji="0" lang="en-US" sz="3600" b="0" i="0" u="none" strike="noStrike" cap="none" spc="0" normalizeH="0" dirty="0" err="1" smtClean="0">
                <a:ln>
                  <a:noFill/>
                </a:ln>
                <a:solidFill>
                  <a:srgbClr val="F9F9F9"/>
                </a:solidFill>
                <a:effectLst/>
                <a:uFillTx/>
                <a:latin typeface="#9Slide01 Tieu de ngan" panose="00000800000000000000"/>
                <a:sym typeface="Helvetica"/>
              </a:rPr>
              <a:t>quai</a:t>
            </a:r>
            <a:endParaRPr kumimoji="0" lang="en-US" sz="3600" b="0" i="0" u="none" strike="noStrike" cap="none" spc="0" normalizeH="0" dirty="0" smtClean="0">
              <a:ln>
                <a:noFill/>
              </a:ln>
              <a:solidFill>
                <a:srgbClr val="F9F9F9"/>
              </a:solidFill>
              <a:effectLst/>
              <a:uFillTx/>
              <a:latin typeface="#9Slide01 Tieu de ngan" panose="00000800000000000000"/>
              <a:sym typeface="Helvetica"/>
            </a:endParaRP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baseline="0" dirty="0" smtClean="0">
                <a:solidFill>
                  <a:schemeClr val="accent4">
                    <a:lumMod val="60000"/>
                    <a:lumOff val="40000"/>
                  </a:schemeClr>
                </a:solidFill>
                <a:latin typeface="#9Slide01 Tieu de ngan" panose="00000800000000000000"/>
              </a:rPr>
              <a:t>Cao</a:t>
            </a:r>
            <a:r>
              <a:rPr lang="en-US" dirty="0" smtClean="0">
                <a:solidFill>
                  <a:schemeClr val="accent4">
                    <a:lumMod val="60000"/>
                    <a:lumOff val="40000"/>
                  </a:schemeClr>
                </a:solidFill>
                <a:latin typeface="#9Slide01 Tieu de ngan" panose="00000800000000000000"/>
              </a:rPr>
              <a:t> </a:t>
            </a:r>
            <a:r>
              <a:rPr lang="en-US" dirty="0" err="1" smtClean="0">
                <a:solidFill>
                  <a:schemeClr val="accent4">
                    <a:lumMod val="60000"/>
                    <a:lumOff val="40000"/>
                  </a:schemeClr>
                </a:solidFill>
                <a:latin typeface="#9Slide01 Tieu de ngan" panose="00000800000000000000"/>
              </a:rPr>
              <a:t>huyết</a:t>
            </a:r>
            <a:r>
              <a:rPr lang="en-US" dirty="0" smtClean="0">
                <a:solidFill>
                  <a:schemeClr val="accent4">
                    <a:lumMod val="60000"/>
                    <a:lumOff val="40000"/>
                  </a:schemeClr>
                </a:solidFill>
                <a:latin typeface="#9Slide01 Tieu de ngan" panose="00000800000000000000"/>
              </a:rPr>
              <a:t> </a:t>
            </a:r>
            <a:r>
              <a:rPr lang="en-US" dirty="0" err="1" smtClean="0">
                <a:solidFill>
                  <a:schemeClr val="accent4">
                    <a:lumMod val="60000"/>
                    <a:lumOff val="40000"/>
                  </a:schemeClr>
                </a:solidFill>
                <a:latin typeface="#9Slide01 Tieu de ngan" panose="00000800000000000000"/>
              </a:rPr>
              <a:t>áp</a:t>
            </a:r>
            <a:endParaRPr lang="en-US" dirty="0" smtClean="0">
              <a:solidFill>
                <a:schemeClr val="accent4">
                  <a:lumMod val="60000"/>
                  <a:lumOff val="40000"/>
                </a:schemeClr>
              </a:solidFill>
              <a:latin typeface="#9Slide01 Tieu de ngan" panose="00000800000000000000"/>
            </a:endParaRPr>
          </a:p>
          <a:p>
            <a:pPr marR="0" algn="l" defTabSz="914400" rtl="0" fontAlgn="auto" latinLnBrk="0" hangingPunct="0">
              <a:lnSpc>
                <a:spcPct val="100000"/>
              </a:lnSpc>
              <a:spcBef>
                <a:spcPts val="0"/>
              </a:spcBef>
              <a:spcAft>
                <a:spcPts val="0"/>
              </a:spcAft>
              <a:buClrTx/>
              <a:buSzTx/>
              <a:tabLst/>
            </a:pPr>
            <a:r>
              <a:rPr kumimoji="0" lang="en-US" sz="3600" b="0" i="0" u="none" strike="noStrike" cap="none" spc="0" normalizeH="0" baseline="0" dirty="0">
                <a:ln>
                  <a:noFill/>
                </a:ln>
                <a:solidFill>
                  <a:srgbClr val="F9F9F9"/>
                </a:solidFill>
                <a:effectLst/>
                <a:uFillTx/>
                <a:latin typeface="#9Slide01 Tieu de ngan" panose="00000800000000000000"/>
                <a:sym typeface="Helvetica"/>
              </a:rPr>
              <a:t>	</a:t>
            </a:r>
            <a:r>
              <a:rPr kumimoji="0" lang="en-US" sz="3600" b="0" i="0" u="none" strike="noStrike" cap="none" spc="0" normalizeH="0" baseline="0" dirty="0" err="1" smtClean="0">
                <a:ln>
                  <a:noFill/>
                </a:ln>
                <a:solidFill>
                  <a:srgbClr val="F9F9F9"/>
                </a:solidFill>
                <a:effectLst/>
                <a:uFillTx/>
                <a:latin typeface="#9Slide01 Tieu de ngan" panose="00000800000000000000"/>
                <a:sym typeface="Helvetica"/>
              </a:rPr>
              <a:t>Thuốc</a:t>
            </a:r>
            <a:r>
              <a:rPr kumimoji="0" lang="en-US" sz="3600" b="0" i="0" u="none" strike="noStrike" cap="none" spc="0" normalizeH="0" dirty="0" smtClean="0">
                <a:ln>
                  <a:noFill/>
                </a:ln>
                <a:solidFill>
                  <a:srgbClr val="F9F9F9"/>
                </a:solidFill>
                <a:effectLst/>
                <a:uFillTx/>
                <a:latin typeface="#9Slide01 Tieu de ngan" panose="00000800000000000000"/>
                <a:sym typeface="Helvetica"/>
              </a:rPr>
              <a:t> </a:t>
            </a:r>
            <a:r>
              <a:rPr kumimoji="0" lang="en-US" sz="3600" b="0" i="0" u="none" strike="noStrike" cap="none" spc="0" normalizeH="0" dirty="0" err="1" smtClean="0">
                <a:ln>
                  <a:noFill/>
                </a:ln>
                <a:solidFill>
                  <a:srgbClr val="F9F9F9"/>
                </a:solidFill>
                <a:effectLst/>
                <a:uFillTx/>
                <a:latin typeface="#9Slide01 Tieu de ngan" panose="00000800000000000000"/>
                <a:sym typeface="Helvetica"/>
              </a:rPr>
              <a:t>ức</a:t>
            </a:r>
            <a:r>
              <a:rPr kumimoji="0" lang="en-US" sz="3600" b="0" i="0" u="none" strike="noStrike" cap="none" spc="0" normalizeH="0" dirty="0" smtClean="0">
                <a:ln>
                  <a:noFill/>
                </a:ln>
                <a:solidFill>
                  <a:srgbClr val="F9F9F9"/>
                </a:solidFill>
                <a:effectLst/>
                <a:uFillTx/>
                <a:latin typeface="#9Slide01 Tieu de ngan" panose="00000800000000000000"/>
                <a:sym typeface="Helvetica"/>
              </a:rPr>
              <a:t> </a:t>
            </a:r>
            <a:r>
              <a:rPr kumimoji="0" lang="en-US" sz="3600" b="0" i="0" u="none" strike="noStrike" cap="none" spc="0" normalizeH="0" dirty="0" err="1" smtClean="0">
                <a:ln>
                  <a:noFill/>
                </a:ln>
                <a:solidFill>
                  <a:srgbClr val="F9F9F9"/>
                </a:solidFill>
                <a:effectLst/>
                <a:uFillTx/>
                <a:latin typeface="#9Slide01 Tieu de ngan" panose="00000800000000000000"/>
                <a:sym typeface="Helvetica"/>
              </a:rPr>
              <a:t>chế</a:t>
            </a:r>
            <a:r>
              <a:rPr kumimoji="0" lang="en-US" sz="3600" b="0" i="0" u="none" strike="noStrike" cap="none" spc="0" normalizeH="0" dirty="0" smtClean="0">
                <a:ln>
                  <a:noFill/>
                </a:ln>
                <a:solidFill>
                  <a:srgbClr val="F9F9F9"/>
                </a:solidFill>
                <a:effectLst/>
                <a:uFillTx/>
                <a:latin typeface="#9Slide01 Tieu de ngan" panose="00000800000000000000"/>
                <a:sym typeface="Helvetica"/>
              </a:rPr>
              <a:t> men </a:t>
            </a:r>
            <a:r>
              <a:rPr kumimoji="0" lang="en-US" sz="3600" b="0" i="0" u="none" strike="noStrike" cap="none" spc="0" normalizeH="0" dirty="0" err="1" smtClean="0">
                <a:ln>
                  <a:noFill/>
                </a:ln>
                <a:solidFill>
                  <a:srgbClr val="F9F9F9"/>
                </a:solidFill>
                <a:effectLst/>
                <a:uFillTx/>
                <a:latin typeface="#9Slide01 Tieu de ngan" panose="00000800000000000000"/>
                <a:sym typeface="Helvetica"/>
              </a:rPr>
              <a:t>chuyển</a:t>
            </a:r>
            <a:endParaRPr kumimoji="0" lang="en-US" sz="3600" b="0" i="0" u="none" strike="noStrike" cap="none" spc="0" normalizeH="0" dirty="0" smtClean="0">
              <a:ln>
                <a:noFill/>
              </a:ln>
              <a:solidFill>
                <a:srgbClr val="F9F9F9"/>
              </a:solidFill>
              <a:effectLst/>
              <a:uFillTx/>
              <a:latin typeface="#9Slide01 Tieu de ngan" panose="00000800000000000000"/>
              <a:sym typeface="Helvetica"/>
            </a:endParaRPr>
          </a:p>
          <a:p>
            <a:pPr marR="0" algn="l" defTabSz="914400" rtl="0" fontAlgn="auto" latinLnBrk="0" hangingPunct="0">
              <a:lnSpc>
                <a:spcPct val="100000"/>
              </a:lnSpc>
              <a:spcBef>
                <a:spcPts val="0"/>
              </a:spcBef>
              <a:spcAft>
                <a:spcPts val="0"/>
              </a:spcAft>
              <a:buClrTx/>
              <a:buSzTx/>
              <a:tabLst/>
            </a:pPr>
            <a:r>
              <a:rPr lang="en-US" baseline="0" dirty="0">
                <a:latin typeface="#9Slide01 Tieu de ngan" panose="00000800000000000000"/>
              </a:rPr>
              <a:t>	</a:t>
            </a:r>
            <a:r>
              <a:rPr lang="en-US" baseline="0" dirty="0" err="1" smtClean="0">
                <a:latin typeface="#9Slide01 Tieu de ngan" panose="00000800000000000000"/>
              </a:rPr>
              <a:t>Thuốc</a:t>
            </a:r>
            <a:r>
              <a:rPr lang="en-US" dirty="0">
                <a:latin typeface="#9Slide01 Tieu de ngan" panose="00000800000000000000"/>
              </a:rPr>
              <a:t> </a:t>
            </a:r>
            <a:r>
              <a:rPr lang="en-US" dirty="0" err="1" smtClean="0">
                <a:latin typeface="#9Slide01 Tieu de ngan" panose="00000800000000000000"/>
              </a:rPr>
              <a:t>ức</a:t>
            </a:r>
            <a:r>
              <a:rPr lang="en-US" dirty="0" smtClean="0">
                <a:latin typeface="#9Slide01 Tieu de ngan" panose="00000800000000000000"/>
              </a:rPr>
              <a:t> </a:t>
            </a:r>
            <a:r>
              <a:rPr lang="en-US" dirty="0" err="1" smtClean="0">
                <a:latin typeface="#9Slide01 Tieu de ngan" panose="00000800000000000000"/>
              </a:rPr>
              <a:t>chế</a:t>
            </a:r>
            <a:r>
              <a:rPr lang="en-US" dirty="0" smtClean="0">
                <a:latin typeface="#9Slide01 Tieu de ngan" panose="00000800000000000000"/>
              </a:rPr>
              <a:t> </a:t>
            </a:r>
            <a:r>
              <a:rPr lang="en-US" dirty="0" err="1" smtClean="0">
                <a:latin typeface="#9Slide01 Tieu de ngan" panose="00000800000000000000"/>
              </a:rPr>
              <a:t>kênh</a:t>
            </a:r>
            <a:r>
              <a:rPr lang="en-US" dirty="0" smtClean="0">
                <a:latin typeface="#9Slide01 Tieu de ngan" panose="00000800000000000000"/>
              </a:rPr>
              <a:t> calcium</a:t>
            </a: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err="1" smtClean="0">
                <a:solidFill>
                  <a:schemeClr val="accent4">
                    <a:lumMod val="60000"/>
                    <a:lumOff val="40000"/>
                  </a:schemeClr>
                </a:solidFill>
                <a:latin typeface="#9Slide01 Tieu de ngan" panose="00000800000000000000"/>
              </a:rPr>
              <a:t>Tăng</a:t>
            </a:r>
            <a:r>
              <a:rPr lang="en-US" dirty="0" smtClean="0">
                <a:solidFill>
                  <a:schemeClr val="accent4">
                    <a:lumMod val="60000"/>
                    <a:lumOff val="40000"/>
                  </a:schemeClr>
                </a:solidFill>
                <a:latin typeface="#9Slide01 Tieu de ngan" panose="00000800000000000000"/>
              </a:rPr>
              <a:t> kali </a:t>
            </a:r>
            <a:r>
              <a:rPr lang="en-US" dirty="0" err="1" smtClean="0">
                <a:solidFill>
                  <a:schemeClr val="accent4">
                    <a:lumMod val="60000"/>
                    <a:lumOff val="40000"/>
                  </a:schemeClr>
                </a:solidFill>
                <a:latin typeface="#9Slide01 Tieu de ngan" panose="00000800000000000000"/>
              </a:rPr>
              <a:t>máu</a:t>
            </a:r>
            <a:endParaRPr lang="en-US" dirty="0" smtClean="0">
              <a:solidFill>
                <a:schemeClr val="accent4">
                  <a:lumMod val="60000"/>
                  <a:lumOff val="40000"/>
                </a:schemeClr>
              </a:solidFill>
              <a:latin typeface="#9Slide01 Tieu de ngan" panose="00000800000000000000"/>
            </a:endParaRPr>
          </a:p>
          <a:p>
            <a:pPr marR="0" algn="l" defTabSz="914400" rtl="0" fontAlgn="auto" latinLnBrk="0" hangingPunct="0">
              <a:lnSpc>
                <a:spcPct val="100000"/>
              </a:lnSpc>
              <a:spcBef>
                <a:spcPts val="0"/>
              </a:spcBef>
              <a:spcAft>
                <a:spcPts val="0"/>
              </a:spcAft>
              <a:buClrTx/>
              <a:buSzTx/>
              <a:tabLst/>
            </a:pPr>
            <a:r>
              <a:rPr kumimoji="0" lang="en-US" sz="3600" b="0" i="0" u="none" strike="noStrike" cap="none" spc="0" normalizeH="0" baseline="0" dirty="0">
                <a:ln>
                  <a:noFill/>
                </a:ln>
                <a:solidFill>
                  <a:srgbClr val="F9F9F9"/>
                </a:solidFill>
                <a:effectLst/>
                <a:uFillTx/>
                <a:latin typeface="#9Slide01 Tieu de ngan" panose="00000800000000000000"/>
                <a:sym typeface="Helvetica"/>
              </a:rPr>
              <a:t>	</a:t>
            </a:r>
            <a:r>
              <a:rPr kumimoji="0" lang="en-US" sz="3600" b="0" i="0" u="none" strike="noStrike" cap="none" spc="0" normalizeH="0" baseline="0" dirty="0" err="1" smtClean="0">
                <a:ln>
                  <a:noFill/>
                </a:ln>
                <a:solidFill>
                  <a:srgbClr val="F9F9F9"/>
                </a:solidFill>
                <a:effectLst/>
                <a:uFillTx/>
                <a:latin typeface="#9Slide01 Tieu de ngan" panose="00000800000000000000"/>
                <a:sym typeface="Helvetica"/>
              </a:rPr>
              <a:t>Hạn</a:t>
            </a:r>
            <a:r>
              <a:rPr kumimoji="0" lang="en-US" sz="3600" b="0" i="0" u="none" strike="noStrike" cap="none" spc="0" normalizeH="0" dirty="0" smtClean="0">
                <a:ln>
                  <a:noFill/>
                </a:ln>
                <a:solidFill>
                  <a:srgbClr val="F9F9F9"/>
                </a:solidFill>
                <a:effectLst/>
                <a:uFillTx/>
                <a:latin typeface="#9Slide01 Tieu de ngan" panose="00000800000000000000"/>
                <a:sym typeface="Helvetica"/>
              </a:rPr>
              <a:t> </a:t>
            </a:r>
            <a:r>
              <a:rPr kumimoji="0" lang="en-US" sz="3600" b="0" i="0" u="none" strike="noStrike" cap="none" spc="0" normalizeH="0" dirty="0" err="1" smtClean="0">
                <a:ln>
                  <a:noFill/>
                </a:ln>
                <a:solidFill>
                  <a:srgbClr val="F9F9F9"/>
                </a:solidFill>
                <a:effectLst/>
                <a:uFillTx/>
                <a:latin typeface="#9Slide01 Tieu de ngan" panose="00000800000000000000"/>
                <a:sym typeface="Helvetica"/>
              </a:rPr>
              <a:t>chế</a:t>
            </a:r>
            <a:r>
              <a:rPr kumimoji="0" lang="en-US" sz="3600" b="0" i="0" u="none" strike="noStrike" cap="none" spc="0" normalizeH="0" dirty="0" smtClean="0">
                <a:ln>
                  <a:noFill/>
                </a:ln>
                <a:solidFill>
                  <a:srgbClr val="F9F9F9"/>
                </a:solidFill>
                <a:effectLst/>
                <a:uFillTx/>
                <a:latin typeface="#9Slide01 Tieu de ngan" panose="00000800000000000000"/>
                <a:sym typeface="Helvetica"/>
              </a:rPr>
              <a:t> K </a:t>
            </a:r>
            <a:r>
              <a:rPr kumimoji="0" lang="en-US" sz="3600" b="0" i="0" u="none" strike="noStrike" cap="none" spc="0" normalizeH="0" dirty="0" err="1" smtClean="0">
                <a:ln>
                  <a:noFill/>
                </a:ln>
                <a:solidFill>
                  <a:srgbClr val="F9F9F9"/>
                </a:solidFill>
                <a:effectLst/>
                <a:uFillTx/>
                <a:latin typeface="#9Slide01 Tieu de ngan" panose="00000800000000000000"/>
                <a:sym typeface="Helvetica"/>
              </a:rPr>
              <a:t>trong</a:t>
            </a:r>
            <a:r>
              <a:rPr kumimoji="0" lang="en-US" sz="3600" b="0" i="0" u="none" strike="noStrike" cap="none" spc="0" normalizeH="0" dirty="0" smtClean="0">
                <a:ln>
                  <a:noFill/>
                </a:ln>
                <a:solidFill>
                  <a:srgbClr val="F9F9F9"/>
                </a:solidFill>
                <a:effectLst/>
                <a:uFillTx/>
                <a:latin typeface="#9Slide01 Tieu de ngan" panose="00000800000000000000"/>
                <a:sym typeface="Helvetica"/>
              </a:rPr>
              <a:t> </a:t>
            </a:r>
            <a:r>
              <a:rPr kumimoji="0" lang="en-US" sz="3600" b="0" i="0" u="none" strike="noStrike" cap="none" spc="0" normalizeH="0" dirty="0" err="1" smtClean="0">
                <a:ln>
                  <a:noFill/>
                </a:ln>
                <a:solidFill>
                  <a:srgbClr val="F9F9F9"/>
                </a:solidFill>
                <a:effectLst/>
                <a:uFillTx/>
                <a:latin typeface="#9Slide01 Tieu de ngan" panose="00000800000000000000"/>
                <a:sym typeface="Helvetica"/>
              </a:rPr>
              <a:t>thức</a:t>
            </a:r>
            <a:r>
              <a:rPr kumimoji="0" lang="en-US" sz="3600" b="0" i="0" u="none" strike="noStrike" cap="none" spc="0" normalizeH="0" dirty="0" smtClean="0">
                <a:ln>
                  <a:noFill/>
                </a:ln>
                <a:solidFill>
                  <a:srgbClr val="F9F9F9"/>
                </a:solidFill>
                <a:effectLst/>
                <a:uFillTx/>
                <a:latin typeface="#9Slide01 Tieu de ngan" panose="00000800000000000000"/>
                <a:sym typeface="Helvetica"/>
              </a:rPr>
              <a:t> </a:t>
            </a:r>
            <a:r>
              <a:rPr kumimoji="0" lang="en-US" sz="3600" b="0" i="0" u="none" strike="noStrike" cap="none" spc="0" normalizeH="0" dirty="0" err="1" smtClean="0">
                <a:ln>
                  <a:noFill/>
                </a:ln>
                <a:solidFill>
                  <a:srgbClr val="F9F9F9"/>
                </a:solidFill>
                <a:effectLst/>
                <a:uFillTx/>
                <a:latin typeface="#9Slide01 Tieu de ngan" panose="00000800000000000000"/>
                <a:sym typeface="Helvetica"/>
              </a:rPr>
              <a:t>ăn</a:t>
            </a:r>
            <a:endParaRPr kumimoji="0" lang="en-US" sz="3600" b="0" i="0" u="none" strike="noStrike" cap="none" spc="0" normalizeH="0" dirty="0" smtClean="0">
              <a:ln>
                <a:noFill/>
              </a:ln>
              <a:solidFill>
                <a:srgbClr val="F9F9F9"/>
              </a:solidFill>
              <a:effectLst/>
              <a:uFillTx/>
              <a:latin typeface="#9Slide01 Tieu de ngan" panose="00000800000000000000"/>
              <a:sym typeface="Helvetica"/>
            </a:endParaRPr>
          </a:p>
          <a:p>
            <a:pPr marR="0" algn="l" defTabSz="914400" rtl="0" fontAlgn="auto" latinLnBrk="0" hangingPunct="0">
              <a:lnSpc>
                <a:spcPct val="100000"/>
              </a:lnSpc>
              <a:spcBef>
                <a:spcPts val="0"/>
              </a:spcBef>
              <a:spcAft>
                <a:spcPts val="0"/>
              </a:spcAft>
              <a:buClrTx/>
              <a:buSzTx/>
              <a:tabLst/>
            </a:pPr>
            <a:r>
              <a:rPr lang="en-US" baseline="0" dirty="0">
                <a:latin typeface="#9Slide01 Tieu de ngan" panose="00000800000000000000"/>
              </a:rPr>
              <a:t>	</a:t>
            </a:r>
            <a:r>
              <a:rPr lang="en-US" baseline="0" dirty="0" err="1" smtClean="0">
                <a:latin typeface="#9Slide01 Tieu de ngan" panose="00000800000000000000"/>
              </a:rPr>
              <a:t>Chất</a:t>
            </a:r>
            <a:r>
              <a:rPr lang="en-US" dirty="0" smtClean="0">
                <a:latin typeface="#9Slide01 Tieu de ngan" panose="00000800000000000000"/>
              </a:rPr>
              <a:t> </a:t>
            </a:r>
            <a:r>
              <a:rPr lang="en-US" dirty="0" err="1" smtClean="0">
                <a:latin typeface="#9Slide01 Tieu de ngan" panose="00000800000000000000"/>
              </a:rPr>
              <a:t>trao</a:t>
            </a:r>
            <a:r>
              <a:rPr lang="en-US" dirty="0" smtClean="0">
                <a:latin typeface="#9Slide01 Tieu de ngan" panose="00000800000000000000"/>
              </a:rPr>
              <a:t> </a:t>
            </a:r>
            <a:r>
              <a:rPr lang="en-US" dirty="0" err="1" smtClean="0">
                <a:latin typeface="#9Slide01 Tieu de ngan" panose="00000800000000000000"/>
              </a:rPr>
              <a:t>đổi</a:t>
            </a:r>
            <a:r>
              <a:rPr lang="en-US" dirty="0" smtClean="0">
                <a:latin typeface="#9Slide01 Tieu de ngan" panose="00000800000000000000"/>
              </a:rPr>
              <a:t> ion</a:t>
            </a:r>
          </a:p>
          <a:p>
            <a:pPr marR="0" algn="l" defTabSz="914400" rtl="0" fontAlgn="auto" latinLnBrk="0" hangingPunct="0">
              <a:lnSpc>
                <a:spcPct val="100000"/>
              </a:lnSpc>
              <a:spcBef>
                <a:spcPts val="0"/>
              </a:spcBef>
              <a:spcAft>
                <a:spcPts val="0"/>
              </a:spcAft>
              <a:buClrTx/>
              <a:buSzTx/>
              <a:tabLst/>
            </a:pPr>
            <a:r>
              <a:rPr kumimoji="0" lang="en-US" sz="3600" b="0" i="0" u="none" strike="noStrike" cap="none" spc="0" normalizeH="0" baseline="0" dirty="0">
                <a:ln>
                  <a:noFill/>
                </a:ln>
                <a:solidFill>
                  <a:srgbClr val="F9F9F9"/>
                </a:solidFill>
                <a:effectLst/>
                <a:uFillTx/>
                <a:latin typeface="#9Slide01 Tieu de ngan" panose="00000800000000000000"/>
                <a:sym typeface="Helvetica"/>
              </a:rPr>
              <a:t>	</a:t>
            </a:r>
            <a:r>
              <a:rPr lang="en-US" dirty="0" err="1" smtClean="0">
                <a:latin typeface="#9Slide01 Tieu de ngan" panose="00000800000000000000"/>
              </a:rPr>
              <a:t>Các</a:t>
            </a:r>
            <a:r>
              <a:rPr lang="en-US" dirty="0" smtClean="0">
                <a:latin typeface="#9Slide01 Tieu de ngan" panose="00000800000000000000"/>
              </a:rPr>
              <a:t> </a:t>
            </a:r>
            <a:r>
              <a:rPr lang="en-US" dirty="0" err="1" smtClean="0">
                <a:latin typeface="#9Slide01 Tieu de ngan" panose="00000800000000000000"/>
              </a:rPr>
              <a:t>thuốc</a:t>
            </a:r>
            <a:r>
              <a:rPr lang="en-US" dirty="0" smtClean="0">
                <a:latin typeface="#9Slide01 Tieu de ngan" panose="00000800000000000000"/>
              </a:rPr>
              <a:t> </a:t>
            </a:r>
            <a:r>
              <a:rPr lang="en-US" dirty="0" err="1" smtClean="0">
                <a:latin typeface="#9Slide01 Tieu de ngan" panose="00000800000000000000"/>
              </a:rPr>
              <a:t>cấp</a:t>
            </a:r>
            <a:r>
              <a:rPr lang="en-US" dirty="0" smtClean="0">
                <a:latin typeface="#9Slide01 Tieu de ngan" panose="00000800000000000000"/>
              </a:rPr>
              <a:t> </a:t>
            </a:r>
            <a:r>
              <a:rPr lang="en-US" dirty="0" err="1" smtClean="0">
                <a:latin typeface="#9Slide01 Tieu de ngan" panose="00000800000000000000"/>
              </a:rPr>
              <a:t>cứu</a:t>
            </a:r>
            <a:endParaRPr lang="en-US" dirty="0">
              <a:latin typeface="#9Slide01 Tieu de ngan" panose="00000800000000000000"/>
            </a:endParaRPr>
          </a:p>
          <a:p>
            <a:pPr marR="0" algn="l" defTabSz="914400" rtl="0" fontAlgn="auto" latinLnBrk="0" hangingPunct="0">
              <a:lnSpc>
                <a:spcPct val="100000"/>
              </a:lnSpc>
              <a:spcBef>
                <a:spcPts val="0"/>
              </a:spcBef>
              <a:spcAft>
                <a:spcPts val="0"/>
              </a:spcAft>
              <a:buClrTx/>
              <a:buSzTx/>
              <a:tabLst/>
            </a:pPr>
            <a:r>
              <a:rPr kumimoji="0" lang="en-US" sz="3600" b="0" i="0" u="none" strike="noStrike" cap="none" spc="0" normalizeH="0" baseline="0" dirty="0" smtClean="0">
                <a:ln>
                  <a:noFill/>
                </a:ln>
                <a:solidFill>
                  <a:srgbClr val="F9F9F9"/>
                </a:solidFill>
                <a:effectLst/>
                <a:uFillTx/>
                <a:latin typeface="#9Slide01 Tieu de ngan" panose="00000800000000000000"/>
                <a:sym typeface="Helvetica"/>
              </a:rPr>
              <a:t>	</a:t>
            </a:r>
            <a:r>
              <a:rPr kumimoji="0" lang="en-US" sz="3600" b="0" i="0" u="none" strike="noStrike" cap="none" spc="0" normalizeH="0" baseline="0" dirty="0" err="1" smtClean="0">
                <a:ln>
                  <a:noFill/>
                </a:ln>
                <a:solidFill>
                  <a:srgbClr val="F9F9F9"/>
                </a:solidFill>
                <a:effectLst/>
                <a:uFillTx/>
                <a:latin typeface="#9Slide01 Tieu de ngan" panose="00000800000000000000"/>
                <a:sym typeface="Helvetica"/>
              </a:rPr>
              <a:t>Lọc</a:t>
            </a:r>
            <a:r>
              <a:rPr kumimoji="0" lang="en-US" sz="3600" b="0" i="0" u="none" strike="noStrike" cap="none" spc="0" normalizeH="0" dirty="0" smtClean="0">
                <a:ln>
                  <a:noFill/>
                </a:ln>
                <a:solidFill>
                  <a:srgbClr val="F9F9F9"/>
                </a:solidFill>
                <a:effectLst/>
                <a:uFillTx/>
                <a:latin typeface="#9Slide01 Tieu de ngan" panose="00000800000000000000"/>
                <a:sym typeface="Helvetica"/>
              </a:rPr>
              <a:t> </a:t>
            </a:r>
            <a:r>
              <a:rPr kumimoji="0" lang="en-US" sz="3600" b="0" i="0" u="none" strike="noStrike" cap="none" spc="0" normalizeH="0" dirty="0" err="1" smtClean="0">
                <a:ln>
                  <a:noFill/>
                </a:ln>
                <a:solidFill>
                  <a:srgbClr val="F9F9F9"/>
                </a:solidFill>
                <a:effectLst/>
                <a:uFillTx/>
                <a:latin typeface="#9Slide01 Tieu de ngan" panose="00000800000000000000"/>
                <a:sym typeface="Helvetica"/>
              </a:rPr>
              <a:t>thận</a:t>
            </a:r>
            <a:endParaRPr kumimoji="0" lang="en-US" sz="3600" b="0" i="0" u="none" strike="noStrike" cap="none" spc="0" normalizeH="0" dirty="0" smtClean="0">
              <a:ln>
                <a:noFill/>
              </a:ln>
              <a:solidFill>
                <a:srgbClr val="F9F9F9"/>
              </a:solidFill>
              <a:effectLst/>
              <a:uFillTx/>
              <a:latin typeface="#9Slide01 Tieu de ngan" panose="00000800000000000000"/>
              <a:sym typeface="Helvetica"/>
            </a:endParaRP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baseline="0" dirty="0" err="1" smtClean="0">
                <a:solidFill>
                  <a:schemeClr val="accent4">
                    <a:lumMod val="60000"/>
                    <a:lumOff val="40000"/>
                  </a:schemeClr>
                </a:solidFill>
                <a:latin typeface="#9Slide01 Tieu de ngan" panose="00000800000000000000"/>
              </a:rPr>
              <a:t>Nhiễm</a:t>
            </a:r>
            <a:r>
              <a:rPr lang="en-US" dirty="0" smtClean="0">
                <a:solidFill>
                  <a:schemeClr val="accent4">
                    <a:lumMod val="60000"/>
                    <a:lumOff val="40000"/>
                  </a:schemeClr>
                </a:solidFill>
                <a:latin typeface="#9Slide01 Tieu de ngan" panose="00000800000000000000"/>
              </a:rPr>
              <a:t> </a:t>
            </a:r>
            <a:r>
              <a:rPr lang="en-US" dirty="0" err="1" smtClean="0">
                <a:solidFill>
                  <a:schemeClr val="accent4">
                    <a:lumMod val="60000"/>
                    <a:lumOff val="40000"/>
                  </a:schemeClr>
                </a:solidFill>
                <a:latin typeface="#9Slide01 Tieu de ngan" panose="00000800000000000000"/>
              </a:rPr>
              <a:t>độc</a:t>
            </a:r>
            <a:r>
              <a:rPr lang="en-US" dirty="0" smtClean="0">
                <a:solidFill>
                  <a:schemeClr val="accent4">
                    <a:lumMod val="60000"/>
                    <a:lumOff val="40000"/>
                  </a:schemeClr>
                </a:solidFill>
                <a:latin typeface="#9Slide01 Tieu de ngan" panose="00000800000000000000"/>
              </a:rPr>
              <a:t> </a:t>
            </a:r>
            <a:r>
              <a:rPr lang="en-US" dirty="0" err="1" smtClean="0">
                <a:solidFill>
                  <a:schemeClr val="accent4">
                    <a:lumMod val="60000"/>
                    <a:lumOff val="40000"/>
                  </a:schemeClr>
                </a:solidFill>
                <a:latin typeface="#9Slide01 Tieu de ngan" panose="00000800000000000000"/>
              </a:rPr>
              <a:t>ure</a:t>
            </a:r>
            <a:r>
              <a:rPr lang="en-US" dirty="0" smtClean="0">
                <a:solidFill>
                  <a:schemeClr val="accent4">
                    <a:lumMod val="60000"/>
                    <a:lumOff val="40000"/>
                  </a:schemeClr>
                </a:solidFill>
                <a:latin typeface="#9Slide01 Tieu de ngan" panose="00000800000000000000"/>
              </a:rPr>
              <a:t> </a:t>
            </a:r>
            <a:r>
              <a:rPr lang="en-US" dirty="0" err="1" smtClean="0">
                <a:solidFill>
                  <a:schemeClr val="accent4">
                    <a:lumMod val="60000"/>
                    <a:lumOff val="40000"/>
                  </a:schemeClr>
                </a:solidFill>
                <a:latin typeface="#9Slide01 Tieu de ngan" panose="00000800000000000000"/>
              </a:rPr>
              <a:t>máu</a:t>
            </a:r>
            <a:endParaRPr lang="en-US" dirty="0">
              <a:solidFill>
                <a:schemeClr val="accent4">
                  <a:lumMod val="60000"/>
                  <a:lumOff val="40000"/>
                </a:schemeClr>
              </a:solidFill>
              <a:latin typeface="#9Slide01 Tieu de ngan" panose="00000800000000000000"/>
            </a:endParaRPr>
          </a:p>
          <a:p>
            <a:pPr lvl="1" indent="0"/>
            <a:r>
              <a:rPr kumimoji="0" lang="en-US" b="0" i="0" u="none" strike="noStrike" cap="none" spc="0" normalizeH="0" baseline="0" dirty="0" smtClean="0">
                <a:ln>
                  <a:noFill/>
                </a:ln>
                <a:solidFill>
                  <a:srgbClr val="F9F9F9"/>
                </a:solidFill>
                <a:effectLst/>
                <a:uFillTx/>
                <a:latin typeface="#9Slide01 Tieu de ngan" panose="00000800000000000000"/>
                <a:sym typeface="Helvetica"/>
              </a:rPr>
              <a:t>	</a:t>
            </a:r>
            <a:r>
              <a:rPr kumimoji="0" lang="en-US" b="0" i="0" u="none" strike="noStrike" cap="none" spc="0" normalizeH="0" baseline="0" dirty="0" err="1" smtClean="0">
                <a:ln>
                  <a:noFill/>
                </a:ln>
                <a:solidFill>
                  <a:srgbClr val="F9F9F9"/>
                </a:solidFill>
                <a:effectLst/>
                <a:uFillTx/>
                <a:latin typeface="#9Slide01 Tieu de ngan" panose="00000800000000000000"/>
                <a:sym typeface="Helvetica"/>
              </a:rPr>
              <a:t>Hạn</a:t>
            </a:r>
            <a:r>
              <a:rPr kumimoji="0" lang="en-US" b="0" i="0" u="none" strike="noStrike" cap="none" spc="0" normalizeH="0" dirty="0" smtClean="0">
                <a:ln>
                  <a:noFill/>
                </a:ln>
                <a:solidFill>
                  <a:srgbClr val="F9F9F9"/>
                </a:solidFill>
                <a:effectLst/>
                <a:uFillTx/>
                <a:latin typeface="#9Slide01 Tieu de ngan" panose="00000800000000000000"/>
                <a:sym typeface="Helvetica"/>
              </a:rPr>
              <a:t> </a:t>
            </a:r>
            <a:r>
              <a:rPr kumimoji="0" lang="en-US" b="0" i="0" u="none" strike="noStrike" cap="none" spc="0" normalizeH="0" dirty="0" err="1" smtClean="0">
                <a:ln>
                  <a:noFill/>
                </a:ln>
                <a:solidFill>
                  <a:srgbClr val="F9F9F9"/>
                </a:solidFill>
                <a:effectLst/>
                <a:uFillTx/>
                <a:latin typeface="#9Slide01 Tieu de ngan" panose="00000800000000000000"/>
                <a:sym typeface="Helvetica"/>
              </a:rPr>
              <a:t>chế</a:t>
            </a:r>
            <a:r>
              <a:rPr kumimoji="0" lang="en-US" b="0" i="0" u="none" strike="noStrike" cap="none" spc="0" normalizeH="0" dirty="0" smtClean="0">
                <a:ln>
                  <a:noFill/>
                </a:ln>
                <a:solidFill>
                  <a:srgbClr val="F9F9F9"/>
                </a:solidFill>
                <a:effectLst/>
                <a:uFillTx/>
                <a:latin typeface="#9Slide01 Tieu de ngan" panose="00000800000000000000"/>
                <a:sym typeface="Helvetica"/>
              </a:rPr>
              <a:t> </a:t>
            </a:r>
            <a:r>
              <a:rPr kumimoji="0" lang="en-US" b="0" i="0" u="none" strike="noStrike" cap="none" spc="0" normalizeH="0" dirty="0" err="1" smtClean="0">
                <a:ln>
                  <a:noFill/>
                </a:ln>
                <a:solidFill>
                  <a:srgbClr val="F9F9F9"/>
                </a:solidFill>
                <a:effectLst/>
                <a:uFillTx/>
                <a:latin typeface="#9Slide01 Tieu de ngan" panose="00000800000000000000"/>
                <a:sym typeface="Helvetica"/>
              </a:rPr>
              <a:t>chất</a:t>
            </a:r>
            <a:r>
              <a:rPr kumimoji="0" lang="en-US" b="0" i="0" u="none" strike="noStrike" cap="none" spc="0" normalizeH="0" dirty="0" smtClean="0">
                <a:ln>
                  <a:noFill/>
                </a:ln>
                <a:solidFill>
                  <a:srgbClr val="F9F9F9"/>
                </a:solidFill>
                <a:effectLst/>
                <a:uFillTx/>
                <a:latin typeface="#9Slide01 Tieu de ngan" panose="00000800000000000000"/>
                <a:sym typeface="Helvetica"/>
              </a:rPr>
              <a:t> </a:t>
            </a:r>
            <a:r>
              <a:rPr kumimoji="0" lang="en-US" b="0" i="0" u="none" strike="noStrike" cap="none" spc="0" normalizeH="0" dirty="0" err="1" smtClean="0">
                <a:ln>
                  <a:noFill/>
                </a:ln>
                <a:solidFill>
                  <a:srgbClr val="F9F9F9"/>
                </a:solidFill>
                <a:effectLst/>
                <a:uFillTx/>
                <a:latin typeface="#9Slide01 Tieu de ngan" panose="00000800000000000000"/>
                <a:sym typeface="Helvetica"/>
              </a:rPr>
              <a:t>đạm</a:t>
            </a:r>
            <a:endParaRPr kumimoji="0" lang="en-US" b="0" i="0" u="none" strike="noStrike" cap="none" spc="0" normalizeH="0" dirty="0" smtClean="0">
              <a:ln>
                <a:noFill/>
              </a:ln>
              <a:solidFill>
                <a:srgbClr val="F9F9F9"/>
              </a:solidFill>
              <a:effectLst/>
              <a:uFillTx/>
              <a:latin typeface="#9Slide01 Tieu de ngan" panose="00000800000000000000"/>
              <a:sym typeface="Helvetica"/>
            </a:endParaRPr>
          </a:p>
          <a:p>
            <a:pPr lvl="1" indent="0"/>
            <a:r>
              <a:rPr lang="en-US" baseline="0" dirty="0">
                <a:latin typeface="#9Slide01 Tieu de ngan" panose="00000800000000000000"/>
              </a:rPr>
              <a:t>	</a:t>
            </a:r>
            <a:r>
              <a:rPr lang="en-US" dirty="0" err="1" smtClean="0">
                <a:latin typeface="#9Slide01 Tieu de ngan" panose="00000800000000000000"/>
              </a:rPr>
              <a:t>Lọc</a:t>
            </a:r>
            <a:r>
              <a:rPr lang="en-US" dirty="0" smtClean="0">
                <a:latin typeface="#9Slide01 Tieu de ngan" panose="00000800000000000000"/>
              </a:rPr>
              <a:t> </a:t>
            </a:r>
            <a:r>
              <a:rPr lang="en-US" dirty="0" err="1" smtClean="0">
                <a:latin typeface="#9Slide01 Tieu de ngan" panose="00000800000000000000"/>
              </a:rPr>
              <a:t>thận</a:t>
            </a:r>
            <a:endParaRPr kumimoji="0" lang="en-US" b="0" i="0" u="none" strike="noStrike" cap="none" spc="0" normalizeH="0" baseline="0" dirty="0">
              <a:ln>
                <a:noFill/>
              </a:ln>
              <a:solidFill>
                <a:srgbClr val="F9F9F9"/>
              </a:solidFill>
              <a:effectLst/>
              <a:uFillTx/>
              <a:latin typeface="#9Slide01 Tieu de ngan" panose="00000800000000000000"/>
              <a:sym typeface="Helvetica"/>
            </a:endParaRPr>
          </a:p>
        </p:txBody>
      </p:sp>
    </p:spTree>
    <p:extLst>
      <p:ext uri="{BB962C8B-B14F-4D97-AF65-F5344CB8AC3E}">
        <p14:creationId xmlns:p14="http://schemas.microsoft.com/office/powerpoint/2010/main" val="1801508255"/>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6800" y="0"/>
            <a:ext cx="22326600" cy="12954000"/>
          </a:xfrm>
          <a:prstGeom prst="rect">
            <a:avLst/>
          </a:prstGeom>
          <a:solidFill>
            <a:schemeClr val="tx1">
              <a:alpha val="86000"/>
            </a:schemeClr>
          </a:solidFill>
          <a:ln w="25400" cap="flat">
            <a:no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F9F9F9"/>
              </a:solidFill>
              <a:effectLst/>
              <a:uFillTx/>
              <a:latin typeface="+mn-lt"/>
              <a:ea typeface="+mn-ea"/>
              <a:cs typeface="+mn-cs"/>
              <a:sym typeface="Helvetica"/>
            </a:endParaRPr>
          </a:p>
        </p:txBody>
      </p:sp>
      <p:sp>
        <p:nvSpPr>
          <p:cNvPr id="8" name="TextBox 7"/>
          <p:cNvSpPr txBox="1"/>
          <p:nvPr/>
        </p:nvSpPr>
        <p:spPr>
          <a:xfrm>
            <a:off x="1524000" y="501136"/>
            <a:ext cx="4379404"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smtClean="0">
                <a:ln>
                  <a:noFill/>
                </a:ln>
                <a:solidFill>
                  <a:schemeClr val="bg1"/>
                </a:solidFill>
                <a:effectLst/>
                <a:uFillTx/>
                <a:latin typeface="VNF-Oswald" panose="02000506000000020004" pitchFamily="2" charset="0"/>
                <a:sym typeface="Helvetica"/>
              </a:rPr>
              <a:t>6.</a:t>
            </a:r>
            <a:r>
              <a:rPr kumimoji="0" lang="en-US" sz="60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6000" b="0" i="0" u="none" strike="noStrike" cap="none" spc="0" normalizeH="0" dirty="0" err="1" smtClean="0">
                <a:ln>
                  <a:noFill/>
                </a:ln>
                <a:solidFill>
                  <a:schemeClr val="bg1"/>
                </a:solidFill>
                <a:effectLst/>
                <a:uFillTx/>
                <a:latin typeface="VNF-Oswald" panose="02000506000000020004" pitchFamily="2" charset="0"/>
                <a:sym typeface="Helvetica"/>
              </a:rPr>
              <a:t>Phòng</a:t>
            </a:r>
            <a:r>
              <a:rPr kumimoji="0" lang="en-US" sz="60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6000" b="0" i="0" u="none" strike="noStrike" cap="none" spc="0" normalizeH="0" dirty="0" err="1" smtClean="0">
                <a:ln>
                  <a:noFill/>
                </a:ln>
                <a:solidFill>
                  <a:schemeClr val="bg1"/>
                </a:solidFill>
                <a:effectLst/>
                <a:uFillTx/>
                <a:latin typeface="VNF-Oswald" panose="02000506000000020004" pitchFamily="2" charset="0"/>
                <a:sym typeface="Helvetica"/>
              </a:rPr>
              <a:t>bệnh</a:t>
            </a:r>
            <a:endParaRPr kumimoji="0" lang="en-US" sz="6000" b="0" i="0" u="none" strike="noStrike" cap="none" spc="0" normalizeH="0" baseline="0" dirty="0">
              <a:ln>
                <a:noFill/>
              </a:ln>
              <a:solidFill>
                <a:schemeClr val="bg1"/>
              </a:solidFill>
              <a:effectLst/>
              <a:uFillTx/>
              <a:latin typeface="VNF-Oswald" panose="02000506000000020004" pitchFamily="2" charset="0"/>
              <a:sym typeface="Helvetica"/>
            </a:endParaRPr>
          </a:p>
        </p:txBody>
      </p:sp>
      <p:sp>
        <p:nvSpPr>
          <p:cNvPr id="3" name="TextBox 2"/>
          <p:cNvSpPr txBox="1"/>
          <p:nvPr/>
        </p:nvSpPr>
        <p:spPr>
          <a:xfrm>
            <a:off x="2895600" y="2438400"/>
            <a:ext cx="14449468"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err="1" smtClean="0">
                <a:ln>
                  <a:noFill/>
                </a:ln>
                <a:solidFill>
                  <a:schemeClr val="bg1"/>
                </a:solidFill>
                <a:effectLst/>
                <a:uFillTx/>
                <a:latin typeface="VNF-Oswald" panose="02000506000000020004" pitchFamily="2" charset="0"/>
                <a:sym typeface="Helvetica"/>
              </a:rPr>
              <a:t>Nguyên</a:t>
            </a:r>
            <a:r>
              <a:rPr kumimoji="0" lang="en-US" sz="40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4000" b="0" i="0" u="none" strike="noStrike" cap="none" spc="0" normalizeH="0" dirty="0" err="1" smtClean="0">
                <a:ln>
                  <a:noFill/>
                </a:ln>
                <a:solidFill>
                  <a:schemeClr val="bg1"/>
                </a:solidFill>
                <a:effectLst/>
                <a:uFillTx/>
                <a:latin typeface="VNF-Oswald" panose="02000506000000020004" pitchFamily="2" charset="0"/>
                <a:sym typeface="Helvetica"/>
              </a:rPr>
              <a:t>tắc</a:t>
            </a:r>
            <a:r>
              <a:rPr kumimoji="0" lang="en-US" sz="40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4000" b="0" i="0" u="none" strike="noStrike" cap="none" spc="0" normalizeH="0" dirty="0" err="1" smtClean="0">
                <a:ln>
                  <a:noFill/>
                </a:ln>
                <a:solidFill>
                  <a:schemeClr val="bg1"/>
                </a:solidFill>
                <a:effectLst/>
                <a:uFillTx/>
                <a:latin typeface="VNF-Oswald" panose="02000506000000020004" pitchFamily="2" charset="0"/>
                <a:sym typeface="Helvetica"/>
              </a:rPr>
              <a:t>phòng</a:t>
            </a:r>
            <a:r>
              <a:rPr kumimoji="0" lang="en-US" sz="40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4000" b="0" i="0" u="none" strike="noStrike" cap="none" spc="0" normalizeH="0" dirty="0" err="1" smtClean="0">
                <a:ln>
                  <a:noFill/>
                </a:ln>
                <a:solidFill>
                  <a:schemeClr val="bg1"/>
                </a:solidFill>
                <a:effectLst/>
                <a:uFillTx/>
                <a:latin typeface="VNF-Oswald" panose="02000506000000020004" pitchFamily="2" charset="0"/>
                <a:sym typeface="Helvetica"/>
              </a:rPr>
              <a:t>bệnh</a:t>
            </a:r>
            <a:r>
              <a:rPr kumimoji="0" lang="en-US" sz="40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4000" b="0" i="0" u="none" strike="noStrike" cap="none" spc="0" normalizeH="0" dirty="0" err="1" smtClean="0">
                <a:ln>
                  <a:noFill/>
                </a:ln>
                <a:solidFill>
                  <a:schemeClr val="bg1"/>
                </a:solidFill>
                <a:effectLst/>
                <a:uFillTx/>
                <a:latin typeface="VNF-Oswald" panose="02000506000000020004" pitchFamily="2" charset="0"/>
                <a:sym typeface="Helvetica"/>
              </a:rPr>
              <a:t>phòng</a:t>
            </a:r>
            <a:r>
              <a:rPr kumimoji="0" lang="en-US" sz="40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4000" b="0" i="0" u="none" strike="noStrike" cap="none" spc="0" normalizeH="0" dirty="0" err="1" smtClean="0">
                <a:ln>
                  <a:noFill/>
                </a:ln>
                <a:solidFill>
                  <a:schemeClr val="bg1"/>
                </a:solidFill>
                <a:effectLst/>
                <a:uFillTx/>
                <a:latin typeface="VNF-Oswald" panose="02000506000000020004" pitchFamily="2" charset="0"/>
                <a:sym typeface="Helvetica"/>
              </a:rPr>
              <a:t>bệnh</a:t>
            </a:r>
            <a:r>
              <a:rPr kumimoji="0" lang="en-US" sz="40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4000" b="0" i="0" u="none" strike="noStrike" cap="none" spc="0" normalizeH="0" dirty="0" err="1" smtClean="0">
                <a:ln>
                  <a:noFill/>
                </a:ln>
                <a:solidFill>
                  <a:schemeClr val="bg1"/>
                </a:solidFill>
                <a:effectLst/>
                <a:uFillTx/>
                <a:latin typeface="VNF-Oswald" panose="02000506000000020004" pitchFamily="2" charset="0"/>
                <a:sym typeface="Helvetica"/>
              </a:rPr>
              <a:t>bằng</a:t>
            </a:r>
            <a:r>
              <a:rPr kumimoji="0" lang="en-US" sz="40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4000" b="0" i="0" u="none" strike="noStrike" cap="none" spc="0" normalizeH="0" dirty="0" err="1" smtClean="0">
                <a:ln>
                  <a:noFill/>
                </a:ln>
                <a:solidFill>
                  <a:schemeClr val="bg1"/>
                </a:solidFill>
                <a:effectLst/>
                <a:uFillTx/>
                <a:latin typeface="VNF-Oswald" panose="02000506000000020004" pitchFamily="2" charset="0"/>
                <a:sym typeface="Helvetica"/>
              </a:rPr>
              <a:t>cách</a:t>
            </a:r>
            <a:r>
              <a:rPr kumimoji="0" lang="en-US" sz="40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4000" b="0" i="0" u="none" strike="noStrike" cap="none" spc="0" normalizeH="0" dirty="0" err="1" smtClean="0">
                <a:ln>
                  <a:noFill/>
                </a:ln>
                <a:solidFill>
                  <a:schemeClr val="bg1"/>
                </a:solidFill>
                <a:effectLst/>
                <a:uFillTx/>
                <a:latin typeface="VNF-Oswald" panose="02000506000000020004" pitchFamily="2" charset="0"/>
                <a:sym typeface="Helvetica"/>
              </a:rPr>
              <a:t>đừng</a:t>
            </a:r>
            <a:r>
              <a:rPr kumimoji="0" lang="en-US" sz="40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4000" b="0" i="0" u="none" strike="noStrike" cap="none" spc="0" normalizeH="0" dirty="0" err="1" smtClean="0">
                <a:ln>
                  <a:noFill/>
                </a:ln>
                <a:solidFill>
                  <a:schemeClr val="bg1"/>
                </a:solidFill>
                <a:effectLst/>
                <a:uFillTx/>
                <a:latin typeface="VNF-Oswald" panose="02000506000000020004" pitchFamily="2" charset="0"/>
                <a:sym typeface="Helvetica"/>
              </a:rPr>
              <a:t>để</a:t>
            </a:r>
            <a:r>
              <a:rPr kumimoji="0" lang="en-US" sz="40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4000" b="0" i="0" u="none" strike="noStrike" cap="none" spc="0" normalizeH="0" dirty="0" err="1" smtClean="0">
                <a:ln>
                  <a:noFill/>
                </a:ln>
                <a:solidFill>
                  <a:schemeClr val="bg1"/>
                </a:solidFill>
                <a:effectLst/>
                <a:uFillTx/>
                <a:latin typeface="VNF-Oswald" panose="02000506000000020004" pitchFamily="2" charset="0"/>
                <a:sym typeface="Helvetica"/>
              </a:rPr>
              <a:t>nhiễm</a:t>
            </a:r>
            <a:r>
              <a:rPr kumimoji="0" lang="en-US" sz="40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4000" b="0" i="0" u="none" strike="noStrike" cap="none" spc="0" normalizeH="0" dirty="0" err="1" smtClean="0">
                <a:ln>
                  <a:noFill/>
                </a:ln>
                <a:solidFill>
                  <a:schemeClr val="bg1"/>
                </a:solidFill>
                <a:effectLst/>
                <a:uFillTx/>
                <a:latin typeface="VNF-Oswald" panose="02000506000000020004" pitchFamily="2" charset="0"/>
                <a:sym typeface="Helvetica"/>
              </a:rPr>
              <a:t>liên</a:t>
            </a:r>
            <a:r>
              <a:rPr kumimoji="0" lang="en-US" sz="40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4000" b="0" i="0" u="none" strike="noStrike" cap="none" spc="0" normalizeH="0" dirty="0" err="1" smtClean="0">
                <a:ln>
                  <a:noFill/>
                </a:ln>
                <a:solidFill>
                  <a:schemeClr val="bg1"/>
                </a:solidFill>
                <a:effectLst/>
                <a:uFillTx/>
                <a:latin typeface="VNF-Oswald" panose="02000506000000020004" pitchFamily="2" charset="0"/>
                <a:sym typeface="Helvetica"/>
              </a:rPr>
              <a:t>cầu</a:t>
            </a:r>
            <a:endParaRPr kumimoji="0" lang="en-US" sz="4000" b="0" i="0" u="none" strike="noStrike" cap="none" spc="0" normalizeH="0" dirty="0" smtClean="0">
              <a:ln>
                <a:noFill/>
              </a:ln>
              <a:solidFill>
                <a:schemeClr val="bg1"/>
              </a:solidFill>
              <a:effectLst/>
              <a:uFillTx/>
              <a:latin typeface="VNF-Oswald" panose="02000506000000020004" pitchFamily="2" charset="0"/>
              <a:sym typeface="Helvetica"/>
            </a:endParaRPr>
          </a:p>
        </p:txBody>
      </p:sp>
      <p:sp>
        <p:nvSpPr>
          <p:cNvPr id="5" name="TextBox 4"/>
          <p:cNvSpPr txBox="1"/>
          <p:nvPr/>
        </p:nvSpPr>
        <p:spPr>
          <a:xfrm>
            <a:off x="3713703" y="3760110"/>
            <a:ext cx="14574298"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4000" dirty="0" err="1" smtClean="0">
                <a:solidFill>
                  <a:schemeClr val="bg1"/>
                </a:solidFill>
                <a:latin typeface="VNF-Oswald" panose="02000506000000020004" pitchFamily="2" charset="0"/>
              </a:rPr>
              <a:t>Vệ</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sinh</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tốt</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nâng</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mức</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sống</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kinh</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tế</a:t>
            </a:r>
            <a:r>
              <a:rPr lang="en-US" sz="4000" dirty="0" smtClean="0">
                <a:solidFill>
                  <a:schemeClr val="bg1"/>
                </a:solidFill>
                <a:latin typeface="VNF-Oswald" panose="02000506000000020004" pitchFamily="2" charset="0"/>
              </a:rPr>
              <a:t>, y </a:t>
            </a:r>
            <a:r>
              <a:rPr lang="en-US" sz="4000" dirty="0" err="1" smtClean="0">
                <a:solidFill>
                  <a:schemeClr val="bg1"/>
                </a:solidFill>
                <a:latin typeface="VNF-Oswald" panose="02000506000000020004" pitchFamily="2" charset="0"/>
              </a:rPr>
              <a:t>tế</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văn</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hóa</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cải</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thiện</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môi</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trường</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sống</a:t>
            </a:r>
            <a:endParaRPr lang="en-US" sz="4000" dirty="0" smtClean="0">
              <a:solidFill>
                <a:schemeClr val="bg1"/>
              </a:solidFill>
              <a:latin typeface="VNF-Oswald" panose="02000506000000020004" pitchFamily="2" charset="0"/>
            </a:endParaRP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4000" b="0" i="0" u="none" strike="noStrike" cap="none" spc="0" normalizeH="0" baseline="0" dirty="0" err="1" smtClean="0">
                <a:ln>
                  <a:noFill/>
                </a:ln>
                <a:solidFill>
                  <a:schemeClr val="bg1"/>
                </a:solidFill>
                <a:effectLst/>
                <a:uFillTx/>
                <a:latin typeface="VNF-Oswald" panose="02000506000000020004" pitchFamily="2" charset="0"/>
                <a:sym typeface="Helvetica"/>
              </a:rPr>
              <a:t>Nâng</a:t>
            </a:r>
            <a:r>
              <a:rPr kumimoji="0" lang="en-US" sz="40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4000" b="0" i="0" u="none" strike="noStrike" cap="none" spc="0" normalizeH="0" dirty="0" err="1" smtClean="0">
                <a:ln>
                  <a:noFill/>
                </a:ln>
                <a:solidFill>
                  <a:schemeClr val="bg1"/>
                </a:solidFill>
                <a:effectLst/>
                <a:uFillTx/>
                <a:latin typeface="VNF-Oswald" panose="02000506000000020004" pitchFamily="2" charset="0"/>
                <a:sym typeface="Helvetica"/>
              </a:rPr>
              <a:t>cao</a:t>
            </a:r>
            <a:r>
              <a:rPr kumimoji="0" lang="en-US" sz="40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4000" b="0" i="0" u="none" strike="noStrike" cap="none" spc="0" normalizeH="0" dirty="0" err="1" smtClean="0">
                <a:ln>
                  <a:noFill/>
                </a:ln>
                <a:solidFill>
                  <a:schemeClr val="bg1"/>
                </a:solidFill>
                <a:effectLst/>
                <a:uFillTx/>
                <a:latin typeface="VNF-Oswald" panose="02000506000000020004" pitchFamily="2" charset="0"/>
                <a:sym typeface="Helvetica"/>
              </a:rPr>
              <a:t>thể</a:t>
            </a:r>
            <a:r>
              <a:rPr kumimoji="0" lang="en-US" sz="40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4000" b="0" i="0" u="none" strike="noStrike" cap="none" spc="0" normalizeH="0" dirty="0" err="1" smtClean="0">
                <a:ln>
                  <a:noFill/>
                </a:ln>
                <a:solidFill>
                  <a:schemeClr val="bg1"/>
                </a:solidFill>
                <a:effectLst/>
                <a:uFillTx/>
                <a:latin typeface="VNF-Oswald" panose="02000506000000020004" pitchFamily="2" charset="0"/>
                <a:sym typeface="Helvetica"/>
              </a:rPr>
              <a:t>trạng</a:t>
            </a:r>
            <a:endParaRPr lang="en-US" sz="4000" dirty="0">
              <a:solidFill>
                <a:schemeClr val="bg1"/>
              </a:solidFill>
              <a:latin typeface="VNF-Oswald" panose="02000506000000020004" pitchFamily="2" charset="0"/>
            </a:endParaRP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4000" dirty="0" err="1" smtClean="0">
                <a:solidFill>
                  <a:schemeClr val="bg1"/>
                </a:solidFill>
                <a:latin typeface="VNF-Oswald" panose="02000506000000020004" pitchFamily="2" charset="0"/>
              </a:rPr>
              <a:t>Điều</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trị</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viêm</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họng</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viêm</a:t>
            </a:r>
            <a:r>
              <a:rPr lang="en-US" sz="4000" dirty="0" smtClean="0">
                <a:solidFill>
                  <a:schemeClr val="bg1"/>
                </a:solidFill>
                <a:latin typeface="VNF-Oswald" panose="02000506000000020004" pitchFamily="2" charset="0"/>
              </a:rPr>
              <a:t> da </a:t>
            </a:r>
            <a:r>
              <a:rPr lang="en-US" sz="4000" dirty="0" err="1" smtClean="0">
                <a:solidFill>
                  <a:schemeClr val="bg1"/>
                </a:solidFill>
                <a:latin typeface="VNF-Oswald" panose="02000506000000020004" pitchFamily="2" charset="0"/>
              </a:rPr>
              <a:t>sớm</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bằng</a:t>
            </a:r>
            <a:r>
              <a:rPr lang="en-US" sz="4000" dirty="0" smtClean="0">
                <a:solidFill>
                  <a:schemeClr val="bg1"/>
                </a:solidFill>
                <a:latin typeface="VNF-Oswald" panose="02000506000000020004" pitchFamily="2" charset="0"/>
              </a:rPr>
              <a:t> KS</a:t>
            </a: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4000" b="0" i="0" u="none" strike="noStrike" cap="none" spc="0" normalizeH="0" baseline="0" dirty="0" err="1" smtClean="0">
                <a:ln>
                  <a:noFill/>
                </a:ln>
                <a:solidFill>
                  <a:schemeClr val="bg1"/>
                </a:solidFill>
                <a:effectLst/>
                <a:uFillTx/>
                <a:latin typeface="VNF-Oswald" panose="02000506000000020004" pitchFamily="2" charset="0"/>
                <a:sym typeface="Helvetica"/>
              </a:rPr>
              <a:t>Trẻ</a:t>
            </a:r>
            <a:r>
              <a:rPr kumimoji="0" lang="en-US" sz="40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4000" b="0" i="0" u="none" strike="noStrike" cap="none" spc="0" normalizeH="0" dirty="0" err="1" smtClean="0">
                <a:ln>
                  <a:noFill/>
                </a:ln>
                <a:solidFill>
                  <a:schemeClr val="bg1"/>
                </a:solidFill>
                <a:effectLst/>
                <a:uFillTx/>
                <a:latin typeface="VNF-Oswald" panose="02000506000000020004" pitchFamily="2" charset="0"/>
                <a:sym typeface="Helvetica"/>
              </a:rPr>
              <a:t>bị</a:t>
            </a:r>
            <a:r>
              <a:rPr kumimoji="0" lang="en-US" sz="4000" b="0" i="0" u="none" strike="noStrike" cap="none" spc="0" normalizeH="0" dirty="0" smtClean="0">
                <a:ln>
                  <a:noFill/>
                </a:ln>
                <a:solidFill>
                  <a:schemeClr val="bg1"/>
                </a:solidFill>
                <a:effectLst/>
                <a:uFillTx/>
                <a:latin typeface="VNF-Oswald" panose="02000506000000020004" pitchFamily="2" charset="0"/>
                <a:sym typeface="Helvetica"/>
              </a:rPr>
              <a:t> VCTC </a:t>
            </a:r>
            <a:r>
              <a:rPr kumimoji="0" lang="en-US" sz="4000" b="0" i="0" u="none" strike="noStrike" cap="none" spc="0" normalizeH="0" dirty="0" err="1" smtClean="0">
                <a:ln>
                  <a:noFill/>
                </a:ln>
                <a:solidFill>
                  <a:schemeClr val="bg1"/>
                </a:solidFill>
                <a:effectLst/>
                <a:uFillTx/>
                <a:latin typeface="VNF-Oswald" panose="02000506000000020004" pitchFamily="2" charset="0"/>
                <a:sym typeface="Helvetica"/>
              </a:rPr>
              <a:t>cần</a:t>
            </a:r>
            <a:r>
              <a:rPr kumimoji="0" lang="en-US" sz="40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4000" b="0" i="0" u="none" strike="noStrike" cap="none" spc="0" normalizeH="0" dirty="0" err="1" smtClean="0">
                <a:ln>
                  <a:noFill/>
                </a:ln>
                <a:solidFill>
                  <a:schemeClr val="bg1"/>
                </a:solidFill>
                <a:effectLst/>
                <a:uFillTx/>
                <a:latin typeface="VNF-Oswald" panose="02000506000000020004" pitchFamily="2" charset="0"/>
                <a:sym typeface="Helvetica"/>
              </a:rPr>
              <a:t>được</a:t>
            </a:r>
            <a:r>
              <a:rPr kumimoji="0" lang="en-US" sz="40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4000" b="0" i="0" u="none" strike="noStrike" cap="none" spc="0" normalizeH="0" dirty="0" err="1" smtClean="0">
                <a:ln>
                  <a:noFill/>
                </a:ln>
                <a:solidFill>
                  <a:schemeClr val="bg1"/>
                </a:solidFill>
                <a:effectLst/>
                <a:uFillTx/>
                <a:latin typeface="VNF-Oswald" panose="02000506000000020004" pitchFamily="2" charset="0"/>
                <a:sym typeface="Helvetica"/>
              </a:rPr>
              <a:t>theo</a:t>
            </a:r>
            <a:r>
              <a:rPr kumimoji="0" lang="en-US" sz="40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4000" b="0" i="0" u="none" strike="noStrike" cap="none" spc="0" normalizeH="0" dirty="0" err="1" smtClean="0">
                <a:ln>
                  <a:noFill/>
                </a:ln>
                <a:solidFill>
                  <a:schemeClr val="bg1"/>
                </a:solidFill>
                <a:effectLst/>
                <a:uFillTx/>
                <a:latin typeface="VNF-Oswald" panose="02000506000000020004" pitchFamily="2" charset="0"/>
                <a:sym typeface="Helvetica"/>
              </a:rPr>
              <a:t>dõi</a:t>
            </a:r>
            <a:r>
              <a:rPr kumimoji="0" lang="en-US" sz="40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4000" b="0" i="0" u="none" strike="noStrike" cap="none" spc="0" normalizeH="0" dirty="0" err="1" smtClean="0">
                <a:ln>
                  <a:noFill/>
                </a:ln>
                <a:solidFill>
                  <a:schemeClr val="bg1"/>
                </a:solidFill>
                <a:effectLst/>
                <a:uFillTx/>
                <a:latin typeface="VNF-Oswald" panose="02000506000000020004" pitchFamily="2" charset="0"/>
                <a:sym typeface="Helvetica"/>
              </a:rPr>
              <a:t>tại</a:t>
            </a:r>
            <a:r>
              <a:rPr kumimoji="0" lang="en-US" sz="40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4000" b="0" i="0" u="none" strike="noStrike" cap="none" spc="0" normalizeH="0" dirty="0" err="1" smtClean="0">
                <a:ln>
                  <a:noFill/>
                </a:ln>
                <a:solidFill>
                  <a:schemeClr val="bg1"/>
                </a:solidFill>
                <a:effectLst/>
                <a:uFillTx/>
                <a:latin typeface="VNF-Oswald" panose="02000506000000020004" pitchFamily="2" charset="0"/>
                <a:sym typeface="Helvetica"/>
              </a:rPr>
              <a:t>cơ</a:t>
            </a:r>
            <a:r>
              <a:rPr kumimoji="0" lang="en-US" sz="40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4000" b="0" i="0" u="none" strike="noStrike" cap="none" spc="0" normalizeH="0" dirty="0" err="1" smtClean="0">
                <a:ln>
                  <a:noFill/>
                </a:ln>
                <a:solidFill>
                  <a:schemeClr val="bg1"/>
                </a:solidFill>
                <a:effectLst/>
                <a:uFillTx/>
                <a:latin typeface="VNF-Oswald" panose="02000506000000020004" pitchFamily="2" charset="0"/>
                <a:sym typeface="Helvetica"/>
              </a:rPr>
              <a:t>sở</a:t>
            </a:r>
            <a:r>
              <a:rPr kumimoji="0" lang="en-US" sz="4000" b="0" i="0" u="none" strike="noStrike" cap="none" spc="0" normalizeH="0" dirty="0" smtClean="0">
                <a:ln>
                  <a:noFill/>
                </a:ln>
                <a:solidFill>
                  <a:schemeClr val="bg1"/>
                </a:solidFill>
                <a:effectLst/>
                <a:uFillTx/>
                <a:latin typeface="VNF-Oswald" panose="02000506000000020004" pitchFamily="2" charset="0"/>
                <a:sym typeface="Helvetica"/>
              </a:rPr>
              <a:t> y </a:t>
            </a:r>
            <a:r>
              <a:rPr kumimoji="0" lang="en-US" sz="4000" b="0" i="0" u="none" strike="noStrike" cap="none" spc="0" normalizeH="0" dirty="0" err="1" smtClean="0">
                <a:ln>
                  <a:noFill/>
                </a:ln>
                <a:solidFill>
                  <a:schemeClr val="bg1"/>
                </a:solidFill>
                <a:effectLst/>
                <a:uFillTx/>
                <a:latin typeface="VNF-Oswald" panose="02000506000000020004" pitchFamily="2" charset="0"/>
                <a:sym typeface="Helvetica"/>
              </a:rPr>
              <a:t>tế</a:t>
            </a:r>
            <a:r>
              <a:rPr kumimoji="0" lang="en-US" sz="40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4000" b="0" i="0" u="none" strike="noStrike" cap="none" spc="0" normalizeH="0" dirty="0" err="1" smtClean="0">
                <a:ln>
                  <a:noFill/>
                </a:ln>
                <a:solidFill>
                  <a:schemeClr val="bg1"/>
                </a:solidFill>
                <a:effectLst/>
                <a:uFillTx/>
                <a:latin typeface="VNF-Oswald" panose="02000506000000020004" pitchFamily="2" charset="0"/>
                <a:sym typeface="Helvetica"/>
              </a:rPr>
              <a:t>để</a:t>
            </a:r>
            <a:r>
              <a:rPr kumimoji="0" lang="en-US" sz="40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4000" b="0" i="0" u="none" strike="noStrike" cap="none" spc="0" normalizeH="0" dirty="0" err="1" smtClean="0">
                <a:ln>
                  <a:noFill/>
                </a:ln>
                <a:solidFill>
                  <a:schemeClr val="bg1"/>
                </a:solidFill>
                <a:effectLst/>
                <a:uFillTx/>
                <a:latin typeface="VNF-Oswald" panose="02000506000000020004" pitchFamily="2" charset="0"/>
                <a:sym typeface="Helvetica"/>
              </a:rPr>
              <a:t>phòng</a:t>
            </a:r>
            <a:r>
              <a:rPr kumimoji="0" lang="en-US" sz="40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4000" b="0" i="0" u="none" strike="noStrike" cap="none" spc="0" normalizeH="0" dirty="0" err="1" smtClean="0">
                <a:ln>
                  <a:noFill/>
                </a:ln>
                <a:solidFill>
                  <a:schemeClr val="bg1"/>
                </a:solidFill>
                <a:effectLst/>
                <a:uFillTx/>
                <a:latin typeface="VNF-Oswald" panose="02000506000000020004" pitchFamily="2" charset="0"/>
                <a:sym typeface="Helvetica"/>
              </a:rPr>
              <a:t>ngừa</a:t>
            </a:r>
            <a:r>
              <a:rPr kumimoji="0" lang="en-US" sz="40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4000" b="0" i="0" u="none" strike="noStrike" cap="none" spc="0" normalizeH="0" dirty="0" err="1" smtClean="0">
                <a:ln>
                  <a:noFill/>
                </a:ln>
                <a:solidFill>
                  <a:schemeClr val="bg1"/>
                </a:solidFill>
                <a:effectLst/>
                <a:uFillTx/>
                <a:latin typeface="VNF-Oswald" panose="02000506000000020004" pitchFamily="2" charset="0"/>
                <a:sym typeface="Helvetica"/>
              </a:rPr>
              <a:t>và</a:t>
            </a:r>
            <a:r>
              <a:rPr kumimoji="0" lang="en-US" sz="40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4000" b="0" i="0" u="none" strike="noStrike" cap="none" spc="0" normalizeH="0" dirty="0" err="1" smtClean="0">
                <a:ln>
                  <a:noFill/>
                </a:ln>
                <a:solidFill>
                  <a:schemeClr val="bg1"/>
                </a:solidFill>
                <a:effectLst/>
                <a:uFillTx/>
                <a:latin typeface="VNF-Oswald" panose="02000506000000020004" pitchFamily="2" charset="0"/>
                <a:sym typeface="Helvetica"/>
              </a:rPr>
              <a:t>điều</a:t>
            </a:r>
            <a:r>
              <a:rPr kumimoji="0" lang="en-US" sz="40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4000" b="0" i="0" u="none" strike="noStrike" cap="none" spc="0" normalizeH="0" dirty="0" err="1" smtClean="0">
                <a:ln>
                  <a:noFill/>
                </a:ln>
                <a:solidFill>
                  <a:schemeClr val="bg1"/>
                </a:solidFill>
                <a:effectLst/>
                <a:uFillTx/>
                <a:latin typeface="VNF-Oswald" panose="02000506000000020004" pitchFamily="2" charset="0"/>
                <a:sym typeface="Helvetica"/>
              </a:rPr>
              <a:t>trị</a:t>
            </a:r>
            <a:r>
              <a:rPr kumimoji="0" lang="en-US" sz="40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4000" b="0" i="0" u="none" strike="noStrike" cap="none" spc="0" normalizeH="0" dirty="0" err="1" smtClean="0">
                <a:ln>
                  <a:noFill/>
                </a:ln>
                <a:solidFill>
                  <a:schemeClr val="bg1"/>
                </a:solidFill>
                <a:effectLst/>
                <a:uFillTx/>
                <a:latin typeface="VNF-Oswald" panose="02000506000000020004" pitchFamily="2" charset="0"/>
                <a:sym typeface="Helvetica"/>
              </a:rPr>
              <a:t>biến</a:t>
            </a:r>
            <a:r>
              <a:rPr lang="en-US" sz="4000" dirty="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chứng</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cấp</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và</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lâu</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đài</a:t>
            </a:r>
            <a:endParaRPr kumimoji="0" lang="en-US" sz="4000" b="0" i="0" u="none" strike="noStrike" cap="none" spc="0" normalizeH="0" baseline="0" dirty="0">
              <a:ln>
                <a:noFill/>
              </a:ln>
              <a:solidFill>
                <a:schemeClr val="bg1"/>
              </a:solidFill>
              <a:effectLst/>
              <a:uFillTx/>
              <a:latin typeface="VNF-Oswald" panose="02000506000000020004" pitchFamily="2" charset="0"/>
              <a:sym typeface="Helvetica"/>
            </a:endParaRPr>
          </a:p>
        </p:txBody>
      </p:sp>
      <p:sp>
        <p:nvSpPr>
          <p:cNvPr id="6" name="Rectangle 5"/>
          <p:cNvSpPr/>
          <p:nvPr/>
        </p:nvSpPr>
        <p:spPr>
          <a:xfrm>
            <a:off x="2128575" y="10541171"/>
            <a:ext cx="20126850" cy="1015661"/>
          </a:xfrm>
          <a:prstGeom prst="rect">
            <a:avLst/>
          </a:prstGeom>
          <a:solidFill>
            <a:schemeClr val="bg2">
              <a:lumMod val="40000"/>
              <a:lumOff val="60000"/>
            </a:schemeClr>
          </a:solidFill>
          <a:ln w="25400" cap="flat">
            <a:solidFill>
              <a:srgbClr val="3B80B5"/>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5400" b="1" dirty="0" smtClean="0">
                <a:solidFill>
                  <a:schemeClr val="bg1"/>
                </a:solidFill>
                <a:latin typeface="Perpetua Titling MT" panose="02020502060505020804" pitchFamily="18" charset="0"/>
              </a:rPr>
              <a:t>CẢM ƠN THẦY VÀ CÁC BẠN ĐÃ QUAN TÂM THEO DÕI!</a:t>
            </a:r>
            <a:endParaRPr kumimoji="0" lang="en-US" sz="5400" b="1" i="0" u="none" strike="noStrike" cap="none" spc="0" normalizeH="0" baseline="0" dirty="0">
              <a:ln>
                <a:noFill/>
              </a:ln>
              <a:solidFill>
                <a:schemeClr val="bg1"/>
              </a:solidFill>
              <a:effectLst/>
              <a:uFillTx/>
              <a:latin typeface="Perpetua Titling MT" panose="02020502060505020804" pitchFamily="18" charset="0"/>
              <a:sym typeface="Helvetica"/>
            </a:endParaRPr>
          </a:p>
        </p:txBody>
      </p:sp>
    </p:spTree>
    <p:extLst>
      <p:ext uri="{BB962C8B-B14F-4D97-AF65-F5344CB8AC3E}">
        <p14:creationId xmlns:p14="http://schemas.microsoft.com/office/powerpoint/2010/main" val="490352019"/>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3" name="Square"/>
          <p:cNvSpPr/>
          <p:nvPr/>
        </p:nvSpPr>
        <p:spPr>
          <a:xfrm>
            <a:off x="9550400" y="965202"/>
            <a:ext cx="5283200" cy="5283203"/>
          </a:xfrm>
          <a:prstGeom prst="rect">
            <a:avLst/>
          </a:prstGeom>
          <a:ln w="254000">
            <a:solidFill>
              <a:srgbClr val="FFD14F"/>
            </a:solidFill>
            <a:miter lim="400000"/>
          </a:ln>
        </p:spPr>
        <p:txBody>
          <a:bodyPr tIns="91439" bIns="91439" anchor="ctr"/>
          <a:lstStyle/>
          <a:p>
            <a:pPr algn="ctr">
              <a:defRPr sz="4800">
                <a:solidFill>
                  <a:srgbClr val="1A242E"/>
                </a:solidFill>
              </a:defRPr>
            </a:pPr>
            <a:endParaRPr>
              <a:latin typeface="#9Slide01 Tieu de ngan" panose="00000800000000000000" pitchFamily="2" charset="0"/>
            </a:endParaRPr>
          </a:p>
        </p:txBody>
      </p:sp>
      <p:sp>
        <p:nvSpPr>
          <p:cNvPr id="1524" name="Triangle"/>
          <p:cNvSpPr/>
          <p:nvPr/>
        </p:nvSpPr>
        <p:spPr>
          <a:xfrm rot="5400000" flipH="1">
            <a:off x="-762000" y="761999"/>
            <a:ext cx="13716001" cy="121920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640" y="0"/>
                </a:lnTo>
                <a:lnTo>
                  <a:pt x="21600" y="21600"/>
                </a:lnTo>
                <a:close/>
              </a:path>
            </a:pathLst>
          </a:custGeom>
          <a:solidFill>
            <a:srgbClr val="3B80B5"/>
          </a:solidFill>
          <a:ln w="12700">
            <a:miter lim="400000"/>
          </a:ln>
        </p:spPr>
        <p:txBody>
          <a:bodyPr tIns="91439" bIns="91439" anchor="ctr"/>
          <a:lstStyle/>
          <a:p>
            <a:pPr algn="ctr">
              <a:defRPr sz="4800">
                <a:solidFill>
                  <a:srgbClr val="1A242E"/>
                </a:solidFill>
              </a:defRPr>
            </a:pPr>
            <a:endParaRPr>
              <a:latin typeface="#9Slide01 Tieu de ngan" panose="00000800000000000000" pitchFamily="2" charset="0"/>
            </a:endParaRPr>
          </a:p>
        </p:txBody>
      </p:sp>
      <p:sp>
        <p:nvSpPr>
          <p:cNvPr id="1525" name="Triangle"/>
          <p:cNvSpPr/>
          <p:nvPr/>
        </p:nvSpPr>
        <p:spPr>
          <a:xfrm flipH="1">
            <a:off x="-19" y="7264402"/>
            <a:ext cx="24384004" cy="64480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113" y="0"/>
                </a:lnTo>
                <a:lnTo>
                  <a:pt x="21600" y="21600"/>
                </a:lnTo>
                <a:close/>
              </a:path>
            </a:pathLst>
          </a:custGeom>
          <a:solidFill>
            <a:srgbClr val="FFD14F"/>
          </a:solidFill>
          <a:ln w="12700">
            <a:miter lim="400000"/>
          </a:ln>
        </p:spPr>
        <p:txBody>
          <a:bodyPr tIns="91439" bIns="91439" anchor="ctr"/>
          <a:lstStyle/>
          <a:p>
            <a:pPr algn="ctr">
              <a:defRPr sz="4800">
                <a:solidFill>
                  <a:srgbClr val="1A242E"/>
                </a:solidFill>
              </a:defRPr>
            </a:pPr>
            <a:endParaRPr>
              <a:latin typeface="#9Slide01 Tieu de ngan" panose="00000800000000000000" pitchFamily="2" charset="0"/>
            </a:endParaRPr>
          </a:p>
        </p:txBody>
      </p:sp>
      <p:sp>
        <p:nvSpPr>
          <p:cNvPr id="1526" name="Circle"/>
          <p:cNvSpPr/>
          <p:nvPr/>
        </p:nvSpPr>
        <p:spPr>
          <a:xfrm rot="10800000">
            <a:off x="12801616" y="7467605"/>
            <a:ext cx="4876785" cy="4876797"/>
          </a:xfrm>
          <a:prstGeom prst="ellipse">
            <a:avLst/>
          </a:prstGeom>
          <a:solidFill>
            <a:srgbClr val="90D4D2"/>
          </a:solidFill>
          <a:ln w="12700">
            <a:miter lim="400000"/>
          </a:ln>
        </p:spPr>
        <p:txBody>
          <a:bodyPr tIns="91439" bIns="91439" anchor="ctr"/>
          <a:lstStyle/>
          <a:p>
            <a:pPr algn="ctr">
              <a:defRPr sz="4800">
                <a:solidFill>
                  <a:srgbClr val="1A242E"/>
                </a:solidFill>
              </a:defRPr>
            </a:pPr>
            <a:endParaRPr>
              <a:latin typeface="#9Slide01 Tieu de ngan" panose="00000800000000000000" pitchFamily="2" charset="0"/>
            </a:endParaRPr>
          </a:p>
        </p:txBody>
      </p:sp>
      <p:sp>
        <p:nvSpPr>
          <p:cNvPr id="1527" name="Line"/>
          <p:cNvSpPr/>
          <p:nvPr/>
        </p:nvSpPr>
        <p:spPr>
          <a:xfrm flipH="1" flipV="1">
            <a:off x="3556000" y="6248399"/>
            <a:ext cx="5080001" cy="4064001"/>
          </a:xfrm>
          <a:prstGeom prst="line">
            <a:avLst/>
          </a:prstGeom>
          <a:ln w="254000">
            <a:solidFill>
              <a:srgbClr val="F96A62"/>
            </a:solidFill>
            <a:miter lim="400000"/>
          </a:ln>
        </p:spPr>
        <p:txBody>
          <a:bodyPr lIns="0" tIns="0" rIns="0" bIns="0"/>
          <a:lstStyle/>
          <a:p>
            <a:pPr defTabSz="457200">
              <a:defRPr sz="1200">
                <a:solidFill>
                  <a:srgbClr val="000000"/>
                </a:solidFill>
              </a:defRPr>
            </a:pPr>
            <a:endParaRPr>
              <a:latin typeface="#9Slide01 Tieu de ngan" panose="00000800000000000000" pitchFamily="2" charset="0"/>
            </a:endParaRPr>
          </a:p>
        </p:txBody>
      </p:sp>
      <p:sp>
        <p:nvSpPr>
          <p:cNvPr id="1528" name="Line"/>
          <p:cNvSpPr/>
          <p:nvPr/>
        </p:nvSpPr>
        <p:spPr>
          <a:xfrm flipH="1" flipV="1">
            <a:off x="3962400" y="7467599"/>
            <a:ext cx="5080001" cy="4064001"/>
          </a:xfrm>
          <a:prstGeom prst="line">
            <a:avLst/>
          </a:prstGeom>
          <a:ln w="254000">
            <a:solidFill>
              <a:srgbClr val="F96A62"/>
            </a:solidFill>
            <a:miter lim="400000"/>
          </a:ln>
        </p:spPr>
        <p:txBody>
          <a:bodyPr lIns="0" tIns="0" rIns="0" bIns="0"/>
          <a:lstStyle/>
          <a:p>
            <a:pPr defTabSz="457200">
              <a:defRPr sz="1200">
                <a:solidFill>
                  <a:srgbClr val="000000"/>
                </a:solidFill>
              </a:defRPr>
            </a:pPr>
            <a:endParaRPr>
              <a:latin typeface="#9Slide01 Tieu de ngan" panose="00000800000000000000" pitchFamily="2" charset="0"/>
            </a:endParaRPr>
          </a:p>
        </p:txBody>
      </p:sp>
      <p:sp>
        <p:nvSpPr>
          <p:cNvPr id="1529" name="Line"/>
          <p:cNvSpPr/>
          <p:nvPr/>
        </p:nvSpPr>
        <p:spPr>
          <a:xfrm flipH="1" flipV="1">
            <a:off x="4368800" y="8686799"/>
            <a:ext cx="5080001" cy="4064001"/>
          </a:xfrm>
          <a:prstGeom prst="line">
            <a:avLst/>
          </a:prstGeom>
          <a:ln w="254000">
            <a:solidFill>
              <a:srgbClr val="F96A62"/>
            </a:solidFill>
            <a:miter lim="400000"/>
          </a:ln>
        </p:spPr>
        <p:txBody>
          <a:bodyPr lIns="0" tIns="0" rIns="0" bIns="0"/>
          <a:lstStyle/>
          <a:p>
            <a:pPr defTabSz="457200">
              <a:defRPr sz="1200">
                <a:solidFill>
                  <a:srgbClr val="000000"/>
                </a:solidFill>
              </a:defRPr>
            </a:pPr>
            <a:endParaRPr>
              <a:latin typeface="#9Slide01 Tieu de ngan" panose="00000800000000000000" pitchFamily="2" charset="0"/>
            </a:endParaRPr>
          </a:p>
        </p:txBody>
      </p:sp>
      <p:sp>
        <p:nvSpPr>
          <p:cNvPr id="1530" name="Triangle"/>
          <p:cNvSpPr/>
          <p:nvPr/>
        </p:nvSpPr>
        <p:spPr>
          <a:xfrm rot="17100000">
            <a:off x="19630375" y="1031580"/>
            <a:ext cx="4614187" cy="276358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ln w="254000">
            <a:solidFill>
              <a:srgbClr val="3B80B5"/>
            </a:solidFill>
            <a:miter lim="400000"/>
          </a:ln>
        </p:spPr>
        <p:txBody>
          <a:bodyPr tIns="91439" bIns="91439" anchor="ctr"/>
          <a:lstStyle/>
          <a:p>
            <a:pPr algn="ctr">
              <a:defRPr sz="4800">
                <a:solidFill>
                  <a:srgbClr val="1A242E"/>
                </a:solidFill>
              </a:defRPr>
            </a:pPr>
            <a:endParaRPr>
              <a:latin typeface="#9Slide01 Tieu de ngan" panose="00000800000000000000" pitchFamily="2" charset="0"/>
            </a:endParaRPr>
          </a:p>
        </p:txBody>
      </p:sp>
      <p:sp>
        <p:nvSpPr>
          <p:cNvPr id="1531" name="Triangle"/>
          <p:cNvSpPr/>
          <p:nvPr/>
        </p:nvSpPr>
        <p:spPr>
          <a:xfrm rot="18900000">
            <a:off x="17969553" y="871807"/>
            <a:ext cx="6267056" cy="7442551"/>
          </a:xfrm>
          <a:prstGeom prst="triangle">
            <a:avLst/>
          </a:prstGeom>
          <a:solidFill>
            <a:srgbClr val="604A7B">
              <a:alpha val="50000"/>
            </a:srgbClr>
          </a:solidFill>
          <a:ln w="12700">
            <a:miter lim="400000"/>
          </a:ln>
        </p:spPr>
        <p:txBody>
          <a:bodyPr tIns="91439" bIns="91439" anchor="ctr"/>
          <a:lstStyle/>
          <a:p>
            <a:pPr algn="ctr">
              <a:defRPr sz="4800">
                <a:solidFill>
                  <a:srgbClr val="1A242E"/>
                </a:solidFill>
              </a:defRPr>
            </a:pPr>
            <a:endParaRPr>
              <a:latin typeface="#9Slide01 Tieu de ngan" panose="00000800000000000000" pitchFamily="2" charset="0"/>
            </a:endParaRPr>
          </a:p>
        </p:txBody>
      </p:sp>
      <p:sp>
        <p:nvSpPr>
          <p:cNvPr id="1532" name="thank you!"/>
          <p:cNvSpPr txBox="1"/>
          <p:nvPr/>
        </p:nvSpPr>
        <p:spPr>
          <a:xfrm>
            <a:off x="12598403" y="1981200"/>
            <a:ext cx="6908797" cy="3397851"/>
          </a:xfrm>
          <a:prstGeom prst="rect">
            <a:avLst/>
          </a:prstGeom>
          <a:ln w="12700">
            <a:miter lim="400000"/>
          </a:ln>
          <a:extLst>
            <a:ext uri="{C572A759-6A51-4108-AA02-DFA0A04FC94B}">
              <ma14:wrappingTextBoxFlag xmlns="" xmlns:ma14="http://schemas.microsoft.com/office/mac/drawingml/2011/main" val="1"/>
            </a:ext>
          </a:extLst>
        </p:spPr>
        <p:txBody>
          <a:bodyPr tIns="91439" bIns="91439">
            <a:spAutoFit/>
          </a:bodyPr>
          <a:lstStyle/>
          <a:p>
            <a:pPr defTabSz="1371600">
              <a:lnSpc>
                <a:spcPct val="90000"/>
              </a:lnSpc>
              <a:defRPr sz="11600" b="1" spc="1200"/>
            </a:pPr>
            <a:r>
              <a:rPr dirty="0">
                <a:latin typeface="#9Slide01 Tieu de ngan" panose="00000800000000000000" pitchFamily="2" charset="0"/>
              </a:rPr>
              <a:t>thank</a:t>
            </a:r>
            <a:br>
              <a:rPr dirty="0">
                <a:latin typeface="#9Slide01 Tieu de ngan" panose="00000800000000000000" pitchFamily="2" charset="0"/>
              </a:rPr>
            </a:br>
            <a:r>
              <a:rPr dirty="0">
                <a:latin typeface="#9Slide01 Tieu de ngan" panose="00000800000000000000" pitchFamily="2" charset="0"/>
              </a:rPr>
              <a:t>you!</a:t>
            </a:r>
          </a:p>
        </p:txBody>
      </p:sp>
      <p:sp>
        <p:nvSpPr>
          <p:cNvPr id="1533" name="Rectangle"/>
          <p:cNvSpPr/>
          <p:nvPr/>
        </p:nvSpPr>
        <p:spPr>
          <a:xfrm>
            <a:off x="23164800" y="9296406"/>
            <a:ext cx="1219200" cy="1192027"/>
          </a:xfrm>
          <a:prstGeom prst="rect">
            <a:avLst/>
          </a:prstGeom>
          <a:solidFill>
            <a:srgbClr val="F96A62"/>
          </a:solidFill>
          <a:ln w="12700">
            <a:miter lim="400000"/>
          </a:ln>
        </p:spPr>
        <p:txBody>
          <a:bodyPr tIns="91439" bIns="91439" anchor="ctr"/>
          <a:lstStyle/>
          <a:p>
            <a:pPr algn="ctr">
              <a:defRPr sz="4800">
                <a:solidFill>
                  <a:srgbClr val="1A242E"/>
                </a:solidFill>
              </a:defRPr>
            </a:pPr>
            <a:endParaRPr>
              <a:latin typeface="#9Slide01 Tieu de ngan" panose="00000800000000000000" pitchFamily="2" charset="0"/>
            </a:endParaRPr>
          </a:p>
        </p:txBody>
      </p:sp>
      <p:sp>
        <p:nvSpPr>
          <p:cNvPr id="1534" name="Rectangle"/>
          <p:cNvSpPr/>
          <p:nvPr/>
        </p:nvSpPr>
        <p:spPr>
          <a:xfrm>
            <a:off x="23164784" y="10949175"/>
            <a:ext cx="1219201" cy="1192027"/>
          </a:xfrm>
          <a:prstGeom prst="rect">
            <a:avLst/>
          </a:prstGeom>
          <a:solidFill>
            <a:srgbClr val="F96A62"/>
          </a:solidFill>
          <a:ln w="12700">
            <a:miter lim="400000"/>
          </a:ln>
        </p:spPr>
        <p:txBody>
          <a:bodyPr tIns="91439" bIns="91439" anchor="ctr"/>
          <a:lstStyle/>
          <a:p>
            <a:pPr algn="ctr">
              <a:defRPr sz="4800">
                <a:solidFill>
                  <a:srgbClr val="1A242E"/>
                </a:solidFill>
              </a:defRPr>
            </a:pPr>
            <a:endParaRPr>
              <a:latin typeface="#9Slide01 Tieu de ngan" panose="00000800000000000000" pitchFamily="2" charset="0"/>
            </a:endParaRPr>
          </a:p>
        </p:txBody>
      </p:sp>
    </p:spTree>
  </p:cSld>
  <p:clrMapOvr>
    <a:masterClrMapping/>
  </p:clrMapOvr>
  <p:transition spd="slow">
    <p:dissolve/>
  </p:transition>
  <p:timing>
    <p:tnLst>
      <p:par>
        <p:cTn id="1" dur="indefinite" restart="never" fill="hold"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Rectangle"/>
          <p:cNvSpPr/>
          <p:nvPr/>
        </p:nvSpPr>
        <p:spPr>
          <a:xfrm rot="16200000" flipH="1">
            <a:off x="-2024053" y="6510346"/>
            <a:ext cx="6924292" cy="1086220"/>
          </a:xfrm>
          <a:prstGeom prst="rect">
            <a:avLst/>
          </a:prstGeom>
          <a:solidFill>
            <a:srgbClr val="F96A62"/>
          </a:solidFill>
          <a:ln w="12700">
            <a:miter lim="400000"/>
          </a:ln>
        </p:spPr>
        <p:txBody>
          <a:bodyPr tIns="91439" bIns="91439" anchor="ctr"/>
          <a:lstStyle/>
          <a:p>
            <a:pPr algn="ctr">
              <a:defRPr sz="4800">
                <a:solidFill>
                  <a:srgbClr val="1A242E"/>
                </a:solidFill>
              </a:defRPr>
            </a:pPr>
            <a:r>
              <a:rPr lang="en-US" dirty="0" smtClean="0">
                <a:latin typeface="#9Slide01 Tieu de ngan" panose="00000800000000000000" pitchFamily="2" charset="0"/>
              </a:rPr>
              <a:t>Introduction</a:t>
            </a:r>
          </a:p>
        </p:txBody>
      </p:sp>
      <p:sp>
        <p:nvSpPr>
          <p:cNvPr id="463" name="ABOUT THE COMPANY"/>
          <p:cNvSpPr txBox="1">
            <a:spLocks noGrp="1"/>
          </p:cNvSpPr>
          <p:nvPr>
            <p:ph type="title"/>
          </p:nvPr>
        </p:nvSpPr>
        <p:spPr>
          <a:xfrm>
            <a:off x="7772399" y="-1"/>
            <a:ext cx="7010401" cy="2330262"/>
          </a:xfrm>
          <a:prstGeom prst="rect">
            <a:avLst/>
          </a:prstGeom>
        </p:spPr>
        <p:txBody>
          <a:bodyPr>
            <a:normAutofit fontScale="90000"/>
          </a:bodyPr>
          <a:lstStyle/>
          <a:p>
            <a:pPr defTabSz="1792223">
              <a:defRPr sz="7056"/>
            </a:pPr>
            <a:r>
              <a:rPr dirty="0" smtClean="0"/>
              <a:t>ABOUT</a:t>
            </a:r>
            <a:r>
              <a:rPr lang="en-US" dirty="0" smtClean="0"/>
              <a:t> MY TEAM</a:t>
            </a:r>
            <a:endParaRPr dirty="0"/>
          </a:p>
        </p:txBody>
      </p:sp>
      <p:sp>
        <p:nvSpPr>
          <p:cNvPr id="468" name="Rectangle"/>
          <p:cNvSpPr/>
          <p:nvPr/>
        </p:nvSpPr>
        <p:spPr>
          <a:xfrm>
            <a:off x="6724183" y="13131804"/>
            <a:ext cx="17659818" cy="581235"/>
          </a:xfrm>
          <a:prstGeom prst="rect">
            <a:avLst/>
          </a:prstGeom>
          <a:solidFill>
            <a:srgbClr val="FFD14F"/>
          </a:solidFill>
          <a:ln w="12700">
            <a:miter lim="400000"/>
          </a:ln>
        </p:spPr>
        <p:txBody>
          <a:bodyPr tIns="91439" bIns="91439" anchor="ctr"/>
          <a:lstStyle/>
          <a:p>
            <a:pPr algn="ctr">
              <a:defRPr sz="4800">
                <a:solidFill>
                  <a:srgbClr val="1A242E"/>
                </a:solidFill>
              </a:defRPr>
            </a:pPr>
            <a:endParaRPr>
              <a:latin typeface="#9Slide01 Tieu de ngan" panose="00000800000000000000" pitchFamily="2" charset="0"/>
            </a:endParaRPr>
          </a:p>
        </p:txBody>
      </p:sp>
      <p:pic>
        <p:nvPicPr>
          <p:cNvPr id="469" name="Image" descr="Image"/>
          <p:cNvPicPr>
            <a:picLocks noGrp="1" noChangeAspect="1"/>
          </p:cNvPicPr>
          <p:nvPr>
            <p:ph type="pic" idx="14"/>
          </p:nvPr>
        </p:nvPicPr>
        <p:blipFill>
          <a:blip r:embed="rId2">
            <a:extLst/>
          </a:blip>
          <a:srcRect/>
          <a:stretch>
            <a:fillRect/>
          </a:stretch>
        </p:blipFill>
        <p:spPr>
          <a:xfrm>
            <a:off x="11458700" y="2392554"/>
            <a:ext cx="4662053" cy="4662054"/>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4" y="0"/>
                  <a:pt x="0" y="4834"/>
                  <a:pt x="0" y="10799"/>
                </a:cubicBezTo>
                <a:cubicBezTo>
                  <a:pt x="0" y="16764"/>
                  <a:pt x="4834" y="21600"/>
                  <a:pt x="10799" y="21600"/>
                </a:cubicBezTo>
                <a:cubicBezTo>
                  <a:pt x="16764" y="21600"/>
                  <a:pt x="21600" y="16764"/>
                  <a:pt x="21600" y="10799"/>
                </a:cubicBezTo>
                <a:cubicBezTo>
                  <a:pt x="21600" y="4834"/>
                  <a:pt x="16764" y="0"/>
                  <a:pt x="10799" y="0"/>
                </a:cubicBezTo>
                <a:close/>
              </a:path>
            </a:pathLst>
          </a:custGeom>
        </p:spPr>
      </p:pic>
      <p:pic>
        <p:nvPicPr>
          <p:cNvPr id="470" name="Image" descr="Image"/>
          <p:cNvPicPr>
            <a:picLocks noGrp="1" noChangeAspect="1"/>
          </p:cNvPicPr>
          <p:nvPr>
            <p:ph type="pic" idx="13"/>
          </p:nvPr>
        </p:nvPicPr>
        <p:blipFill>
          <a:blip r:embed="rId2">
            <a:extLst/>
          </a:blip>
          <a:srcRect/>
          <a:stretch>
            <a:fillRect/>
          </a:stretch>
        </p:blipFill>
        <p:spPr>
          <a:xfrm>
            <a:off x="19523405" y="2382078"/>
            <a:ext cx="4662053" cy="4662054"/>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4" y="0"/>
                  <a:pt x="0" y="4834"/>
                  <a:pt x="0" y="10799"/>
                </a:cubicBezTo>
                <a:cubicBezTo>
                  <a:pt x="0" y="16764"/>
                  <a:pt x="4834" y="21600"/>
                  <a:pt x="10799" y="21600"/>
                </a:cubicBezTo>
                <a:cubicBezTo>
                  <a:pt x="16764" y="21600"/>
                  <a:pt x="21600" y="16764"/>
                  <a:pt x="21600" y="10799"/>
                </a:cubicBezTo>
                <a:cubicBezTo>
                  <a:pt x="21600" y="4834"/>
                  <a:pt x="16764" y="0"/>
                  <a:pt x="10799" y="0"/>
                </a:cubicBezTo>
                <a:close/>
              </a:path>
            </a:pathLst>
          </a:custGeom>
        </p:spPr>
      </p:pic>
      <p:pic>
        <p:nvPicPr>
          <p:cNvPr id="471" name="Image" descr="Image"/>
          <p:cNvPicPr>
            <a:picLocks noGrp="1" noChangeAspect="1"/>
          </p:cNvPicPr>
          <p:nvPr>
            <p:ph type="pic" idx="16"/>
          </p:nvPr>
        </p:nvPicPr>
        <p:blipFill>
          <a:blip r:embed="rId2">
            <a:extLst/>
          </a:blip>
          <a:srcRect/>
          <a:stretch>
            <a:fillRect/>
          </a:stretch>
        </p:blipFill>
        <p:spPr>
          <a:xfrm>
            <a:off x="11657006" y="7872735"/>
            <a:ext cx="4662053" cy="4662053"/>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4" y="0"/>
                  <a:pt x="0" y="4834"/>
                  <a:pt x="0" y="10799"/>
                </a:cubicBezTo>
                <a:cubicBezTo>
                  <a:pt x="0" y="16764"/>
                  <a:pt x="4834" y="21600"/>
                  <a:pt x="10799" y="21600"/>
                </a:cubicBezTo>
                <a:cubicBezTo>
                  <a:pt x="16764" y="21600"/>
                  <a:pt x="21600" y="16764"/>
                  <a:pt x="21600" y="10799"/>
                </a:cubicBezTo>
                <a:cubicBezTo>
                  <a:pt x="21600" y="4834"/>
                  <a:pt x="16764" y="0"/>
                  <a:pt x="10799" y="0"/>
                </a:cubicBezTo>
                <a:close/>
              </a:path>
            </a:pathLst>
          </a:custGeom>
        </p:spPr>
      </p:pic>
      <p:pic>
        <p:nvPicPr>
          <p:cNvPr id="472" name="Image" descr="Image"/>
          <p:cNvPicPr>
            <a:picLocks noGrp="1" noChangeAspect="1"/>
          </p:cNvPicPr>
          <p:nvPr>
            <p:ph type="pic" idx="15"/>
          </p:nvPr>
        </p:nvPicPr>
        <p:blipFill>
          <a:blip r:embed="rId2">
            <a:extLst/>
          </a:blip>
          <a:srcRect/>
          <a:stretch>
            <a:fillRect/>
          </a:stretch>
        </p:blipFill>
        <p:spPr>
          <a:xfrm>
            <a:off x="19523406" y="7861849"/>
            <a:ext cx="4662053" cy="4662053"/>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4" y="0"/>
                  <a:pt x="0" y="4834"/>
                  <a:pt x="0" y="10799"/>
                </a:cubicBezTo>
                <a:cubicBezTo>
                  <a:pt x="0" y="16764"/>
                  <a:pt x="4834" y="21600"/>
                  <a:pt x="10799" y="21600"/>
                </a:cubicBezTo>
                <a:cubicBezTo>
                  <a:pt x="16764" y="21600"/>
                  <a:pt x="21600" y="16764"/>
                  <a:pt x="21600" y="10799"/>
                </a:cubicBezTo>
                <a:cubicBezTo>
                  <a:pt x="21600" y="4834"/>
                  <a:pt x="16764" y="0"/>
                  <a:pt x="10799" y="0"/>
                </a:cubicBezTo>
                <a:close/>
              </a:path>
            </a:pathLst>
          </a:custGeom>
        </p:spPr>
      </p:pic>
      <p:pic>
        <p:nvPicPr>
          <p:cNvPr id="14" name="Image" descr="Image"/>
          <p:cNvPicPr>
            <a:picLocks noChangeAspect="1"/>
          </p:cNvPicPr>
          <p:nvPr/>
        </p:nvPicPr>
        <p:blipFill>
          <a:blip r:embed="rId2">
            <a:extLst/>
          </a:blip>
          <a:srcRect/>
          <a:stretch>
            <a:fillRect/>
          </a:stretch>
        </p:blipFill>
        <p:spPr>
          <a:xfrm>
            <a:off x="15554092" y="5022090"/>
            <a:ext cx="4662053" cy="4662053"/>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4" y="0"/>
                  <a:pt x="0" y="4834"/>
                  <a:pt x="0" y="10799"/>
                </a:cubicBezTo>
                <a:cubicBezTo>
                  <a:pt x="0" y="16764"/>
                  <a:pt x="4834" y="21600"/>
                  <a:pt x="10799" y="21600"/>
                </a:cubicBezTo>
                <a:cubicBezTo>
                  <a:pt x="16764" y="21600"/>
                  <a:pt x="21600" y="16764"/>
                  <a:pt x="21600" y="10799"/>
                </a:cubicBezTo>
                <a:cubicBezTo>
                  <a:pt x="21600" y="4834"/>
                  <a:pt x="16764" y="0"/>
                  <a:pt x="10799" y="0"/>
                </a:cubicBezTo>
                <a:close/>
              </a:path>
            </a:pathLst>
          </a:custGeom>
          <a:ln w="12700">
            <a:miter lim="400000"/>
          </a:ln>
          <a:extLst>
            <a:ext uri="{C572A759-6A51-4108-AA02-DFA0A04FC94B}">
              <ma14:wrappingTextBoxFlag xmlns="" xmlns:ma14="http://schemas.microsoft.com/office/mac/drawingml/2011/main" val="1"/>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58700" y="2351338"/>
            <a:ext cx="4752990" cy="475299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76991" y="2418824"/>
            <a:ext cx="4754880" cy="475488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 t="-1" r="27883" b="3847"/>
          <a:stretch/>
        </p:blipFill>
        <p:spPr>
          <a:xfrm>
            <a:off x="11657006" y="7903719"/>
            <a:ext cx="4754879" cy="475488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4915" t="15857" r="4155" b="23450"/>
          <a:stretch/>
        </p:blipFill>
        <p:spPr>
          <a:xfrm>
            <a:off x="19476991" y="7914605"/>
            <a:ext cx="4754880" cy="475488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523173" y="4978983"/>
            <a:ext cx="4754880" cy="475488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5" name="Picture 14"/>
          <p:cNvPicPr>
            <a:picLocks noChangeAspect="1"/>
          </p:cNvPicPr>
          <p:nvPr/>
        </p:nvPicPr>
        <p:blipFill>
          <a:blip r:embed="rId8">
            <a:duotone>
              <a:prstClr val="black"/>
              <a:srgbClr val="D9C3A5">
                <a:tint val="50000"/>
                <a:satMod val="180000"/>
              </a:srgbClr>
            </a:duotone>
            <a:extLst>
              <a:ext uri="{BEBA8EAE-BF5A-486C-A8C5-ECC9F3942E4B}">
                <a14:imgProps xmlns:a14="http://schemas.microsoft.com/office/drawing/2010/main">
                  <a14:imgLayer r:embed="rId9">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209800" y="4713105"/>
            <a:ext cx="8157371" cy="45885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13610189" y="1705610"/>
            <a:ext cx="359073"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i="0" u="none" strike="noStrike" normalizeH="0" baseline="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FillTx/>
                <a:latin typeface="+mn-lt"/>
                <a:ea typeface="+mn-ea"/>
                <a:cs typeface="+mn-cs"/>
                <a:sym typeface="Helvetica"/>
              </a:rPr>
              <a:t>1</a:t>
            </a:r>
            <a:endParaRPr kumimoji="0" lang="en-US" sz="3600" i="0" u="none" strike="noStrike" normalizeH="0" baseline="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FillTx/>
              <a:latin typeface="+mn-lt"/>
              <a:ea typeface="+mn-ea"/>
              <a:cs typeface="+mn-cs"/>
              <a:sym typeface="Helvetica"/>
            </a:endParaRPr>
          </a:p>
        </p:txBody>
      </p:sp>
      <p:sp>
        <p:nvSpPr>
          <p:cNvPr id="17" name="TextBox 16"/>
          <p:cNvSpPr txBox="1"/>
          <p:nvPr/>
        </p:nvSpPr>
        <p:spPr>
          <a:xfrm>
            <a:off x="21674894" y="1762968"/>
            <a:ext cx="359073"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3</a:t>
            </a:r>
            <a:endParaRPr kumimoji="0" lang="en-US" sz="3600" i="0" u="none" strike="noStrike" normalizeH="0" baseline="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FillTx/>
              <a:latin typeface="+mn-lt"/>
              <a:ea typeface="+mn-ea"/>
              <a:cs typeface="+mn-cs"/>
              <a:sym typeface="Helvetica"/>
            </a:endParaRPr>
          </a:p>
        </p:txBody>
      </p:sp>
      <p:sp>
        <p:nvSpPr>
          <p:cNvPr id="18" name="TextBox 17"/>
          <p:cNvSpPr txBox="1"/>
          <p:nvPr/>
        </p:nvSpPr>
        <p:spPr>
          <a:xfrm>
            <a:off x="13854908" y="7192010"/>
            <a:ext cx="359073"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i="0" u="none" strike="noStrike" normalizeH="0" baseline="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FillTx/>
                <a:latin typeface="+mn-lt"/>
                <a:ea typeface="+mn-ea"/>
                <a:cs typeface="+mn-cs"/>
                <a:sym typeface="Helvetica"/>
              </a:rPr>
              <a:t>2</a:t>
            </a:r>
            <a:endParaRPr kumimoji="0" lang="en-US" sz="3600" i="0" u="none" strike="noStrike" normalizeH="0" baseline="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FillTx/>
              <a:latin typeface="+mn-lt"/>
              <a:ea typeface="+mn-ea"/>
              <a:cs typeface="+mn-cs"/>
              <a:sym typeface="Helvetica"/>
            </a:endParaRPr>
          </a:p>
        </p:txBody>
      </p:sp>
      <p:sp>
        <p:nvSpPr>
          <p:cNvPr id="19" name="TextBox 18"/>
          <p:cNvSpPr txBox="1"/>
          <p:nvPr/>
        </p:nvSpPr>
        <p:spPr>
          <a:xfrm>
            <a:off x="17715382" y="4267200"/>
            <a:ext cx="359073"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4</a:t>
            </a:r>
            <a:endParaRPr kumimoji="0" lang="en-US" sz="3600" i="0" u="none" strike="noStrike" normalizeH="0" baseline="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FillTx/>
              <a:latin typeface="+mn-lt"/>
              <a:ea typeface="+mn-ea"/>
              <a:cs typeface="+mn-cs"/>
              <a:sym typeface="Helvetica"/>
            </a:endParaRPr>
          </a:p>
        </p:txBody>
      </p:sp>
      <p:sp>
        <p:nvSpPr>
          <p:cNvPr id="20" name="TextBox 19"/>
          <p:cNvSpPr txBox="1"/>
          <p:nvPr/>
        </p:nvSpPr>
        <p:spPr>
          <a:xfrm>
            <a:off x="21760262" y="7268210"/>
            <a:ext cx="359073"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5</a:t>
            </a:r>
            <a:endParaRPr kumimoji="0" lang="en-US" sz="3600" i="0" u="none" strike="noStrike" normalizeH="0" baseline="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FillTx/>
              <a:latin typeface="+mn-lt"/>
              <a:ea typeface="+mn-ea"/>
              <a:cs typeface="+mn-cs"/>
              <a:sym typeface="Helvetica"/>
            </a:endParaRPr>
          </a:p>
        </p:txBody>
      </p:sp>
    </p:spTree>
  </p:cSld>
  <p:clrMapOvr>
    <a:masterClrMapping/>
  </p:clrMapOvr>
  <p:transition spd="slow">
    <p:dissolv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2" nodeType="afterEffect">
                                  <p:stCondLst>
                                    <p:cond delay="0"/>
                                  </p:stCondLst>
                                  <p:iterate>
                                    <p:tmAbs val="0"/>
                                  </p:iterate>
                                  <p:childTnLst>
                                    <p:set>
                                      <p:cBhvr>
                                        <p:cTn id="6" fill="hold"/>
                                        <p:tgtEl>
                                          <p:spTgt spid="462"/>
                                        </p:tgtEl>
                                        <p:attrNameLst>
                                          <p:attrName>style.visibility</p:attrName>
                                        </p:attrNameLst>
                                      </p:cBhvr>
                                      <p:to>
                                        <p:strVal val="visible"/>
                                      </p:to>
                                    </p:set>
                                    <p:anim calcmode="lin" valueType="num">
                                      <p:cBhvr>
                                        <p:cTn id="7" dur="500" fill="hold"/>
                                        <p:tgtEl>
                                          <p:spTgt spid="462"/>
                                        </p:tgtEl>
                                        <p:attrNameLst>
                                          <p:attrName>ppt_x</p:attrName>
                                        </p:attrNameLst>
                                      </p:cBhvr>
                                      <p:tavLst>
                                        <p:tav tm="0">
                                          <p:val>
                                            <p:strVal val="0-#ppt_w/2"/>
                                          </p:val>
                                        </p:tav>
                                        <p:tav tm="100000">
                                          <p:val>
                                            <p:strVal val="#ppt_x"/>
                                          </p:val>
                                        </p:tav>
                                      </p:tavLst>
                                    </p:anim>
                                    <p:anim calcmode="lin" valueType="num">
                                      <p:cBhvr>
                                        <p:cTn id="8" dur="500" fill="hold"/>
                                        <p:tgtEl>
                                          <p:spTgt spid="4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 name="WHAT WE OFFER"/>
          <p:cNvSpPr txBox="1">
            <a:spLocks noGrp="1"/>
          </p:cNvSpPr>
          <p:nvPr>
            <p:ph type="title"/>
          </p:nvPr>
        </p:nvSpPr>
        <p:spPr>
          <a:xfrm>
            <a:off x="406400" y="3210128"/>
            <a:ext cx="4876800" cy="3647873"/>
          </a:xfrm>
          <a:prstGeom prst="rect">
            <a:avLst/>
          </a:prstGeom>
        </p:spPr>
        <p:txBody>
          <a:bodyPr/>
          <a:lstStyle/>
          <a:p>
            <a:r>
              <a:rPr lang="en-US" dirty="0" smtClean="0"/>
              <a:t>MỤC TIÊU</a:t>
            </a:r>
            <a:endParaRPr dirty="0"/>
          </a:p>
        </p:txBody>
      </p:sp>
      <p:sp>
        <p:nvSpPr>
          <p:cNvPr id="564" name="01"/>
          <p:cNvSpPr txBox="1"/>
          <p:nvPr/>
        </p:nvSpPr>
        <p:spPr>
          <a:xfrm>
            <a:off x="8827455" y="1117600"/>
            <a:ext cx="2601994" cy="2893098"/>
          </a:xfrm>
          <a:prstGeom prst="rect">
            <a:avLst/>
          </a:prstGeom>
          <a:ln w="12700">
            <a:miter lim="400000"/>
          </a:ln>
          <a:extLst>
            <a:ext uri="{C572A759-6A51-4108-AA02-DFA0A04FC94B}">
              <ma14:wrappingTextBoxFlag xmlns="" xmlns:ma14="http://schemas.microsoft.com/office/mac/drawingml/2011/main" val="1"/>
            </a:ext>
          </a:extLst>
        </p:spPr>
        <p:txBody>
          <a:bodyPr wrap="none" tIns="91439" bIns="91439">
            <a:spAutoFit/>
          </a:bodyPr>
          <a:lstStyle>
            <a:lvl1pPr>
              <a:defRPr sz="17600" b="1">
                <a:solidFill>
                  <a:srgbClr val="F96A62"/>
                </a:solidFill>
              </a:defRPr>
            </a:lvl1pPr>
          </a:lstStyle>
          <a:p>
            <a:r>
              <a:rPr>
                <a:latin typeface="#9Slide01 Tieu de ngan" panose="00000800000000000000" pitchFamily="2" charset="0"/>
              </a:rPr>
              <a:t>01</a:t>
            </a:r>
          </a:p>
        </p:txBody>
      </p:sp>
      <p:sp>
        <p:nvSpPr>
          <p:cNvPr id="565" name="Service Name"/>
          <p:cNvSpPr txBox="1"/>
          <p:nvPr/>
        </p:nvSpPr>
        <p:spPr>
          <a:xfrm>
            <a:off x="8824290" y="3672146"/>
            <a:ext cx="2653290" cy="677106"/>
          </a:xfrm>
          <a:prstGeom prst="rect">
            <a:avLst/>
          </a:prstGeom>
          <a:ln w="12700">
            <a:miter lim="400000"/>
          </a:ln>
          <a:extLst>
            <a:ext uri="{C572A759-6A51-4108-AA02-DFA0A04FC94B}">
              <ma14:wrappingTextBoxFlag xmlns="" xmlns:ma14="http://schemas.microsoft.com/office/mac/drawingml/2011/main" val="1"/>
            </a:ext>
          </a:extLst>
        </p:spPr>
        <p:txBody>
          <a:bodyPr wrap="none" tIns="91439" bIns="91439">
            <a:spAutoFit/>
          </a:bodyPr>
          <a:lstStyle>
            <a:lvl1pPr>
              <a:defRPr sz="3200"/>
            </a:lvl1pPr>
          </a:lstStyle>
          <a:p>
            <a:r>
              <a:rPr lang="en-US" dirty="0" err="1" smtClean="0">
                <a:latin typeface="#9Slide01 Tieu de ngan" panose="00000800000000000000" pitchFamily="2" charset="0"/>
              </a:rPr>
              <a:t>Định</a:t>
            </a:r>
            <a:r>
              <a:rPr lang="en-US" dirty="0">
                <a:latin typeface="#9Slide01 Tieu de ngan" panose="00000800000000000000" pitchFamily="2" charset="0"/>
              </a:rPr>
              <a:t> </a:t>
            </a:r>
            <a:r>
              <a:rPr lang="en-US" dirty="0" err="1" smtClean="0">
                <a:latin typeface="#9Slide01 Tieu de ngan" panose="00000800000000000000" pitchFamily="2" charset="0"/>
              </a:rPr>
              <a:t>Nghĩa</a:t>
            </a:r>
            <a:endParaRPr dirty="0">
              <a:latin typeface="#9Slide01 Tieu de ngan" panose="00000800000000000000" pitchFamily="2" charset="0"/>
            </a:endParaRPr>
          </a:p>
        </p:txBody>
      </p:sp>
      <p:sp>
        <p:nvSpPr>
          <p:cNvPr id="567" name="02"/>
          <p:cNvSpPr txBox="1"/>
          <p:nvPr/>
        </p:nvSpPr>
        <p:spPr>
          <a:xfrm>
            <a:off x="12638321" y="1117599"/>
            <a:ext cx="3049233" cy="2893098"/>
          </a:xfrm>
          <a:prstGeom prst="rect">
            <a:avLst/>
          </a:prstGeom>
          <a:ln w="12700">
            <a:miter lim="400000"/>
          </a:ln>
          <a:extLst>
            <a:ext uri="{C572A759-6A51-4108-AA02-DFA0A04FC94B}">
              <ma14:wrappingTextBoxFlag xmlns="" xmlns:ma14="http://schemas.microsoft.com/office/mac/drawingml/2011/main" val="1"/>
            </a:ext>
          </a:extLst>
        </p:spPr>
        <p:txBody>
          <a:bodyPr wrap="none" tIns="91439" bIns="91439">
            <a:spAutoFit/>
          </a:bodyPr>
          <a:lstStyle>
            <a:lvl1pPr>
              <a:defRPr sz="17600" b="1">
                <a:solidFill>
                  <a:srgbClr val="F96A62"/>
                </a:solidFill>
              </a:defRPr>
            </a:lvl1pPr>
          </a:lstStyle>
          <a:p>
            <a:r>
              <a:rPr dirty="0">
                <a:latin typeface="#9Slide01 Tieu de ngan" panose="00000800000000000000" pitchFamily="2" charset="0"/>
              </a:rPr>
              <a:t>02</a:t>
            </a:r>
          </a:p>
        </p:txBody>
      </p:sp>
      <p:sp>
        <p:nvSpPr>
          <p:cNvPr id="568" name="Service Name"/>
          <p:cNvSpPr txBox="1"/>
          <p:nvPr/>
        </p:nvSpPr>
        <p:spPr>
          <a:xfrm>
            <a:off x="12635154" y="3672145"/>
            <a:ext cx="2900153" cy="677106"/>
          </a:xfrm>
          <a:prstGeom prst="rect">
            <a:avLst/>
          </a:prstGeom>
          <a:ln w="12700">
            <a:miter lim="400000"/>
          </a:ln>
          <a:extLst>
            <a:ext uri="{C572A759-6A51-4108-AA02-DFA0A04FC94B}">
              <ma14:wrappingTextBoxFlag xmlns="" xmlns:ma14="http://schemas.microsoft.com/office/mac/drawingml/2011/main" val="1"/>
            </a:ext>
          </a:extLst>
        </p:spPr>
        <p:txBody>
          <a:bodyPr wrap="none" tIns="91439" bIns="91439">
            <a:spAutoFit/>
          </a:bodyPr>
          <a:lstStyle>
            <a:lvl1pPr>
              <a:defRPr sz="3200"/>
            </a:lvl1pPr>
          </a:lstStyle>
          <a:p>
            <a:r>
              <a:rPr lang="en-US" dirty="0" err="1" smtClean="0">
                <a:latin typeface="#9Slide01 Tieu de ngan" panose="00000800000000000000" pitchFamily="2" charset="0"/>
              </a:rPr>
              <a:t>Nguyên</a:t>
            </a:r>
            <a:r>
              <a:rPr lang="en-US" dirty="0" smtClean="0">
                <a:latin typeface="#9Slide01 Tieu de ngan" panose="00000800000000000000" pitchFamily="2" charset="0"/>
              </a:rPr>
              <a:t> </a:t>
            </a:r>
            <a:r>
              <a:rPr lang="en-US" dirty="0" err="1" smtClean="0">
                <a:latin typeface="#9Slide01 Tieu de ngan" panose="00000800000000000000" pitchFamily="2" charset="0"/>
              </a:rPr>
              <a:t>nhân</a:t>
            </a:r>
            <a:endParaRPr dirty="0">
              <a:latin typeface="#9Slide01 Tieu de ngan" panose="00000800000000000000" pitchFamily="2" charset="0"/>
            </a:endParaRPr>
          </a:p>
        </p:txBody>
      </p:sp>
      <p:sp>
        <p:nvSpPr>
          <p:cNvPr id="570" name="03"/>
          <p:cNvSpPr txBox="1"/>
          <p:nvPr/>
        </p:nvSpPr>
        <p:spPr>
          <a:xfrm>
            <a:off x="16899592" y="1117598"/>
            <a:ext cx="3054041" cy="2893098"/>
          </a:xfrm>
          <a:prstGeom prst="rect">
            <a:avLst/>
          </a:prstGeom>
          <a:ln w="12700">
            <a:miter lim="400000"/>
          </a:ln>
          <a:extLst>
            <a:ext uri="{C572A759-6A51-4108-AA02-DFA0A04FC94B}">
              <ma14:wrappingTextBoxFlag xmlns="" xmlns:ma14="http://schemas.microsoft.com/office/mac/drawingml/2011/main" val="1"/>
            </a:ext>
          </a:extLst>
        </p:spPr>
        <p:txBody>
          <a:bodyPr wrap="none" tIns="91439" bIns="91439">
            <a:spAutoFit/>
          </a:bodyPr>
          <a:lstStyle>
            <a:lvl1pPr>
              <a:defRPr sz="17600" b="1">
                <a:solidFill>
                  <a:srgbClr val="F96A62"/>
                </a:solidFill>
              </a:defRPr>
            </a:lvl1pPr>
          </a:lstStyle>
          <a:p>
            <a:r>
              <a:rPr dirty="0">
                <a:latin typeface="#9Slide01 Tieu de ngan" panose="00000800000000000000" pitchFamily="2" charset="0"/>
              </a:rPr>
              <a:t>03</a:t>
            </a:r>
          </a:p>
        </p:txBody>
      </p:sp>
      <p:sp>
        <p:nvSpPr>
          <p:cNvPr id="571" name="Service Name"/>
          <p:cNvSpPr txBox="1"/>
          <p:nvPr/>
        </p:nvSpPr>
        <p:spPr>
          <a:xfrm>
            <a:off x="16896426" y="3672145"/>
            <a:ext cx="4389962" cy="2154434"/>
          </a:xfrm>
          <a:prstGeom prst="rect">
            <a:avLst/>
          </a:prstGeom>
          <a:ln w="12700">
            <a:miter lim="400000"/>
          </a:ln>
          <a:extLst>
            <a:ext uri="{C572A759-6A51-4108-AA02-DFA0A04FC94B}">
              <ma14:wrappingTextBoxFlag xmlns="" xmlns:ma14="http://schemas.microsoft.com/office/mac/drawingml/2011/main" val="1"/>
            </a:ext>
          </a:extLst>
        </p:spPr>
        <p:txBody>
          <a:bodyPr wrap="square" tIns="91439" bIns="91439">
            <a:spAutoFit/>
          </a:bodyPr>
          <a:lstStyle>
            <a:lvl1pPr>
              <a:defRPr sz="3200"/>
            </a:lvl1pPr>
          </a:lstStyle>
          <a:p>
            <a:r>
              <a:rPr lang="en-US" dirty="0" err="1" smtClean="0">
                <a:latin typeface="#9Slide01 Tieu de ngan" panose="00000800000000000000" pitchFamily="2" charset="0"/>
              </a:rPr>
              <a:t>Triệu</a:t>
            </a:r>
            <a:r>
              <a:rPr lang="en-US" dirty="0" smtClean="0">
                <a:latin typeface="#9Slide01 Tieu de ngan" panose="00000800000000000000" pitchFamily="2" charset="0"/>
              </a:rPr>
              <a:t> </a:t>
            </a:r>
            <a:r>
              <a:rPr lang="en-US" dirty="0" err="1" smtClean="0">
                <a:latin typeface="#9Slide01 Tieu de ngan" panose="00000800000000000000" pitchFamily="2" charset="0"/>
              </a:rPr>
              <a:t>chứng</a:t>
            </a:r>
            <a:r>
              <a:rPr lang="en-US" dirty="0" smtClean="0">
                <a:latin typeface="#9Slide01 Tieu de ngan" panose="00000800000000000000" pitchFamily="2" charset="0"/>
              </a:rPr>
              <a:t> LS, CLS </a:t>
            </a:r>
            <a:r>
              <a:rPr lang="en-US" dirty="0" err="1" smtClean="0">
                <a:latin typeface="#9Slide01 Tieu de ngan" panose="00000800000000000000" pitchFamily="2" charset="0"/>
              </a:rPr>
              <a:t>của</a:t>
            </a:r>
            <a:r>
              <a:rPr lang="en-US" dirty="0" smtClean="0">
                <a:latin typeface="#9Slide01 Tieu de ngan" panose="00000800000000000000" pitchFamily="2" charset="0"/>
              </a:rPr>
              <a:t> VCTC </a:t>
            </a:r>
            <a:r>
              <a:rPr lang="en-US" dirty="0" err="1" smtClean="0">
                <a:latin typeface="#9Slide01 Tieu de ngan" panose="00000800000000000000" pitchFamily="2" charset="0"/>
              </a:rPr>
              <a:t>hậu</a:t>
            </a:r>
            <a:r>
              <a:rPr lang="en-US" dirty="0" smtClean="0">
                <a:latin typeface="#9Slide01 Tieu de ngan" panose="00000800000000000000" pitchFamily="2" charset="0"/>
              </a:rPr>
              <a:t> </a:t>
            </a:r>
            <a:r>
              <a:rPr lang="en-US" dirty="0" err="1" smtClean="0">
                <a:latin typeface="#9Slide01 Tieu de ngan" panose="00000800000000000000" pitchFamily="2" charset="0"/>
              </a:rPr>
              <a:t>nhiêm</a:t>
            </a:r>
            <a:r>
              <a:rPr lang="en-US" dirty="0" smtClean="0">
                <a:latin typeface="#9Slide01 Tieu de ngan" panose="00000800000000000000" pitchFamily="2" charset="0"/>
              </a:rPr>
              <a:t> </a:t>
            </a:r>
            <a:r>
              <a:rPr lang="en-US" dirty="0" err="1" smtClean="0">
                <a:latin typeface="#9Slide01 Tieu de ngan" panose="00000800000000000000" pitchFamily="2" charset="0"/>
              </a:rPr>
              <a:t>liên</a:t>
            </a:r>
            <a:r>
              <a:rPr lang="en-US" dirty="0" smtClean="0">
                <a:latin typeface="#9Slide01 Tieu de ngan" panose="00000800000000000000" pitchFamily="2" charset="0"/>
              </a:rPr>
              <a:t> </a:t>
            </a:r>
            <a:r>
              <a:rPr lang="en-US" dirty="0" err="1" smtClean="0">
                <a:latin typeface="#9Slide01 Tieu de ngan" panose="00000800000000000000" pitchFamily="2" charset="0"/>
              </a:rPr>
              <a:t>cầu</a:t>
            </a:r>
            <a:r>
              <a:rPr lang="en-US" dirty="0" smtClean="0">
                <a:latin typeface="#9Slide01 Tieu de ngan" panose="00000800000000000000" pitchFamily="2" charset="0"/>
              </a:rPr>
              <a:t> </a:t>
            </a:r>
            <a:r>
              <a:rPr lang="en-US" dirty="0" err="1" smtClean="0">
                <a:latin typeface="#9Slide01 Tieu de ngan" panose="00000800000000000000" pitchFamily="2" charset="0"/>
              </a:rPr>
              <a:t>trùng</a:t>
            </a:r>
            <a:endParaRPr dirty="0">
              <a:latin typeface="#9Slide01 Tieu de ngan" panose="00000800000000000000" pitchFamily="2" charset="0"/>
            </a:endParaRPr>
          </a:p>
        </p:txBody>
      </p:sp>
      <p:sp>
        <p:nvSpPr>
          <p:cNvPr id="573" name="04"/>
          <p:cNvSpPr txBox="1"/>
          <p:nvPr/>
        </p:nvSpPr>
        <p:spPr>
          <a:xfrm>
            <a:off x="10705211" y="5332087"/>
            <a:ext cx="3272050" cy="2893098"/>
          </a:xfrm>
          <a:prstGeom prst="rect">
            <a:avLst/>
          </a:prstGeom>
          <a:ln w="12700">
            <a:miter lim="400000"/>
          </a:ln>
          <a:extLst>
            <a:ext uri="{C572A759-6A51-4108-AA02-DFA0A04FC94B}">
              <ma14:wrappingTextBoxFlag xmlns="" xmlns:ma14="http://schemas.microsoft.com/office/mac/drawingml/2011/main" val="1"/>
            </a:ext>
          </a:extLst>
        </p:spPr>
        <p:txBody>
          <a:bodyPr wrap="none" tIns="91439" bIns="91439">
            <a:spAutoFit/>
          </a:bodyPr>
          <a:lstStyle>
            <a:lvl1pPr>
              <a:defRPr sz="17600" b="1">
                <a:solidFill>
                  <a:srgbClr val="F96A62"/>
                </a:solidFill>
              </a:defRPr>
            </a:lvl1pPr>
          </a:lstStyle>
          <a:p>
            <a:r>
              <a:rPr dirty="0">
                <a:latin typeface="#9Slide01 Tieu de ngan" panose="00000800000000000000" pitchFamily="2" charset="0"/>
              </a:rPr>
              <a:t>04</a:t>
            </a:r>
          </a:p>
        </p:txBody>
      </p:sp>
      <p:sp>
        <p:nvSpPr>
          <p:cNvPr id="574" name="Service Name"/>
          <p:cNvSpPr txBox="1"/>
          <p:nvPr/>
        </p:nvSpPr>
        <p:spPr>
          <a:xfrm>
            <a:off x="10702046" y="7886634"/>
            <a:ext cx="3623554" cy="1661991"/>
          </a:xfrm>
          <a:prstGeom prst="rect">
            <a:avLst/>
          </a:prstGeom>
          <a:ln w="12700">
            <a:miter lim="400000"/>
          </a:ln>
          <a:extLst>
            <a:ext uri="{C572A759-6A51-4108-AA02-DFA0A04FC94B}">
              <ma14:wrappingTextBoxFlag xmlns="" xmlns:ma14="http://schemas.microsoft.com/office/mac/drawingml/2011/main" val="1"/>
            </a:ext>
          </a:extLst>
        </p:spPr>
        <p:txBody>
          <a:bodyPr wrap="square" tIns="91439" bIns="91439">
            <a:spAutoFit/>
          </a:bodyPr>
          <a:lstStyle>
            <a:lvl1pPr>
              <a:defRPr sz="3200"/>
            </a:lvl1pPr>
          </a:lstStyle>
          <a:p>
            <a:r>
              <a:rPr lang="en-US" dirty="0" err="1" smtClean="0">
                <a:latin typeface="#9Slide01 Tieu de ngan" panose="00000800000000000000" pitchFamily="2" charset="0"/>
              </a:rPr>
              <a:t>Chẩn</a:t>
            </a:r>
            <a:r>
              <a:rPr lang="en-US" dirty="0" smtClean="0">
                <a:latin typeface="#9Slide01 Tieu de ngan" panose="00000800000000000000" pitchFamily="2" charset="0"/>
              </a:rPr>
              <a:t> </a:t>
            </a:r>
            <a:r>
              <a:rPr lang="en-US" dirty="0" err="1" smtClean="0">
                <a:latin typeface="#9Slide01 Tieu de ngan" panose="00000800000000000000" pitchFamily="2" charset="0"/>
              </a:rPr>
              <a:t>đoán</a:t>
            </a:r>
            <a:r>
              <a:rPr lang="en-US" dirty="0" smtClean="0">
                <a:latin typeface="#9Slide01 Tieu de ngan" panose="00000800000000000000" pitchFamily="2" charset="0"/>
              </a:rPr>
              <a:t> </a:t>
            </a:r>
            <a:r>
              <a:rPr lang="en-US" dirty="0" err="1" smtClean="0">
                <a:latin typeface="#9Slide01 Tieu de ngan" panose="00000800000000000000" pitchFamily="2" charset="0"/>
              </a:rPr>
              <a:t>được</a:t>
            </a:r>
            <a:r>
              <a:rPr lang="en-US" dirty="0" smtClean="0">
                <a:latin typeface="#9Slide01 Tieu de ngan" panose="00000800000000000000" pitchFamily="2" charset="0"/>
              </a:rPr>
              <a:t> VCTC do </a:t>
            </a:r>
            <a:r>
              <a:rPr lang="en-US" dirty="0" err="1" smtClean="0">
                <a:latin typeface="#9Slide01 Tieu de ngan" panose="00000800000000000000" pitchFamily="2" charset="0"/>
              </a:rPr>
              <a:t>liên</a:t>
            </a:r>
            <a:r>
              <a:rPr lang="en-US" dirty="0" smtClean="0">
                <a:latin typeface="#9Slide01 Tieu de ngan" panose="00000800000000000000" pitchFamily="2" charset="0"/>
              </a:rPr>
              <a:t> </a:t>
            </a:r>
            <a:r>
              <a:rPr lang="en-US" dirty="0" err="1" smtClean="0">
                <a:latin typeface="#9Slide01 Tieu de ngan" panose="00000800000000000000" pitchFamily="2" charset="0"/>
              </a:rPr>
              <a:t>cầu</a:t>
            </a:r>
            <a:r>
              <a:rPr lang="en-US" dirty="0" smtClean="0">
                <a:latin typeface="#9Slide01 Tieu de ngan" panose="00000800000000000000" pitchFamily="2" charset="0"/>
              </a:rPr>
              <a:t> ở </a:t>
            </a:r>
            <a:r>
              <a:rPr lang="en-US" dirty="0" err="1" smtClean="0">
                <a:latin typeface="#9Slide01 Tieu de ngan" panose="00000800000000000000" pitchFamily="2" charset="0"/>
              </a:rPr>
              <a:t>trẻ</a:t>
            </a:r>
            <a:r>
              <a:rPr lang="en-US" dirty="0" smtClean="0">
                <a:latin typeface="#9Slide01 Tieu de ngan" panose="00000800000000000000" pitchFamily="2" charset="0"/>
              </a:rPr>
              <a:t> </a:t>
            </a:r>
            <a:r>
              <a:rPr lang="en-US" dirty="0" err="1" smtClean="0">
                <a:latin typeface="#9Slide01 Tieu de ngan" panose="00000800000000000000" pitchFamily="2" charset="0"/>
              </a:rPr>
              <a:t>em</a:t>
            </a:r>
            <a:endParaRPr dirty="0">
              <a:latin typeface="#9Slide01 Tieu de ngan" panose="00000800000000000000" pitchFamily="2" charset="0"/>
            </a:endParaRPr>
          </a:p>
        </p:txBody>
      </p:sp>
      <p:sp>
        <p:nvSpPr>
          <p:cNvPr id="576" name="Rectangle"/>
          <p:cNvSpPr/>
          <p:nvPr/>
        </p:nvSpPr>
        <p:spPr>
          <a:xfrm>
            <a:off x="0" y="13131804"/>
            <a:ext cx="12192000" cy="581235"/>
          </a:xfrm>
          <a:prstGeom prst="rect">
            <a:avLst/>
          </a:prstGeom>
          <a:solidFill>
            <a:srgbClr val="90D4D2"/>
          </a:solidFill>
          <a:ln w="12700">
            <a:miter lim="400000"/>
          </a:ln>
        </p:spPr>
        <p:txBody>
          <a:bodyPr tIns="91439" bIns="91439" anchor="ctr"/>
          <a:lstStyle/>
          <a:p>
            <a:pPr algn="ctr">
              <a:defRPr sz="4800">
                <a:solidFill>
                  <a:srgbClr val="1A242E"/>
                </a:solidFill>
              </a:defRPr>
            </a:pPr>
            <a:endParaRPr>
              <a:latin typeface="#9Slide01 Tieu de ngan" panose="00000800000000000000" pitchFamily="2" charset="0"/>
            </a:endParaRPr>
          </a:p>
        </p:txBody>
      </p:sp>
      <p:sp>
        <p:nvSpPr>
          <p:cNvPr id="577" name="Triangle"/>
          <p:cNvSpPr/>
          <p:nvPr/>
        </p:nvSpPr>
        <p:spPr>
          <a:xfrm rot="16200000" flipH="1">
            <a:off x="21519605" y="-205839"/>
            <a:ext cx="2658557" cy="30702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D14F"/>
          </a:solidFill>
          <a:ln w="12700">
            <a:miter lim="400000"/>
          </a:ln>
        </p:spPr>
        <p:txBody>
          <a:bodyPr tIns="91439" bIns="91439" anchor="ctr"/>
          <a:lstStyle/>
          <a:p>
            <a:pPr algn="ctr">
              <a:defRPr sz="4800">
                <a:solidFill>
                  <a:srgbClr val="1A242E"/>
                </a:solidFill>
              </a:defRPr>
            </a:pPr>
            <a:endParaRPr>
              <a:latin typeface="#9Slide01 Tieu de ngan" panose="00000800000000000000" pitchFamily="2" charset="0"/>
            </a:endParaRPr>
          </a:p>
        </p:txBody>
      </p:sp>
      <p:sp>
        <p:nvSpPr>
          <p:cNvPr id="18" name="04"/>
          <p:cNvSpPr txBox="1"/>
          <p:nvPr/>
        </p:nvSpPr>
        <p:spPr>
          <a:xfrm>
            <a:off x="15122227" y="5332087"/>
            <a:ext cx="2893741" cy="2893098"/>
          </a:xfrm>
          <a:prstGeom prst="rect">
            <a:avLst/>
          </a:prstGeom>
          <a:ln w="12700">
            <a:miter lim="400000"/>
          </a:ln>
          <a:extLst>
            <a:ext uri="{C572A759-6A51-4108-AA02-DFA0A04FC94B}">
              <ma14:wrappingTextBoxFlag xmlns="" xmlns:ma14="http://schemas.microsoft.com/office/mac/drawingml/2011/main" val="1"/>
            </a:ext>
          </a:extLst>
        </p:spPr>
        <p:txBody>
          <a:bodyPr wrap="none" tIns="91439" bIns="91439">
            <a:spAutoFit/>
          </a:bodyPr>
          <a:lstStyle>
            <a:lvl1pPr>
              <a:defRPr sz="17600" b="1">
                <a:solidFill>
                  <a:srgbClr val="F96A62"/>
                </a:solidFill>
              </a:defRPr>
            </a:lvl1pPr>
          </a:lstStyle>
          <a:p>
            <a:r>
              <a:rPr dirty="0" smtClean="0">
                <a:latin typeface="#9Slide01 Tieu de ngan" panose="00000800000000000000" pitchFamily="2" charset="0"/>
              </a:rPr>
              <a:t>0</a:t>
            </a:r>
            <a:r>
              <a:rPr lang="en-US" dirty="0" smtClean="0">
                <a:latin typeface="#9Slide01 Tieu de ngan" panose="00000800000000000000" pitchFamily="2" charset="0"/>
              </a:rPr>
              <a:t>5</a:t>
            </a:r>
            <a:endParaRPr dirty="0">
              <a:latin typeface="#9Slide01 Tieu de ngan" panose="00000800000000000000" pitchFamily="2" charset="0"/>
            </a:endParaRPr>
          </a:p>
        </p:txBody>
      </p:sp>
      <p:sp>
        <p:nvSpPr>
          <p:cNvPr id="19" name="Service Name"/>
          <p:cNvSpPr txBox="1"/>
          <p:nvPr/>
        </p:nvSpPr>
        <p:spPr>
          <a:xfrm>
            <a:off x="15119062" y="7886634"/>
            <a:ext cx="3623554" cy="2154434"/>
          </a:xfrm>
          <a:prstGeom prst="rect">
            <a:avLst/>
          </a:prstGeom>
          <a:ln w="12700">
            <a:miter lim="400000"/>
          </a:ln>
          <a:extLst>
            <a:ext uri="{C572A759-6A51-4108-AA02-DFA0A04FC94B}">
              <ma14:wrappingTextBoxFlag xmlns="" xmlns:ma14="http://schemas.microsoft.com/office/mac/drawingml/2011/main" val="1"/>
            </a:ext>
          </a:extLst>
        </p:spPr>
        <p:txBody>
          <a:bodyPr wrap="square" tIns="91439" bIns="91439">
            <a:spAutoFit/>
          </a:bodyPr>
          <a:lstStyle>
            <a:lvl1pPr>
              <a:defRPr sz="3200"/>
            </a:lvl1pPr>
          </a:lstStyle>
          <a:p>
            <a:r>
              <a:rPr lang="en-US" dirty="0" err="1" smtClean="0">
                <a:latin typeface="#9Slide01 Tieu de ngan" panose="00000800000000000000" pitchFamily="2" charset="0"/>
              </a:rPr>
              <a:t>Nguyên</a:t>
            </a:r>
            <a:r>
              <a:rPr lang="en-US" dirty="0" smtClean="0">
                <a:latin typeface="#9Slide01 Tieu de ngan" panose="00000800000000000000" pitchFamily="2" charset="0"/>
              </a:rPr>
              <a:t> </a:t>
            </a:r>
            <a:r>
              <a:rPr lang="en-US" dirty="0" err="1" smtClean="0">
                <a:latin typeface="#9Slide01 Tieu de ngan" panose="00000800000000000000" pitchFamily="2" charset="0"/>
              </a:rPr>
              <a:t>tắc</a:t>
            </a:r>
            <a:r>
              <a:rPr lang="en-US" dirty="0" smtClean="0">
                <a:latin typeface="#9Slide01 Tieu de ngan" panose="00000800000000000000" pitchFamily="2" charset="0"/>
              </a:rPr>
              <a:t> </a:t>
            </a:r>
            <a:r>
              <a:rPr lang="en-US" dirty="0" err="1" smtClean="0">
                <a:latin typeface="#9Slide01 Tieu de ngan" panose="00000800000000000000" pitchFamily="2" charset="0"/>
              </a:rPr>
              <a:t>điều</a:t>
            </a:r>
            <a:r>
              <a:rPr lang="en-US" dirty="0" smtClean="0">
                <a:latin typeface="#9Slide01 Tieu de ngan" panose="00000800000000000000" pitchFamily="2" charset="0"/>
              </a:rPr>
              <a:t> </a:t>
            </a:r>
            <a:r>
              <a:rPr lang="en-US" dirty="0" err="1" smtClean="0">
                <a:latin typeface="#9Slide01 Tieu de ngan" panose="00000800000000000000" pitchFamily="2" charset="0"/>
              </a:rPr>
              <a:t>trị</a:t>
            </a:r>
            <a:r>
              <a:rPr lang="en-US" dirty="0" smtClean="0">
                <a:latin typeface="#9Slide01 Tieu de ngan" panose="00000800000000000000" pitchFamily="2" charset="0"/>
              </a:rPr>
              <a:t> VCTC </a:t>
            </a:r>
            <a:r>
              <a:rPr lang="en-US" dirty="0" err="1" smtClean="0">
                <a:latin typeface="#9Slide01 Tieu de ngan" panose="00000800000000000000" pitchFamily="2" charset="0"/>
              </a:rPr>
              <a:t>hậu</a:t>
            </a:r>
            <a:r>
              <a:rPr lang="en-US" dirty="0" smtClean="0">
                <a:latin typeface="#9Slide01 Tieu de ngan" panose="00000800000000000000" pitchFamily="2" charset="0"/>
              </a:rPr>
              <a:t> </a:t>
            </a:r>
            <a:r>
              <a:rPr lang="en-US" dirty="0" err="1" smtClean="0">
                <a:latin typeface="#9Slide01 Tieu de ngan" panose="00000800000000000000" pitchFamily="2" charset="0"/>
              </a:rPr>
              <a:t>nhiễm</a:t>
            </a:r>
            <a:r>
              <a:rPr lang="en-US" dirty="0" smtClean="0">
                <a:latin typeface="#9Slide01 Tieu de ngan" panose="00000800000000000000" pitchFamily="2" charset="0"/>
              </a:rPr>
              <a:t> </a:t>
            </a:r>
            <a:r>
              <a:rPr lang="en-US" dirty="0" err="1" smtClean="0">
                <a:latin typeface="#9Slide01 Tieu de ngan" panose="00000800000000000000" pitchFamily="2" charset="0"/>
              </a:rPr>
              <a:t>liên</a:t>
            </a:r>
            <a:r>
              <a:rPr lang="en-US" dirty="0" smtClean="0">
                <a:latin typeface="#9Slide01 Tieu de ngan" panose="00000800000000000000" pitchFamily="2" charset="0"/>
              </a:rPr>
              <a:t> </a:t>
            </a:r>
            <a:r>
              <a:rPr lang="en-US" dirty="0" err="1" smtClean="0">
                <a:latin typeface="#9Slide01 Tieu de ngan" panose="00000800000000000000" pitchFamily="2" charset="0"/>
              </a:rPr>
              <a:t>cầu</a:t>
            </a:r>
            <a:endParaRPr dirty="0">
              <a:latin typeface="#9Slide01 Tieu de ngan" panose="00000800000000000000" pitchFamily="2" charset="0"/>
            </a:endParaRPr>
          </a:p>
        </p:txBody>
      </p:sp>
      <p:sp>
        <p:nvSpPr>
          <p:cNvPr id="20" name="04"/>
          <p:cNvSpPr txBox="1"/>
          <p:nvPr/>
        </p:nvSpPr>
        <p:spPr>
          <a:xfrm>
            <a:off x="19946647" y="5332087"/>
            <a:ext cx="2893741" cy="2893098"/>
          </a:xfrm>
          <a:prstGeom prst="rect">
            <a:avLst/>
          </a:prstGeom>
          <a:ln w="12700">
            <a:miter lim="400000"/>
          </a:ln>
          <a:extLst>
            <a:ext uri="{C572A759-6A51-4108-AA02-DFA0A04FC94B}">
              <ma14:wrappingTextBoxFlag xmlns="" xmlns:ma14="http://schemas.microsoft.com/office/mac/drawingml/2011/main" val="1"/>
            </a:ext>
          </a:extLst>
        </p:spPr>
        <p:txBody>
          <a:bodyPr wrap="none" tIns="91439" bIns="91439">
            <a:spAutoFit/>
          </a:bodyPr>
          <a:lstStyle>
            <a:lvl1pPr>
              <a:defRPr sz="17600" b="1">
                <a:solidFill>
                  <a:srgbClr val="F96A62"/>
                </a:solidFill>
              </a:defRPr>
            </a:lvl1pPr>
          </a:lstStyle>
          <a:p>
            <a:r>
              <a:rPr dirty="0" smtClean="0">
                <a:latin typeface="#9Slide01 Tieu de ngan" panose="00000800000000000000" pitchFamily="2" charset="0"/>
              </a:rPr>
              <a:t>0</a:t>
            </a:r>
            <a:r>
              <a:rPr lang="en-US" dirty="0">
                <a:latin typeface="#9Slide01 Tieu de ngan" panose="00000800000000000000" pitchFamily="2" charset="0"/>
              </a:rPr>
              <a:t>6</a:t>
            </a:r>
            <a:endParaRPr dirty="0">
              <a:latin typeface="#9Slide01 Tieu de ngan" panose="00000800000000000000" pitchFamily="2" charset="0"/>
            </a:endParaRPr>
          </a:p>
        </p:txBody>
      </p:sp>
      <p:sp>
        <p:nvSpPr>
          <p:cNvPr id="21" name="Service Name"/>
          <p:cNvSpPr txBox="1"/>
          <p:nvPr/>
        </p:nvSpPr>
        <p:spPr>
          <a:xfrm>
            <a:off x="19943482" y="7886634"/>
            <a:ext cx="3623554" cy="1661991"/>
          </a:xfrm>
          <a:prstGeom prst="rect">
            <a:avLst/>
          </a:prstGeom>
          <a:ln w="12700">
            <a:miter lim="400000"/>
          </a:ln>
          <a:extLst>
            <a:ext uri="{C572A759-6A51-4108-AA02-DFA0A04FC94B}">
              <ma14:wrappingTextBoxFlag xmlns="" xmlns:ma14="http://schemas.microsoft.com/office/mac/drawingml/2011/main" val="1"/>
            </a:ext>
          </a:extLst>
        </p:spPr>
        <p:txBody>
          <a:bodyPr wrap="square" tIns="91439" bIns="91439">
            <a:spAutoFit/>
          </a:bodyPr>
          <a:lstStyle>
            <a:lvl1pPr>
              <a:defRPr sz="3200"/>
            </a:lvl1pPr>
          </a:lstStyle>
          <a:p>
            <a:r>
              <a:rPr lang="en-US" dirty="0" err="1" smtClean="0">
                <a:latin typeface="#9Slide01 Tieu de ngan" panose="00000800000000000000" pitchFamily="2" charset="0"/>
              </a:rPr>
              <a:t>Cách</a:t>
            </a:r>
            <a:r>
              <a:rPr lang="en-US" dirty="0" smtClean="0">
                <a:latin typeface="#9Slide01 Tieu de ngan" panose="00000800000000000000" pitchFamily="2" charset="0"/>
              </a:rPr>
              <a:t> </a:t>
            </a:r>
            <a:r>
              <a:rPr lang="en-US" dirty="0" err="1" smtClean="0">
                <a:latin typeface="#9Slide01 Tieu de ngan" panose="00000800000000000000" pitchFamily="2" charset="0"/>
              </a:rPr>
              <a:t>phòng</a:t>
            </a:r>
            <a:r>
              <a:rPr lang="en-US" dirty="0" smtClean="0">
                <a:latin typeface="#9Slide01 Tieu de ngan" panose="00000800000000000000" pitchFamily="2" charset="0"/>
              </a:rPr>
              <a:t> </a:t>
            </a:r>
            <a:r>
              <a:rPr lang="en-US" dirty="0" err="1" smtClean="0">
                <a:latin typeface="#9Slide01 Tieu de ngan" panose="00000800000000000000" pitchFamily="2" charset="0"/>
              </a:rPr>
              <a:t>ngừa</a:t>
            </a:r>
            <a:r>
              <a:rPr lang="en-US" dirty="0" smtClean="0">
                <a:latin typeface="#9Slide01 Tieu de ngan" panose="00000800000000000000" pitchFamily="2" charset="0"/>
              </a:rPr>
              <a:t> VCTC </a:t>
            </a:r>
            <a:r>
              <a:rPr lang="en-US" dirty="0" err="1" smtClean="0">
                <a:latin typeface="#9Slide01 Tieu de ngan" panose="00000800000000000000" pitchFamily="2" charset="0"/>
              </a:rPr>
              <a:t>hậu</a:t>
            </a:r>
            <a:r>
              <a:rPr lang="en-US" dirty="0" smtClean="0">
                <a:latin typeface="#9Slide01 Tieu de ngan" panose="00000800000000000000" pitchFamily="2" charset="0"/>
              </a:rPr>
              <a:t> </a:t>
            </a:r>
            <a:r>
              <a:rPr lang="en-US" dirty="0" err="1" smtClean="0">
                <a:latin typeface="#9Slide01 Tieu de ngan" panose="00000800000000000000" pitchFamily="2" charset="0"/>
              </a:rPr>
              <a:t>nhiễm</a:t>
            </a:r>
            <a:r>
              <a:rPr lang="en-US" dirty="0" smtClean="0">
                <a:latin typeface="#9Slide01 Tieu de ngan" panose="00000800000000000000" pitchFamily="2" charset="0"/>
              </a:rPr>
              <a:t> </a:t>
            </a:r>
            <a:r>
              <a:rPr lang="en-US" dirty="0" err="1" smtClean="0">
                <a:latin typeface="#9Slide01 Tieu de ngan" panose="00000800000000000000" pitchFamily="2" charset="0"/>
              </a:rPr>
              <a:t>liên</a:t>
            </a:r>
            <a:r>
              <a:rPr lang="en-US" dirty="0" smtClean="0">
                <a:latin typeface="#9Slide01 Tieu de ngan" panose="00000800000000000000" pitchFamily="2" charset="0"/>
              </a:rPr>
              <a:t> </a:t>
            </a:r>
            <a:r>
              <a:rPr lang="en-US" dirty="0" err="1" smtClean="0">
                <a:latin typeface="#9Slide01 Tieu de ngan" panose="00000800000000000000" pitchFamily="2" charset="0"/>
              </a:rPr>
              <a:t>cầu</a:t>
            </a:r>
            <a:endParaRPr dirty="0">
              <a:latin typeface="#9Slide01 Tieu de ngan" panose="00000800000000000000" pitchFamily="2" charset="0"/>
            </a:endParaRPr>
          </a:p>
        </p:txBody>
      </p:sp>
    </p:spTree>
  </p:cSld>
  <p:clrMapOvr>
    <a:masterClrMapping/>
  </p:clrMapOvr>
  <p:transition spd="slow">
    <p:dissolve/>
  </p:transition>
  <p:timing>
    <p:tnLst>
      <p:par>
        <p:cTn id="1" dur="indefinite" restart="never" fill="hold"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6800" y="304800"/>
            <a:ext cx="22326600" cy="12954000"/>
          </a:xfrm>
          <a:prstGeom prst="rect">
            <a:avLst/>
          </a:prstGeom>
          <a:solidFill>
            <a:schemeClr val="tx1">
              <a:alpha val="86000"/>
            </a:schemeClr>
          </a:solidFill>
          <a:ln w="25400" cap="flat">
            <a:no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F9F9F9"/>
              </a:solidFill>
              <a:effectLst/>
              <a:uFillTx/>
              <a:latin typeface="+mn-lt"/>
              <a:ea typeface="+mn-ea"/>
              <a:cs typeface="+mn-cs"/>
              <a:sym typeface="Helvetica"/>
            </a:endParaRPr>
          </a:p>
        </p:txBody>
      </p:sp>
      <p:sp>
        <p:nvSpPr>
          <p:cNvPr id="8" name="TextBox 7"/>
          <p:cNvSpPr txBox="1"/>
          <p:nvPr/>
        </p:nvSpPr>
        <p:spPr>
          <a:xfrm>
            <a:off x="1524000" y="501136"/>
            <a:ext cx="3896901"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6000" dirty="0" smtClean="0">
                <a:solidFill>
                  <a:schemeClr val="bg1"/>
                </a:solidFill>
                <a:latin typeface="VNF-Oswald" panose="02000506000000020004" pitchFamily="2" charset="0"/>
              </a:rPr>
              <a:t>1</a:t>
            </a:r>
            <a:r>
              <a:rPr kumimoji="0" lang="en-US" sz="6000" b="0" i="0" u="none" strike="noStrike" cap="none" spc="0" normalizeH="0" baseline="0" dirty="0" smtClean="0">
                <a:ln>
                  <a:noFill/>
                </a:ln>
                <a:solidFill>
                  <a:schemeClr val="bg1"/>
                </a:solidFill>
                <a:effectLst/>
                <a:uFillTx/>
                <a:latin typeface="VNF-Oswald" panose="02000506000000020004" pitchFamily="2" charset="0"/>
                <a:sym typeface="Helvetica"/>
              </a:rPr>
              <a:t>. </a:t>
            </a:r>
            <a:r>
              <a:rPr kumimoji="0" lang="en-US" sz="6000" b="0" i="0" u="none" strike="noStrike" cap="none" spc="0" normalizeH="0" baseline="0" dirty="0" err="1" smtClean="0">
                <a:ln>
                  <a:noFill/>
                </a:ln>
                <a:solidFill>
                  <a:schemeClr val="bg1"/>
                </a:solidFill>
                <a:effectLst/>
                <a:uFillTx/>
                <a:latin typeface="VNF-Oswald" panose="02000506000000020004" pitchFamily="2" charset="0"/>
                <a:sym typeface="Helvetica"/>
              </a:rPr>
              <a:t>Đinh</a:t>
            </a:r>
            <a:r>
              <a:rPr kumimoji="0" lang="en-US" sz="6000" b="0" i="0" u="none" strike="noStrike" cap="none" spc="0" normalizeH="0" dirty="0" smtClean="0">
                <a:ln>
                  <a:noFill/>
                </a:ln>
                <a:solidFill>
                  <a:schemeClr val="bg1"/>
                </a:solidFill>
                <a:effectLst/>
                <a:uFillTx/>
                <a:latin typeface="VNF-Oswald" panose="02000506000000020004" pitchFamily="2" charset="0"/>
                <a:sym typeface="Helvetica"/>
              </a:rPr>
              <a:t> </a:t>
            </a:r>
            <a:r>
              <a:rPr kumimoji="0" lang="en-US" sz="6000" b="0" i="0" u="none" strike="noStrike" cap="none" spc="0" normalizeH="0" dirty="0" err="1" smtClean="0">
                <a:ln>
                  <a:noFill/>
                </a:ln>
                <a:solidFill>
                  <a:schemeClr val="bg1"/>
                </a:solidFill>
                <a:effectLst/>
                <a:uFillTx/>
                <a:latin typeface="VNF-Oswald" panose="02000506000000020004" pitchFamily="2" charset="0"/>
                <a:sym typeface="Helvetica"/>
              </a:rPr>
              <a:t>nghĩa</a:t>
            </a:r>
            <a:endParaRPr kumimoji="0" lang="en-US" sz="6000" b="0" i="0" u="none" strike="noStrike" cap="none" spc="0" normalizeH="0" baseline="0" dirty="0">
              <a:ln>
                <a:noFill/>
              </a:ln>
              <a:solidFill>
                <a:schemeClr val="bg1"/>
              </a:solidFill>
              <a:effectLst/>
              <a:uFillTx/>
              <a:latin typeface="VNF-Oswald" panose="02000506000000020004" pitchFamily="2" charset="0"/>
              <a:sym typeface="Helvetica"/>
            </a:endParaRPr>
          </a:p>
        </p:txBody>
      </p:sp>
      <p:sp>
        <p:nvSpPr>
          <p:cNvPr id="2" name="TextBox 1"/>
          <p:cNvSpPr txBox="1"/>
          <p:nvPr/>
        </p:nvSpPr>
        <p:spPr>
          <a:xfrm>
            <a:off x="2774342" y="2179023"/>
            <a:ext cx="7495642"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err="1" smtClean="0">
                <a:solidFill>
                  <a:schemeClr val="bg1"/>
                </a:solidFill>
                <a:latin typeface="VNF-Oswald" panose="02000506000000020004" pitchFamily="2" charset="0"/>
              </a:rPr>
              <a:t>Là</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một</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hội</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chứng</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lâm</a:t>
            </a:r>
            <a:r>
              <a:rPr lang="en-US" sz="4000" dirty="0" smtClean="0">
                <a:solidFill>
                  <a:schemeClr val="bg1"/>
                </a:solidFill>
                <a:latin typeface="VNF-Oswald" panose="02000506000000020004" pitchFamily="2" charset="0"/>
              </a:rPr>
              <a:t> sang </a:t>
            </a:r>
            <a:r>
              <a:rPr lang="en-US" sz="4000" dirty="0" err="1" smtClean="0">
                <a:solidFill>
                  <a:schemeClr val="bg1"/>
                </a:solidFill>
                <a:latin typeface="VNF-Oswald" panose="02000506000000020004" pitchFamily="2" charset="0"/>
              </a:rPr>
              <a:t>bao</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gồm</a:t>
            </a:r>
            <a:r>
              <a:rPr lang="en-US" sz="4000" dirty="0" smtClean="0">
                <a:solidFill>
                  <a:schemeClr val="bg1"/>
                </a:solidFill>
                <a:latin typeface="VNF-Oswald" panose="02000506000000020004" pitchFamily="2" charset="0"/>
              </a:rPr>
              <a:t>:</a:t>
            </a:r>
          </a:p>
        </p:txBody>
      </p:sp>
      <p:sp>
        <p:nvSpPr>
          <p:cNvPr id="5" name="TextBox 4"/>
          <p:cNvSpPr txBox="1"/>
          <p:nvPr/>
        </p:nvSpPr>
        <p:spPr>
          <a:xfrm>
            <a:off x="4087035" y="3549133"/>
            <a:ext cx="5735544" cy="56425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571500" marR="0" indent="-571500" algn="l" defTabSz="914400" rtl="0" fontAlgn="auto" latinLnBrk="0" hangingPunct="0">
              <a:lnSpc>
                <a:spcPct val="150000"/>
              </a:lnSpc>
              <a:spcBef>
                <a:spcPts val="0"/>
              </a:spcBef>
              <a:spcAft>
                <a:spcPts val="0"/>
              </a:spcAft>
              <a:buClrTx/>
              <a:buSzTx/>
              <a:buFont typeface="Arial" panose="020B0604020202020204" pitchFamily="34" charset="0"/>
              <a:buChar char="•"/>
              <a:tabLst/>
            </a:pPr>
            <a:r>
              <a:rPr lang="en-US" sz="4000" dirty="0" err="1" smtClean="0">
                <a:solidFill>
                  <a:schemeClr val="bg1"/>
                </a:solidFill>
                <a:latin typeface="VNF-Oswald" panose="02000506000000020004" pitchFamily="2" charset="0"/>
              </a:rPr>
              <a:t>Phù</a:t>
            </a:r>
            <a:endParaRPr lang="en-US" sz="4000" dirty="0" smtClean="0">
              <a:solidFill>
                <a:schemeClr val="bg1"/>
              </a:solidFill>
              <a:latin typeface="VNF-Oswald" panose="02000506000000020004" pitchFamily="2" charset="0"/>
            </a:endParaRPr>
          </a:p>
          <a:p>
            <a:pPr marL="571500" marR="0" indent="-571500" algn="l" defTabSz="914400" rtl="0" fontAlgn="auto" latinLnBrk="0" hangingPunct="0">
              <a:lnSpc>
                <a:spcPct val="150000"/>
              </a:lnSpc>
              <a:spcBef>
                <a:spcPts val="0"/>
              </a:spcBef>
              <a:spcAft>
                <a:spcPts val="0"/>
              </a:spcAft>
              <a:buClrTx/>
              <a:buSzTx/>
              <a:buFont typeface="Arial" panose="020B0604020202020204" pitchFamily="34" charset="0"/>
              <a:buChar char="•"/>
              <a:tabLst/>
            </a:pPr>
            <a:r>
              <a:rPr lang="en-US" sz="4000" dirty="0" err="1" smtClean="0">
                <a:solidFill>
                  <a:schemeClr val="bg1"/>
                </a:solidFill>
                <a:latin typeface="VNF-Oswald" panose="02000506000000020004" pitchFamily="2" charset="0"/>
              </a:rPr>
              <a:t>Tiểu</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ít</a:t>
            </a:r>
            <a:endParaRPr lang="en-US" sz="4000" dirty="0" smtClean="0">
              <a:solidFill>
                <a:schemeClr val="bg1"/>
              </a:solidFill>
              <a:latin typeface="VNF-Oswald" panose="02000506000000020004" pitchFamily="2" charset="0"/>
            </a:endParaRPr>
          </a:p>
          <a:p>
            <a:pPr marL="571500" marR="0" indent="-571500" algn="l" defTabSz="914400" rtl="0" fontAlgn="auto" latinLnBrk="0" hangingPunct="0">
              <a:lnSpc>
                <a:spcPct val="150000"/>
              </a:lnSpc>
              <a:spcBef>
                <a:spcPts val="0"/>
              </a:spcBef>
              <a:spcAft>
                <a:spcPts val="0"/>
              </a:spcAft>
              <a:buClrTx/>
              <a:buSzTx/>
              <a:buFont typeface="Arial" panose="020B0604020202020204" pitchFamily="34" charset="0"/>
              <a:buChar char="•"/>
              <a:tabLst/>
            </a:pPr>
            <a:r>
              <a:rPr lang="en-US" sz="4000" b="1" i="1" dirty="0" err="1" smtClean="0">
                <a:solidFill>
                  <a:schemeClr val="bg1"/>
                </a:solidFill>
                <a:latin typeface="VNF-Oswald" panose="02000506000000020004" pitchFamily="2" charset="0"/>
              </a:rPr>
              <a:t>Tiểu</a:t>
            </a:r>
            <a:r>
              <a:rPr lang="en-US" sz="4000" b="1" i="1" dirty="0" smtClean="0">
                <a:solidFill>
                  <a:schemeClr val="bg1"/>
                </a:solidFill>
                <a:latin typeface="VNF-Oswald" panose="02000506000000020004" pitchFamily="2" charset="0"/>
              </a:rPr>
              <a:t> </a:t>
            </a:r>
            <a:r>
              <a:rPr lang="en-US" sz="4000" b="1" i="1" dirty="0" err="1" smtClean="0">
                <a:solidFill>
                  <a:schemeClr val="bg1"/>
                </a:solidFill>
                <a:latin typeface="VNF-Oswald" panose="02000506000000020004" pitchFamily="2" charset="0"/>
              </a:rPr>
              <a:t>máu</a:t>
            </a:r>
            <a:endParaRPr lang="en-US" sz="4000" dirty="0" smtClean="0">
              <a:solidFill>
                <a:schemeClr val="bg1"/>
              </a:solidFill>
              <a:latin typeface="VNF-Oswald" panose="02000506000000020004" pitchFamily="2" charset="0"/>
            </a:endParaRPr>
          </a:p>
          <a:p>
            <a:pPr marL="571500" marR="0" indent="-571500" algn="l" defTabSz="914400" rtl="0" fontAlgn="auto" latinLnBrk="0" hangingPunct="0">
              <a:lnSpc>
                <a:spcPct val="150000"/>
              </a:lnSpc>
              <a:spcBef>
                <a:spcPts val="0"/>
              </a:spcBef>
              <a:spcAft>
                <a:spcPts val="0"/>
              </a:spcAft>
              <a:buClrTx/>
              <a:buSzTx/>
              <a:buFont typeface="Arial" panose="020B0604020202020204" pitchFamily="34" charset="0"/>
              <a:buChar char="•"/>
              <a:tabLst/>
            </a:pPr>
            <a:r>
              <a:rPr lang="en-US" sz="4000" dirty="0" err="1" smtClean="0">
                <a:solidFill>
                  <a:schemeClr val="bg1"/>
                </a:solidFill>
                <a:latin typeface="VNF-Oswald" panose="02000506000000020004" pitchFamily="2" charset="0"/>
              </a:rPr>
              <a:t>Tiểu</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đạm</a:t>
            </a:r>
            <a:endParaRPr lang="en-US" sz="4000" dirty="0" smtClean="0">
              <a:solidFill>
                <a:schemeClr val="bg1"/>
              </a:solidFill>
              <a:latin typeface="VNF-Oswald" panose="02000506000000020004" pitchFamily="2" charset="0"/>
            </a:endParaRPr>
          </a:p>
          <a:p>
            <a:pPr marL="571500" marR="0" indent="-571500" algn="l" defTabSz="914400" rtl="0" fontAlgn="auto" latinLnBrk="0" hangingPunct="0">
              <a:lnSpc>
                <a:spcPct val="150000"/>
              </a:lnSpc>
              <a:spcBef>
                <a:spcPts val="0"/>
              </a:spcBef>
              <a:spcAft>
                <a:spcPts val="0"/>
              </a:spcAft>
              <a:buClrTx/>
              <a:buSzTx/>
              <a:buFont typeface="Arial" panose="020B0604020202020204" pitchFamily="34" charset="0"/>
              <a:buChar char="•"/>
              <a:tabLst/>
            </a:pPr>
            <a:r>
              <a:rPr lang="en-US" sz="4000" dirty="0" smtClean="0">
                <a:solidFill>
                  <a:schemeClr val="bg1"/>
                </a:solidFill>
                <a:latin typeface="VNF-Oswald" panose="02000506000000020004" pitchFamily="2" charset="0"/>
              </a:rPr>
              <a:t>Cao </a:t>
            </a:r>
            <a:r>
              <a:rPr lang="en-US" sz="4000" dirty="0" err="1" smtClean="0">
                <a:solidFill>
                  <a:schemeClr val="bg1"/>
                </a:solidFill>
                <a:latin typeface="VNF-Oswald" panose="02000506000000020004" pitchFamily="2" charset="0"/>
              </a:rPr>
              <a:t>huyết</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áp</a:t>
            </a:r>
            <a:endParaRPr lang="en-US" sz="4000" dirty="0" smtClean="0">
              <a:solidFill>
                <a:schemeClr val="bg1"/>
              </a:solidFill>
              <a:latin typeface="VNF-Oswald" panose="02000506000000020004" pitchFamily="2" charset="0"/>
            </a:endParaRPr>
          </a:p>
          <a:p>
            <a:pPr marL="571500" marR="0" indent="-571500" algn="l" defTabSz="914400" rtl="0" fontAlgn="auto" latinLnBrk="0" hangingPunct="0">
              <a:lnSpc>
                <a:spcPct val="150000"/>
              </a:lnSpc>
              <a:spcBef>
                <a:spcPts val="0"/>
              </a:spcBef>
              <a:spcAft>
                <a:spcPts val="0"/>
              </a:spcAft>
              <a:buClrTx/>
              <a:buSzTx/>
              <a:buFont typeface="Arial" panose="020B0604020202020204" pitchFamily="34" charset="0"/>
              <a:buChar char="•"/>
              <a:tabLst/>
            </a:pPr>
            <a:r>
              <a:rPr lang="en-US" sz="4000" dirty="0" err="1" smtClean="0">
                <a:solidFill>
                  <a:schemeClr val="bg1"/>
                </a:solidFill>
                <a:latin typeface="VNF-Oswald" panose="02000506000000020004" pitchFamily="2" charset="0"/>
              </a:rPr>
              <a:t>Đôi</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khi</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có</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tăng</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ure</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huyết</a:t>
            </a:r>
            <a:endParaRPr lang="en-US" sz="4000" dirty="0" smtClean="0">
              <a:solidFill>
                <a:schemeClr val="bg1"/>
              </a:solidFill>
              <a:latin typeface="VNF-Oswald" panose="02000506000000020004"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000" y="2277685"/>
            <a:ext cx="6680187" cy="4513640"/>
          </a:xfrm>
          <a:prstGeom prst="rect">
            <a:avLst/>
          </a:prstGeom>
        </p:spPr>
      </p:pic>
    </p:spTree>
    <p:extLst>
      <p:ext uri="{BB962C8B-B14F-4D97-AF65-F5344CB8AC3E}">
        <p14:creationId xmlns:p14="http://schemas.microsoft.com/office/powerpoint/2010/main" val="316031614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6800" y="304800"/>
            <a:ext cx="22326600" cy="12954000"/>
          </a:xfrm>
          <a:prstGeom prst="rect">
            <a:avLst/>
          </a:prstGeom>
          <a:solidFill>
            <a:schemeClr val="tx1">
              <a:alpha val="86000"/>
            </a:schemeClr>
          </a:solidFill>
          <a:ln w="25400" cap="flat">
            <a:no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F9F9F9"/>
              </a:solidFill>
              <a:effectLst/>
              <a:uFillTx/>
              <a:latin typeface="+mn-lt"/>
              <a:ea typeface="+mn-ea"/>
              <a:cs typeface="+mn-cs"/>
              <a:sym typeface="Helvetica"/>
            </a:endParaRPr>
          </a:p>
        </p:txBody>
      </p:sp>
      <p:sp>
        <p:nvSpPr>
          <p:cNvPr id="8" name="TextBox 7"/>
          <p:cNvSpPr txBox="1"/>
          <p:nvPr/>
        </p:nvSpPr>
        <p:spPr>
          <a:xfrm>
            <a:off x="1524000" y="501136"/>
            <a:ext cx="4703211"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6000" dirty="0" smtClean="0">
                <a:solidFill>
                  <a:schemeClr val="bg1"/>
                </a:solidFill>
                <a:latin typeface="VNF-Oswald" panose="02000506000000020004" pitchFamily="2" charset="0"/>
              </a:rPr>
              <a:t>2. </a:t>
            </a:r>
            <a:r>
              <a:rPr lang="en-US" sz="6000" dirty="0" err="1" smtClean="0">
                <a:solidFill>
                  <a:schemeClr val="bg1"/>
                </a:solidFill>
                <a:latin typeface="VNF-Oswald" panose="02000506000000020004" pitchFamily="2" charset="0"/>
              </a:rPr>
              <a:t>Nguyên</a:t>
            </a:r>
            <a:r>
              <a:rPr lang="en-US" sz="6000" dirty="0" smtClean="0">
                <a:solidFill>
                  <a:schemeClr val="bg1"/>
                </a:solidFill>
                <a:latin typeface="VNF-Oswald" panose="02000506000000020004" pitchFamily="2" charset="0"/>
              </a:rPr>
              <a:t> </a:t>
            </a:r>
            <a:r>
              <a:rPr lang="en-US" sz="6000" dirty="0" err="1" smtClean="0">
                <a:solidFill>
                  <a:schemeClr val="bg1"/>
                </a:solidFill>
                <a:latin typeface="VNF-Oswald" panose="02000506000000020004" pitchFamily="2" charset="0"/>
              </a:rPr>
              <a:t>nhân</a:t>
            </a:r>
            <a:endParaRPr kumimoji="0" lang="en-US" sz="6000" b="0" i="0" u="none" strike="noStrike" cap="none" spc="0" normalizeH="0" baseline="0" dirty="0">
              <a:ln>
                <a:noFill/>
              </a:ln>
              <a:solidFill>
                <a:schemeClr val="bg1"/>
              </a:solidFill>
              <a:effectLst/>
              <a:uFillTx/>
              <a:latin typeface="VNF-Oswald" panose="02000506000000020004" pitchFamily="2" charset="0"/>
              <a:sym typeface="Helvetica"/>
            </a:endParaRPr>
          </a:p>
        </p:txBody>
      </p:sp>
      <p:sp>
        <p:nvSpPr>
          <p:cNvPr id="2" name="TextBox 1"/>
          <p:cNvSpPr txBox="1"/>
          <p:nvPr/>
        </p:nvSpPr>
        <p:spPr>
          <a:xfrm>
            <a:off x="2514553" y="2277685"/>
            <a:ext cx="12315872" cy="56425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4000" dirty="0" err="1" smtClean="0">
                <a:solidFill>
                  <a:schemeClr val="bg1"/>
                </a:solidFill>
                <a:latin typeface="VNF-Oswald" panose="02000506000000020004" pitchFamily="2" charset="0"/>
              </a:rPr>
              <a:t>Nhiễm</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trùng</a:t>
            </a:r>
            <a:r>
              <a:rPr lang="en-US" sz="4000" dirty="0" smtClean="0">
                <a:solidFill>
                  <a:schemeClr val="bg1"/>
                </a:solidFill>
                <a:latin typeface="VNF-Oswald" panose="02000506000000020004" pitchFamily="2" charset="0"/>
              </a:rPr>
              <a:t>: </a:t>
            </a:r>
          </a:p>
          <a:p>
            <a:pPr marR="0" algn="l" defTabSz="914400" rtl="0" fontAlgn="auto" latinLnBrk="0" hangingPunct="0">
              <a:lnSpc>
                <a:spcPct val="100000"/>
              </a:lnSpc>
              <a:spcBef>
                <a:spcPts val="0"/>
              </a:spcBef>
              <a:spcAft>
                <a:spcPts val="0"/>
              </a:spcAft>
              <a:buClrTx/>
              <a:buSzTx/>
              <a:tabLst/>
            </a:pPr>
            <a:endParaRPr lang="en-US" sz="4000" dirty="0" smtClean="0">
              <a:solidFill>
                <a:schemeClr val="bg1"/>
              </a:solidFill>
              <a:latin typeface="VNF-Oswald" panose="02000506000000020004" pitchFamily="2" charset="0"/>
            </a:endParaRPr>
          </a:p>
          <a:p>
            <a:pPr marR="0" algn="l" defTabSz="914400" rtl="0" fontAlgn="auto" latinLnBrk="0" hangingPunct="0">
              <a:lnSpc>
                <a:spcPct val="100000"/>
              </a:lnSpc>
              <a:spcBef>
                <a:spcPts val="0"/>
              </a:spcBef>
              <a:spcAft>
                <a:spcPts val="0"/>
              </a:spcAft>
              <a:buClrTx/>
              <a:buSzTx/>
              <a:tabLst/>
            </a:pPr>
            <a:r>
              <a:rPr lang="en-US" sz="4000" dirty="0" smtClean="0">
                <a:solidFill>
                  <a:schemeClr val="bg1"/>
                </a:solidFill>
                <a:latin typeface="VNF-Oswald" panose="02000506000000020004" pitchFamily="2" charset="0"/>
              </a:rPr>
              <a:t>	- </a:t>
            </a:r>
            <a:r>
              <a:rPr lang="en-US" sz="4000" dirty="0" err="1" smtClean="0">
                <a:solidFill>
                  <a:schemeClr val="bg1"/>
                </a:solidFill>
                <a:latin typeface="VNF-Oswald" panose="02000506000000020004" pitchFamily="2" charset="0"/>
              </a:rPr>
              <a:t>Hậu</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nhiễm</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liên</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cầu</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trùng</a:t>
            </a:r>
            <a:endParaRPr lang="en-US" sz="4000" dirty="0">
              <a:solidFill>
                <a:schemeClr val="bg1"/>
              </a:solidFill>
              <a:latin typeface="VNF-Oswald" panose="02000506000000020004" pitchFamily="2" charset="0"/>
            </a:endParaRPr>
          </a:p>
          <a:p>
            <a:pPr marR="0" algn="l" defTabSz="914400" rtl="0" fontAlgn="auto" latinLnBrk="0" hangingPunct="0">
              <a:lnSpc>
                <a:spcPct val="100000"/>
              </a:lnSpc>
              <a:spcBef>
                <a:spcPts val="0"/>
              </a:spcBef>
              <a:spcAft>
                <a:spcPts val="0"/>
              </a:spcAft>
              <a:buClrTx/>
              <a:buSzTx/>
              <a:tabLst/>
            </a:pPr>
            <a:r>
              <a:rPr lang="en-US" sz="4000" dirty="0" smtClean="0">
                <a:solidFill>
                  <a:schemeClr val="bg1"/>
                </a:solidFill>
                <a:latin typeface="VNF-Oswald" panose="02000506000000020004" pitchFamily="2" charset="0"/>
              </a:rPr>
              <a:t>	- </a:t>
            </a:r>
            <a:r>
              <a:rPr lang="en-US" sz="4000" dirty="0" err="1" smtClean="0">
                <a:solidFill>
                  <a:schemeClr val="bg1"/>
                </a:solidFill>
                <a:latin typeface="VNF-Oswald" panose="02000506000000020004" pitchFamily="2" charset="0"/>
              </a:rPr>
              <a:t>Các</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loại</a:t>
            </a:r>
            <a:r>
              <a:rPr lang="en-US" sz="4000" dirty="0" smtClean="0">
                <a:solidFill>
                  <a:schemeClr val="bg1"/>
                </a:solidFill>
                <a:latin typeface="VNF-Oswald" panose="02000506000000020004" pitchFamily="2" charset="0"/>
              </a:rPr>
              <a:t> vi </a:t>
            </a:r>
            <a:r>
              <a:rPr lang="en-US" sz="4000" dirty="0" err="1" smtClean="0">
                <a:solidFill>
                  <a:schemeClr val="bg1"/>
                </a:solidFill>
                <a:latin typeface="VNF-Oswald" panose="02000506000000020004" pitchFamily="2" charset="0"/>
              </a:rPr>
              <a:t>trùng</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siêu</a:t>
            </a:r>
            <a:r>
              <a:rPr lang="en-US" sz="4000" dirty="0" smtClean="0">
                <a:solidFill>
                  <a:schemeClr val="bg1"/>
                </a:solidFill>
                <a:latin typeface="VNF-Oswald" panose="02000506000000020004" pitchFamily="2" charset="0"/>
              </a:rPr>
              <a:t> vi </a:t>
            </a:r>
            <a:r>
              <a:rPr lang="en-US" sz="4000" dirty="0" err="1" smtClean="0">
                <a:solidFill>
                  <a:schemeClr val="bg1"/>
                </a:solidFill>
                <a:latin typeface="VNF-Oswald" panose="02000506000000020004" pitchFamily="2" charset="0"/>
              </a:rPr>
              <a:t>trùng</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khác</a:t>
            </a:r>
            <a:r>
              <a:rPr lang="en-US" sz="4000" dirty="0" smtClean="0">
                <a:solidFill>
                  <a:schemeClr val="bg1"/>
                </a:solidFill>
                <a:latin typeface="VNF-Oswald" panose="02000506000000020004" pitchFamily="2" charset="0"/>
              </a:rPr>
              <a:t>:</a:t>
            </a:r>
          </a:p>
          <a:p>
            <a:pPr marR="0" algn="l" defTabSz="914400" rtl="0" fontAlgn="auto" latinLnBrk="0" hangingPunct="0">
              <a:lnSpc>
                <a:spcPct val="100000"/>
              </a:lnSpc>
              <a:spcBef>
                <a:spcPts val="0"/>
              </a:spcBef>
              <a:spcAft>
                <a:spcPts val="0"/>
              </a:spcAft>
              <a:buClrTx/>
              <a:buSzTx/>
              <a:tabLst/>
            </a:pPr>
            <a:r>
              <a:rPr lang="en-US" sz="4000" dirty="0">
                <a:solidFill>
                  <a:schemeClr val="bg1"/>
                </a:solidFill>
                <a:latin typeface="VNF-Oswald" panose="02000506000000020004" pitchFamily="2" charset="0"/>
              </a:rPr>
              <a:t>	</a:t>
            </a:r>
            <a:r>
              <a:rPr lang="en-US" sz="4000" dirty="0" smtClean="0">
                <a:solidFill>
                  <a:schemeClr val="bg1"/>
                </a:solidFill>
                <a:latin typeface="VNF-Oswald" panose="02000506000000020004" pitchFamily="2" charset="0"/>
              </a:rPr>
              <a:t>	+ Vi </a:t>
            </a:r>
            <a:r>
              <a:rPr lang="en-US" sz="4000" dirty="0" err="1" smtClean="0">
                <a:solidFill>
                  <a:schemeClr val="bg1"/>
                </a:solidFill>
                <a:latin typeface="VNF-Oswald" panose="02000506000000020004" pitchFamily="2" charset="0"/>
              </a:rPr>
              <a:t>trùng</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thương</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hàn</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giang</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mai</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viêm</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phổi</a:t>
            </a:r>
            <a:r>
              <a:rPr lang="en-US" sz="4000" dirty="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phế</a:t>
            </a:r>
            <a:endParaRPr lang="en-US" sz="4000" dirty="0">
              <a:solidFill>
                <a:schemeClr val="bg1"/>
              </a:solidFill>
              <a:latin typeface="VNF-Oswald" panose="02000506000000020004" pitchFamily="2" charset="0"/>
            </a:endParaRPr>
          </a:p>
          <a:p>
            <a:pPr marR="0" algn="l" defTabSz="914400" rtl="0" fontAlgn="auto" latinLnBrk="0" hangingPunct="0">
              <a:lnSpc>
                <a:spcPct val="100000"/>
              </a:lnSpc>
              <a:spcBef>
                <a:spcPts val="0"/>
              </a:spcBef>
              <a:spcAft>
                <a:spcPts val="0"/>
              </a:spcAft>
              <a:buClrTx/>
              <a:buSzTx/>
              <a:tabLst/>
            </a:pP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cầu</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nhiễm</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trùng</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huyết</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viêm</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nội</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tâm</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mạc</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nhiễm</a:t>
            </a:r>
            <a:endParaRPr lang="en-US" sz="4000" dirty="0">
              <a:solidFill>
                <a:schemeClr val="bg1"/>
              </a:solidFill>
              <a:latin typeface="VNF-Oswald" panose="02000506000000020004" pitchFamily="2" charset="0"/>
            </a:endParaRPr>
          </a:p>
          <a:p>
            <a:pPr marR="0" algn="l" defTabSz="914400" rtl="0" fontAlgn="auto" latinLnBrk="0" hangingPunct="0">
              <a:lnSpc>
                <a:spcPct val="100000"/>
              </a:lnSpc>
              <a:spcBef>
                <a:spcPts val="0"/>
              </a:spcBef>
              <a:spcAft>
                <a:spcPts val="0"/>
              </a:spcAft>
              <a:buClrTx/>
              <a:buSzTx/>
              <a:tabLst/>
            </a:pP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khuẩn</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viêm</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thận</a:t>
            </a:r>
            <a:r>
              <a:rPr lang="en-US" sz="4000" dirty="0" smtClean="0">
                <a:solidFill>
                  <a:schemeClr val="bg1"/>
                </a:solidFill>
                <a:latin typeface="VNF-Oswald" panose="02000506000000020004" pitchFamily="2" charset="0"/>
              </a:rPr>
              <a:t> do shunt,…</a:t>
            </a:r>
          </a:p>
          <a:p>
            <a:pPr marR="0" algn="l" defTabSz="914400" rtl="0" fontAlgn="auto" latinLnBrk="0" hangingPunct="0">
              <a:lnSpc>
                <a:spcPct val="100000"/>
              </a:lnSpc>
              <a:spcBef>
                <a:spcPts val="0"/>
              </a:spcBef>
              <a:spcAft>
                <a:spcPts val="0"/>
              </a:spcAft>
              <a:buClrTx/>
              <a:buSzTx/>
              <a:tabLst/>
            </a:pPr>
            <a:r>
              <a:rPr lang="en-US" sz="4000" dirty="0">
                <a:solidFill>
                  <a:schemeClr val="bg1"/>
                </a:solidFill>
                <a:latin typeface="VNF-Oswald" panose="02000506000000020004" pitchFamily="2" charset="0"/>
              </a:rPr>
              <a:t>	</a:t>
            </a:r>
            <a:r>
              <a:rPr lang="en-US" sz="4000" dirty="0" smtClean="0">
                <a:solidFill>
                  <a:schemeClr val="bg1"/>
                </a:solidFill>
                <a:latin typeface="VNF-Oswald" panose="02000506000000020004" pitchFamily="2" charset="0"/>
              </a:rPr>
              <a:t>	+ </a:t>
            </a:r>
            <a:r>
              <a:rPr lang="en-US" sz="4000" dirty="0" err="1" smtClean="0">
                <a:solidFill>
                  <a:schemeClr val="bg1"/>
                </a:solidFill>
                <a:latin typeface="VNF-Oswald" panose="02000506000000020004" pitchFamily="2" charset="0"/>
              </a:rPr>
              <a:t>Siêu</a:t>
            </a:r>
            <a:r>
              <a:rPr lang="en-US" sz="4000" dirty="0" smtClean="0">
                <a:solidFill>
                  <a:schemeClr val="bg1"/>
                </a:solidFill>
                <a:latin typeface="VNF-Oswald" panose="02000506000000020004" pitchFamily="2" charset="0"/>
              </a:rPr>
              <a:t> vi: </a:t>
            </a:r>
            <a:r>
              <a:rPr lang="en-US" sz="4000" dirty="0" err="1" smtClean="0">
                <a:solidFill>
                  <a:schemeClr val="bg1"/>
                </a:solidFill>
                <a:latin typeface="VNF-Oswald" panose="02000506000000020004" pitchFamily="2" charset="0"/>
              </a:rPr>
              <a:t>viêm</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gan</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siêu</a:t>
            </a:r>
            <a:r>
              <a:rPr lang="en-US" sz="4000" dirty="0" smtClean="0">
                <a:solidFill>
                  <a:schemeClr val="bg1"/>
                </a:solidFill>
                <a:latin typeface="VNF-Oswald" panose="02000506000000020004" pitchFamily="2" charset="0"/>
              </a:rPr>
              <a:t> vi B, </a:t>
            </a:r>
            <a:r>
              <a:rPr lang="en-US" sz="4000" dirty="0" err="1" smtClean="0">
                <a:solidFill>
                  <a:schemeClr val="bg1"/>
                </a:solidFill>
                <a:latin typeface="VNF-Oswald" panose="02000506000000020004" pitchFamily="2" charset="0"/>
              </a:rPr>
              <a:t>quai</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bị</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sởi</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thủy</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đậu</a:t>
            </a:r>
            <a:r>
              <a:rPr lang="en-US" sz="4000" dirty="0" smtClean="0">
                <a:solidFill>
                  <a:schemeClr val="bg1"/>
                </a:solidFill>
                <a:latin typeface="VNF-Oswald" panose="02000506000000020004" pitchFamily="2" charset="0"/>
              </a:rPr>
              <a:t>,...</a:t>
            </a:r>
          </a:p>
          <a:p>
            <a:pPr marR="0" algn="l" defTabSz="914400" rtl="0" fontAlgn="auto" latinLnBrk="0" hangingPunct="0">
              <a:lnSpc>
                <a:spcPct val="100000"/>
              </a:lnSpc>
              <a:spcBef>
                <a:spcPts val="0"/>
              </a:spcBef>
              <a:spcAft>
                <a:spcPts val="0"/>
              </a:spcAft>
              <a:buClrTx/>
              <a:buSzTx/>
              <a:tabLst/>
            </a:pPr>
            <a:r>
              <a:rPr lang="en-US" sz="4000" dirty="0">
                <a:solidFill>
                  <a:schemeClr val="bg1"/>
                </a:solidFill>
                <a:latin typeface="VNF-Oswald" panose="02000506000000020004" pitchFamily="2" charset="0"/>
              </a:rPr>
              <a:t>	</a:t>
            </a:r>
            <a:r>
              <a:rPr lang="en-US" sz="4000" dirty="0" smtClean="0">
                <a:solidFill>
                  <a:schemeClr val="bg1"/>
                </a:solidFill>
                <a:latin typeface="VNF-Oswald" panose="02000506000000020004" pitchFamily="2" charset="0"/>
              </a:rPr>
              <a:t>	+ KST: </a:t>
            </a:r>
            <a:r>
              <a:rPr lang="en-US" sz="4000" dirty="0" err="1" smtClean="0">
                <a:solidFill>
                  <a:schemeClr val="bg1"/>
                </a:solidFill>
                <a:latin typeface="VNF-Oswald" panose="02000506000000020004" pitchFamily="2" charset="0"/>
              </a:rPr>
              <a:t>sốt</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rét</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bệnh</a:t>
            </a:r>
            <a:r>
              <a:rPr lang="en-US" sz="4000" dirty="0" smtClean="0">
                <a:solidFill>
                  <a:schemeClr val="bg1"/>
                </a:solidFill>
                <a:latin typeface="VNF-Oswald" panose="02000506000000020004" pitchFamily="2" charset="0"/>
              </a:rPr>
              <a:t> toxoplasma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000" y="2277685"/>
            <a:ext cx="6680187" cy="4513640"/>
          </a:xfrm>
          <a:prstGeom prst="rect">
            <a:avLst/>
          </a:prstGeom>
        </p:spPr>
      </p:pic>
    </p:spTree>
    <p:extLst>
      <p:ext uri="{BB962C8B-B14F-4D97-AF65-F5344CB8AC3E}">
        <p14:creationId xmlns:p14="http://schemas.microsoft.com/office/powerpoint/2010/main" val="132256575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125" y="1676400"/>
            <a:ext cx="14717750" cy="9263147"/>
          </a:xfrm>
          <a:prstGeom prst="rect">
            <a:avLst/>
          </a:prstGeom>
        </p:spPr>
      </p:pic>
    </p:spTree>
    <p:extLst>
      <p:ext uri="{BB962C8B-B14F-4D97-AF65-F5344CB8AC3E}">
        <p14:creationId xmlns:p14="http://schemas.microsoft.com/office/powerpoint/2010/main" val="366147697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6800" y="304800"/>
            <a:ext cx="22326600" cy="12954000"/>
          </a:xfrm>
          <a:prstGeom prst="rect">
            <a:avLst/>
          </a:prstGeom>
          <a:solidFill>
            <a:schemeClr val="tx1">
              <a:alpha val="86000"/>
            </a:schemeClr>
          </a:solidFill>
          <a:ln w="25400" cap="flat">
            <a:no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F9F9F9"/>
              </a:solidFill>
              <a:effectLst/>
              <a:uFillTx/>
              <a:latin typeface="+mn-lt"/>
              <a:ea typeface="+mn-ea"/>
              <a:cs typeface="+mn-cs"/>
              <a:sym typeface="Helvetica"/>
            </a:endParaRPr>
          </a:p>
        </p:txBody>
      </p:sp>
      <p:sp>
        <p:nvSpPr>
          <p:cNvPr id="8" name="TextBox 7"/>
          <p:cNvSpPr txBox="1"/>
          <p:nvPr/>
        </p:nvSpPr>
        <p:spPr>
          <a:xfrm>
            <a:off x="1524000" y="501136"/>
            <a:ext cx="4703211"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6000" dirty="0" smtClean="0">
                <a:solidFill>
                  <a:schemeClr val="bg1"/>
                </a:solidFill>
                <a:latin typeface="VNF-Oswald" panose="02000506000000020004" pitchFamily="2" charset="0"/>
              </a:rPr>
              <a:t>2. </a:t>
            </a:r>
            <a:r>
              <a:rPr lang="en-US" sz="6000" dirty="0" err="1" smtClean="0">
                <a:solidFill>
                  <a:schemeClr val="bg1"/>
                </a:solidFill>
                <a:latin typeface="VNF-Oswald" panose="02000506000000020004" pitchFamily="2" charset="0"/>
              </a:rPr>
              <a:t>Nguyên</a:t>
            </a:r>
            <a:r>
              <a:rPr lang="en-US" sz="6000" dirty="0" smtClean="0">
                <a:solidFill>
                  <a:schemeClr val="bg1"/>
                </a:solidFill>
                <a:latin typeface="VNF-Oswald" panose="02000506000000020004" pitchFamily="2" charset="0"/>
              </a:rPr>
              <a:t> </a:t>
            </a:r>
            <a:r>
              <a:rPr lang="en-US" sz="6000" dirty="0" err="1" smtClean="0">
                <a:solidFill>
                  <a:schemeClr val="bg1"/>
                </a:solidFill>
                <a:latin typeface="VNF-Oswald" panose="02000506000000020004" pitchFamily="2" charset="0"/>
              </a:rPr>
              <a:t>nhân</a:t>
            </a:r>
            <a:endParaRPr kumimoji="0" lang="en-US" sz="6000" b="0" i="0" u="none" strike="noStrike" cap="none" spc="0" normalizeH="0" baseline="0" dirty="0">
              <a:ln>
                <a:noFill/>
              </a:ln>
              <a:solidFill>
                <a:schemeClr val="bg1"/>
              </a:solidFill>
              <a:effectLst/>
              <a:uFillTx/>
              <a:latin typeface="VNF-Oswald" panose="02000506000000020004" pitchFamily="2" charset="0"/>
              <a:sym typeface="Helvetica"/>
            </a:endParaRPr>
          </a:p>
        </p:txBody>
      </p:sp>
      <p:sp>
        <p:nvSpPr>
          <p:cNvPr id="2" name="TextBox 1"/>
          <p:cNvSpPr txBox="1"/>
          <p:nvPr/>
        </p:nvSpPr>
        <p:spPr>
          <a:xfrm>
            <a:off x="2514600" y="2277685"/>
            <a:ext cx="12038552"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4000" dirty="0" err="1" smtClean="0">
                <a:solidFill>
                  <a:schemeClr val="bg1"/>
                </a:solidFill>
                <a:latin typeface="VNF-Oswald" panose="02000506000000020004" pitchFamily="2" charset="0"/>
              </a:rPr>
              <a:t>Nhiễm</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trùng</a:t>
            </a:r>
            <a:r>
              <a:rPr lang="en-US" sz="4000" dirty="0" smtClean="0">
                <a:solidFill>
                  <a:schemeClr val="bg1"/>
                </a:solidFill>
                <a:latin typeface="VNF-Oswald" panose="02000506000000020004" pitchFamily="2" charset="0"/>
              </a:rPr>
              <a:t> </a:t>
            </a:r>
            <a:endParaRPr lang="en-US" sz="4000" dirty="0">
              <a:solidFill>
                <a:schemeClr val="bg1"/>
              </a:solidFill>
              <a:latin typeface="VNF-Oswald" panose="02000506000000020004" pitchFamily="2" charset="0"/>
            </a:endParaRP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4000" dirty="0" err="1" smtClean="0">
                <a:solidFill>
                  <a:schemeClr val="bg1"/>
                </a:solidFill>
                <a:latin typeface="VNF-Oswald" panose="02000506000000020004" pitchFamily="2" charset="0"/>
              </a:rPr>
              <a:t>Bệnh</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hệ</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thống</a:t>
            </a:r>
            <a:r>
              <a:rPr lang="en-US" sz="4000" dirty="0" smtClean="0">
                <a:solidFill>
                  <a:schemeClr val="bg1"/>
                </a:solidFill>
                <a:latin typeface="VNF-Oswald" panose="02000506000000020004" pitchFamily="2" charset="0"/>
              </a:rPr>
              <a:t>: lupus, Henoch </a:t>
            </a:r>
            <a:r>
              <a:rPr lang="en-US" sz="4000" dirty="0" err="1" smtClean="0">
                <a:solidFill>
                  <a:schemeClr val="bg1"/>
                </a:solidFill>
                <a:latin typeface="VNF-Oswald" panose="02000506000000020004" pitchFamily="2" charset="0"/>
              </a:rPr>
              <a:t>Schonlein</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Goodpasture</a:t>
            </a:r>
            <a:r>
              <a:rPr lang="en-US" sz="4000" dirty="0" smtClean="0">
                <a:solidFill>
                  <a:schemeClr val="bg1"/>
                </a:solidFill>
                <a:latin typeface="VNF-Oswald" panose="02000506000000020004" pitchFamily="2" charset="0"/>
              </a:rPr>
              <a:t>,…</a:t>
            </a: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4000" dirty="0" err="1" smtClean="0">
                <a:solidFill>
                  <a:schemeClr val="bg1"/>
                </a:solidFill>
                <a:latin typeface="VNF-Oswald" panose="02000506000000020004" pitchFamily="2" charset="0"/>
              </a:rPr>
              <a:t>Bệnh</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cầu</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thận</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tiên</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phát</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viêm</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cầu</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thận</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tăng</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sinh</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màng</a:t>
            </a:r>
            <a:r>
              <a:rPr lang="en-US" sz="4000" dirty="0" smtClean="0">
                <a:solidFill>
                  <a:schemeClr val="bg1"/>
                </a:solidFill>
                <a:latin typeface="VNF-Oswald" panose="02000506000000020004" pitchFamily="2" charset="0"/>
              </a:rPr>
              <a:t>,</a:t>
            </a:r>
          </a:p>
          <a:p>
            <a:pPr marR="0" algn="l" defTabSz="914400" rtl="0" fontAlgn="auto" latinLnBrk="0" hangingPunct="0">
              <a:lnSpc>
                <a:spcPct val="100000"/>
              </a:lnSpc>
              <a:spcBef>
                <a:spcPts val="0"/>
              </a:spcBef>
              <a:spcAft>
                <a:spcPts val="0"/>
              </a:spcAft>
              <a:buClrTx/>
              <a:buSzTx/>
              <a:tabLst/>
            </a:pPr>
            <a:r>
              <a:rPr lang="en-US" sz="4000" dirty="0" err="1" smtClean="0">
                <a:solidFill>
                  <a:schemeClr val="bg1"/>
                </a:solidFill>
                <a:latin typeface="VNF-Oswald" panose="02000506000000020004" pitchFamily="2" charset="0"/>
              </a:rPr>
              <a:t>bệnh</a:t>
            </a:r>
            <a:r>
              <a:rPr lang="en-US" sz="4000" dirty="0" smtClean="0">
                <a:solidFill>
                  <a:schemeClr val="bg1"/>
                </a:solidFill>
                <a:latin typeface="VNF-Oswald" panose="02000506000000020004" pitchFamily="2" charset="0"/>
              </a:rPr>
              <a:t> Berger</a:t>
            </a: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4000" dirty="0" err="1" smtClean="0">
                <a:solidFill>
                  <a:schemeClr val="bg1"/>
                </a:solidFill>
                <a:latin typeface="VNF-Oswald" panose="02000506000000020004" pitchFamily="2" charset="0"/>
              </a:rPr>
              <a:t>Các</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nguyên</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nhân</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khác</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Hc</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Guilain</a:t>
            </a:r>
            <a:r>
              <a:rPr lang="en-US" sz="4000" dirty="0">
                <a:solidFill>
                  <a:schemeClr val="bg1"/>
                </a:solidFill>
                <a:latin typeface="VNF-Oswald" panose="02000506000000020004" pitchFamily="2" charset="0"/>
              </a:rPr>
              <a:t> </a:t>
            </a:r>
            <a:r>
              <a:rPr lang="en-US" sz="4000" dirty="0" smtClean="0">
                <a:solidFill>
                  <a:schemeClr val="bg1"/>
                </a:solidFill>
                <a:latin typeface="VNF-Oswald" panose="02000506000000020004" pitchFamily="2" charset="0"/>
              </a:rPr>
              <a:t>– Barre, </a:t>
            </a:r>
            <a:r>
              <a:rPr lang="en-US" sz="4000" dirty="0" err="1" smtClean="0">
                <a:solidFill>
                  <a:schemeClr val="bg1"/>
                </a:solidFill>
                <a:latin typeface="VNF-Oswald" panose="02000506000000020004" pitchFamily="2" charset="0"/>
              </a:rPr>
              <a:t>bệnh</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huyết</a:t>
            </a:r>
            <a:endParaRPr lang="en-US" sz="4000" dirty="0">
              <a:solidFill>
                <a:schemeClr val="bg1"/>
              </a:solidFill>
              <a:latin typeface="VNF-Oswald" panose="02000506000000020004" pitchFamily="2" charset="0"/>
            </a:endParaRPr>
          </a:p>
          <a:p>
            <a:pPr marR="0" algn="l" defTabSz="914400" rtl="0" fontAlgn="auto" latinLnBrk="0" hangingPunct="0">
              <a:lnSpc>
                <a:spcPct val="100000"/>
              </a:lnSpc>
              <a:spcBef>
                <a:spcPts val="0"/>
              </a:spcBef>
              <a:spcAft>
                <a:spcPts val="0"/>
              </a:spcAft>
              <a:buClrTx/>
              <a:buSzTx/>
              <a:tabLst/>
            </a:pPr>
            <a:r>
              <a:rPr lang="en-US" sz="4000" dirty="0" err="1">
                <a:solidFill>
                  <a:schemeClr val="bg1"/>
                </a:solidFill>
                <a:latin typeface="VNF-Oswald" panose="02000506000000020004" pitchFamily="2" charset="0"/>
              </a:rPr>
              <a:t>t</a:t>
            </a:r>
            <a:r>
              <a:rPr lang="en-US" sz="4000" dirty="0" err="1" smtClean="0">
                <a:solidFill>
                  <a:schemeClr val="bg1"/>
                </a:solidFill>
                <a:latin typeface="VNF-Oswald" panose="02000506000000020004" pitchFamily="2" charset="0"/>
              </a:rPr>
              <a:t>hanh</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sau</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chích</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ngừa</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đái</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tháo</a:t>
            </a:r>
            <a:r>
              <a:rPr lang="en-US" sz="4000" dirty="0" smtClean="0">
                <a:solidFill>
                  <a:schemeClr val="bg1"/>
                </a:solidFill>
                <a:latin typeface="VNF-Oswald" panose="02000506000000020004" pitchFamily="2" charset="0"/>
              </a:rPr>
              <a:t> </a:t>
            </a:r>
            <a:r>
              <a:rPr lang="en-US" sz="4000" dirty="0" err="1" smtClean="0">
                <a:solidFill>
                  <a:schemeClr val="bg1"/>
                </a:solidFill>
                <a:latin typeface="VNF-Oswald" panose="02000506000000020004" pitchFamily="2" charset="0"/>
              </a:rPr>
              <a:t>đường</a:t>
            </a:r>
            <a:r>
              <a:rPr lang="en-US" sz="4000" dirty="0" smtClean="0">
                <a:solidFill>
                  <a:schemeClr val="bg1"/>
                </a:solidFill>
                <a:latin typeface="VNF-Oswald" panose="02000506000000020004" pitchFamily="2"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000" y="2277685"/>
            <a:ext cx="6680187" cy="4513640"/>
          </a:xfrm>
          <a:prstGeom prst="rect">
            <a:avLst/>
          </a:prstGeom>
        </p:spPr>
      </p:pic>
    </p:spTree>
    <p:extLst>
      <p:ext uri="{BB962C8B-B14F-4D97-AF65-F5344CB8AC3E}">
        <p14:creationId xmlns:p14="http://schemas.microsoft.com/office/powerpoint/2010/main" val="237148208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3957" y="1219200"/>
            <a:ext cx="14436086" cy="10235421"/>
          </a:xfrm>
          <a:prstGeom prst="rect">
            <a:avLst/>
          </a:prstGeom>
        </p:spPr>
      </p:pic>
      <p:sp>
        <p:nvSpPr>
          <p:cNvPr id="3" name="TextBox 2"/>
          <p:cNvSpPr txBox="1"/>
          <p:nvPr/>
        </p:nvSpPr>
        <p:spPr>
          <a:xfrm>
            <a:off x="7086600" y="11863705"/>
            <a:ext cx="960120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9F9F9"/>
                </a:solidFill>
                <a:effectLst/>
                <a:uFillTx/>
                <a:latin typeface="Arial" panose="020B0604020202020204" pitchFamily="34" charset="0"/>
                <a:cs typeface="Arial" panose="020B0604020202020204" pitchFamily="34" charset="0"/>
                <a:sym typeface="Helvetica"/>
              </a:rPr>
              <a:t>BỆNH</a:t>
            </a:r>
            <a:r>
              <a:rPr kumimoji="0" lang="en-US" sz="3600" b="0" i="0" u="none" strike="noStrike" cap="none" spc="0" normalizeH="0" dirty="0" smtClean="0">
                <a:ln>
                  <a:noFill/>
                </a:ln>
                <a:solidFill>
                  <a:srgbClr val="F9F9F9"/>
                </a:solidFill>
                <a:effectLst/>
                <a:uFillTx/>
                <a:latin typeface="Arial" panose="020B0604020202020204" pitchFamily="34" charset="0"/>
                <a:cs typeface="Arial" panose="020B0604020202020204" pitchFamily="34" charset="0"/>
                <a:sym typeface="Helvetica"/>
              </a:rPr>
              <a:t> LUPUS BAN ĐỎ</a:t>
            </a:r>
            <a:endParaRPr kumimoji="0" lang="en-US" sz="3600" b="0" i="0" u="none" strike="noStrike" cap="none" spc="0" normalizeH="0" baseline="0" dirty="0">
              <a:ln>
                <a:noFill/>
              </a:ln>
              <a:solidFill>
                <a:srgbClr val="F9F9F9"/>
              </a:solidFill>
              <a:effectLst/>
              <a:uFillTx/>
              <a:latin typeface="Arial" panose="020B0604020202020204" pitchFamily="34" charset="0"/>
              <a:cs typeface="Arial" panose="020B0604020202020204" pitchFamily="34" charset="0"/>
              <a:sym typeface="Helvetica"/>
            </a:endParaRPr>
          </a:p>
        </p:txBody>
      </p:sp>
    </p:spTree>
    <p:extLst>
      <p:ext uri="{BB962C8B-B14F-4D97-AF65-F5344CB8AC3E}">
        <p14:creationId xmlns:p14="http://schemas.microsoft.com/office/powerpoint/2010/main" val="4132912867"/>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 name="Rectangle"/>
          <p:cNvSpPr/>
          <p:nvPr/>
        </p:nvSpPr>
        <p:spPr>
          <a:xfrm>
            <a:off x="14630400" y="0"/>
            <a:ext cx="9753600" cy="13716000"/>
          </a:xfrm>
          <a:prstGeom prst="rect">
            <a:avLst/>
          </a:prstGeom>
          <a:solidFill>
            <a:srgbClr val="3B80B5"/>
          </a:solidFill>
          <a:ln w="12700">
            <a:miter lim="400000"/>
          </a:ln>
        </p:spPr>
        <p:txBody>
          <a:bodyPr tIns="91439" bIns="91439" anchor="ctr"/>
          <a:lstStyle/>
          <a:p>
            <a:pPr algn="ctr">
              <a:defRPr sz="4800">
                <a:solidFill>
                  <a:srgbClr val="1A242E"/>
                </a:solidFill>
              </a:defRPr>
            </a:pPr>
            <a:endParaRPr>
              <a:latin typeface="#9Slide01 Tieu de ngan" panose="00000800000000000000" pitchFamily="2" charset="0"/>
            </a:endParaRPr>
          </a:p>
        </p:txBody>
      </p:sp>
      <p:sp>
        <p:nvSpPr>
          <p:cNvPr id="661" name="MEET THE FOUNDER"/>
          <p:cNvSpPr txBox="1">
            <a:spLocks noGrp="1"/>
          </p:cNvSpPr>
          <p:nvPr>
            <p:ph type="title"/>
          </p:nvPr>
        </p:nvSpPr>
        <p:spPr>
          <a:xfrm>
            <a:off x="762000" y="1447800"/>
            <a:ext cx="7315200" cy="3026559"/>
          </a:xfrm>
          <a:prstGeom prst="rect">
            <a:avLst/>
          </a:prstGeom>
        </p:spPr>
        <p:txBody>
          <a:bodyPr/>
          <a:lstStyle/>
          <a:p>
            <a:pPr>
              <a:defRPr sz="7200"/>
            </a:pPr>
            <a:r>
              <a:rPr lang="en-US" dirty="0" err="1" smtClean="0"/>
              <a:t>Xét</a:t>
            </a:r>
            <a:r>
              <a:rPr lang="en-US" dirty="0" smtClean="0"/>
              <a:t> </a:t>
            </a:r>
            <a:r>
              <a:rPr lang="en-US" dirty="0" err="1" smtClean="0"/>
              <a:t>nghiệm</a:t>
            </a:r>
            <a:r>
              <a:rPr lang="en-US" dirty="0" smtClean="0"/>
              <a:t> </a:t>
            </a:r>
            <a:r>
              <a:rPr lang="en-US" dirty="0" err="1" smtClean="0"/>
              <a:t>lâm</a:t>
            </a:r>
            <a:r>
              <a:rPr lang="en-US" dirty="0" smtClean="0"/>
              <a:t> </a:t>
            </a:r>
            <a:r>
              <a:rPr lang="en-US" dirty="0" err="1" smtClean="0"/>
              <a:t>sàng</a:t>
            </a:r>
            <a:endParaRPr dirty="0"/>
          </a:p>
        </p:txBody>
      </p:sp>
      <p:sp>
        <p:nvSpPr>
          <p:cNvPr id="662" name="This company has been running for years and you might not know it. This company has been running for years and you might not know it. This company has been running for years and you might not know it. This company has been running for years and you might not know it. This company has been running for years and you might not know it."/>
          <p:cNvSpPr txBox="1">
            <a:spLocks noGrp="1"/>
          </p:cNvSpPr>
          <p:nvPr>
            <p:ph type="body" sz="quarter" idx="1"/>
          </p:nvPr>
        </p:nvSpPr>
        <p:spPr>
          <a:xfrm>
            <a:off x="762000" y="5481661"/>
            <a:ext cx="8991600" cy="6117788"/>
          </a:xfrm>
          <a:prstGeom prst="rect">
            <a:avLst/>
          </a:prstGeom>
        </p:spPr>
        <p:txBody>
          <a:bodyPr>
            <a:normAutofit/>
          </a:bodyPr>
          <a:lstStyle>
            <a:lvl1pPr>
              <a:defRPr sz="2800"/>
            </a:lvl1pPr>
          </a:lstStyle>
          <a:p>
            <a:pPr marL="457200" indent="-457200">
              <a:buFont typeface="Arial" panose="020B0604020202020204" pitchFamily="34" charset="0"/>
              <a:buChar char="•"/>
            </a:pPr>
            <a:r>
              <a:rPr lang="en-US" sz="3200" b="1" dirty="0" err="1" smtClean="0"/>
              <a:t>Nước</a:t>
            </a:r>
            <a:r>
              <a:rPr lang="en-US" sz="3200" b="1" dirty="0" smtClean="0"/>
              <a:t> </a:t>
            </a:r>
            <a:r>
              <a:rPr lang="en-US" sz="3200" b="1" dirty="0" err="1" smtClean="0"/>
              <a:t>tiểu</a:t>
            </a:r>
            <a:r>
              <a:rPr lang="en-US" sz="3200" b="1" dirty="0" smtClean="0"/>
              <a:t>: </a:t>
            </a:r>
            <a:r>
              <a:rPr lang="en-US" sz="3200" b="1" dirty="0" err="1" smtClean="0"/>
              <a:t>có</a:t>
            </a:r>
            <a:r>
              <a:rPr lang="en-US" sz="3200" b="1" dirty="0" smtClean="0"/>
              <a:t> </a:t>
            </a:r>
            <a:r>
              <a:rPr lang="en-US" sz="3200" b="1" dirty="0" err="1" smtClean="0"/>
              <a:t>hồng</a:t>
            </a:r>
            <a:r>
              <a:rPr lang="en-US" sz="3200" b="1" dirty="0" smtClean="0"/>
              <a:t> </a:t>
            </a:r>
            <a:r>
              <a:rPr lang="en-US" sz="3200" b="1" dirty="0" err="1" smtClean="0"/>
              <a:t>cầu</a:t>
            </a:r>
            <a:r>
              <a:rPr lang="en-US" sz="3200" b="1" dirty="0" smtClean="0"/>
              <a:t>, </a:t>
            </a:r>
            <a:r>
              <a:rPr lang="en-US" sz="3200" b="1" dirty="0" err="1" smtClean="0"/>
              <a:t>tiểu</a:t>
            </a:r>
            <a:r>
              <a:rPr lang="en-US" sz="3200" b="1" dirty="0" smtClean="0"/>
              <a:t> </a:t>
            </a:r>
            <a:r>
              <a:rPr lang="en-US" sz="3200" b="1" dirty="0" err="1" smtClean="0"/>
              <a:t>đạm</a:t>
            </a:r>
            <a:r>
              <a:rPr lang="en-US" sz="3200" b="1" dirty="0" smtClean="0"/>
              <a:t> </a:t>
            </a:r>
            <a:r>
              <a:rPr lang="en-US" sz="3200" b="1" dirty="0" err="1" smtClean="0"/>
              <a:t>ít</a:t>
            </a:r>
            <a:r>
              <a:rPr lang="en-US" sz="3200" b="1" dirty="0" smtClean="0"/>
              <a:t> </a:t>
            </a:r>
            <a:r>
              <a:rPr lang="en-US" sz="3200" b="1" dirty="0" err="1" smtClean="0"/>
              <a:t>dưới</a:t>
            </a:r>
            <a:r>
              <a:rPr lang="en-US" sz="3200" b="1" dirty="0" smtClean="0"/>
              <a:t> </a:t>
            </a:r>
            <a:r>
              <a:rPr lang="en-US" sz="3200" b="1" dirty="0" err="1" smtClean="0"/>
              <a:t>ngưỡng</a:t>
            </a:r>
            <a:r>
              <a:rPr lang="en-US" sz="3200" b="1" dirty="0" smtClean="0"/>
              <a:t> </a:t>
            </a:r>
            <a:r>
              <a:rPr lang="en-US" sz="3200" b="1" dirty="0" err="1" smtClean="0"/>
              <a:t>thận</a:t>
            </a:r>
            <a:r>
              <a:rPr lang="en-US" sz="3200" b="1" dirty="0" smtClean="0"/>
              <a:t> </a:t>
            </a:r>
            <a:r>
              <a:rPr lang="en-US" sz="3200" b="1" dirty="0" err="1" smtClean="0"/>
              <a:t>hư</a:t>
            </a:r>
            <a:r>
              <a:rPr lang="en-US" sz="3200" b="1" dirty="0" smtClean="0"/>
              <a:t>, </a:t>
            </a:r>
            <a:r>
              <a:rPr lang="en-US" sz="3200" b="1" dirty="0" err="1" smtClean="0"/>
              <a:t>tiểu</a:t>
            </a:r>
            <a:r>
              <a:rPr lang="en-US" sz="3200" b="1" dirty="0" smtClean="0"/>
              <a:t> </a:t>
            </a:r>
            <a:r>
              <a:rPr lang="en-US" sz="3200" b="1" dirty="0" err="1" smtClean="0"/>
              <a:t>máu</a:t>
            </a:r>
            <a:r>
              <a:rPr lang="en-US" sz="3200" b="1" dirty="0" smtClean="0"/>
              <a:t> </a:t>
            </a:r>
            <a:r>
              <a:rPr lang="en-US" sz="3200" b="1" dirty="0" err="1" smtClean="0"/>
              <a:t>từ</a:t>
            </a:r>
            <a:r>
              <a:rPr lang="en-US" sz="3200" b="1" dirty="0" smtClean="0"/>
              <a:t> </a:t>
            </a:r>
            <a:r>
              <a:rPr lang="en-US" sz="3200" b="1" dirty="0" err="1" smtClean="0"/>
              <a:t>cầu</a:t>
            </a:r>
            <a:r>
              <a:rPr lang="en-US" sz="3200" b="1" dirty="0" smtClean="0"/>
              <a:t> </a:t>
            </a:r>
            <a:r>
              <a:rPr lang="en-US" sz="3200" b="1" dirty="0" err="1" smtClean="0"/>
              <a:t>thận</a:t>
            </a:r>
            <a:r>
              <a:rPr lang="en-US" sz="3200" b="1" dirty="0" smtClean="0"/>
              <a:t>(</a:t>
            </a:r>
            <a:r>
              <a:rPr lang="en-US" sz="3200" b="1" dirty="0" err="1" smtClean="0"/>
              <a:t>soi</a:t>
            </a:r>
            <a:r>
              <a:rPr lang="en-US" sz="3200" b="1" dirty="0" smtClean="0"/>
              <a:t> </a:t>
            </a:r>
            <a:r>
              <a:rPr lang="en-US" sz="3200" b="1" dirty="0" err="1" smtClean="0"/>
              <a:t>nước</a:t>
            </a:r>
            <a:r>
              <a:rPr lang="en-US" sz="3200" b="1" dirty="0" smtClean="0"/>
              <a:t> </a:t>
            </a:r>
            <a:r>
              <a:rPr lang="en-US" sz="3200" b="1" dirty="0" err="1" smtClean="0"/>
              <a:t>tiểu</a:t>
            </a:r>
            <a:r>
              <a:rPr lang="en-US" sz="3200" b="1" dirty="0" smtClean="0"/>
              <a:t> </a:t>
            </a:r>
            <a:r>
              <a:rPr lang="en-US" sz="3200" b="1" dirty="0" err="1" smtClean="0"/>
              <a:t>tìm</a:t>
            </a:r>
            <a:r>
              <a:rPr lang="en-US" sz="3200" b="1" dirty="0" smtClean="0"/>
              <a:t> HC dysmorphic, </a:t>
            </a:r>
            <a:r>
              <a:rPr lang="en-US" sz="3200" b="1" dirty="0" err="1" smtClean="0"/>
              <a:t>tìm</a:t>
            </a:r>
            <a:r>
              <a:rPr lang="en-US" sz="3200" b="1" dirty="0" smtClean="0"/>
              <a:t> </a:t>
            </a:r>
            <a:r>
              <a:rPr lang="en-US" sz="3200" b="1" dirty="0" err="1" smtClean="0"/>
              <a:t>trụ</a:t>
            </a:r>
            <a:r>
              <a:rPr lang="en-US" sz="3200" b="1" dirty="0" smtClean="0"/>
              <a:t> HC)</a:t>
            </a:r>
          </a:p>
          <a:p>
            <a:endParaRPr lang="en-US" sz="3200" b="1" dirty="0" smtClean="0"/>
          </a:p>
          <a:p>
            <a:pPr marL="457200" indent="-457200">
              <a:buFont typeface="Arial" panose="020B0604020202020204" pitchFamily="34" charset="0"/>
              <a:buChar char="•"/>
            </a:pPr>
            <a:r>
              <a:rPr lang="en-US" sz="3200" b="1" dirty="0" err="1" smtClean="0"/>
              <a:t>Xét</a:t>
            </a:r>
            <a:r>
              <a:rPr lang="en-US" sz="3200" b="1" dirty="0" smtClean="0"/>
              <a:t> </a:t>
            </a:r>
            <a:r>
              <a:rPr lang="en-US" sz="3200" b="1" dirty="0" err="1" smtClean="0"/>
              <a:t>nghiệm</a:t>
            </a:r>
            <a:r>
              <a:rPr lang="en-US" sz="3200" b="1" dirty="0" smtClean="0"/>
              <a:t> </a:t>
            </a:r>
            <a:r>
              <a:rPr lang="en-US" sz="3200" b="1" dirty="0" err="1" smtClean="0"/>
              <a:t>tìm</a:t>
            </a:r>
            <a:r>
              <a:rPr lang="en-US" sz="3200" b="1" dirty="0" smtClean="0"/>
              <a:t> </a:t>
            </a:r>
            <a:r>
              <a:rPr lang="en-US" sz="3200" b="1" dirty="0" err="1" smtClean="0"/>
              <a:t>bằng</a:t>
            </a:r>
            <a:r>
              <a:rPr lang="en-US" sz="3200" b="1" dirty="0" smtClean="0"/>
              <a:t> </a:t>
            </a:r>
            <a:r>
              <a:rPr lang="en-US" sz="3200" b="1" dirty="0" err="1" smtClean="0"/>
              <a:t>chứng</a:t>
            </a:r>
            <a:r>
              <a:rPr lang="en-US" sz="3200" b="1" dirty="0" smtClean="0"/>
              <a:t> </a:t>
            </a:r>
            <a:r>
              <a:rPr lang="en-US" sz="3200" b="1" dirty="0" err="1" smtClean="0"/>
              <a:t>nhiễm</a:t>
            </a:r>
            <a:r>
              <a:rPr lang="en-US" sz="3200" b="1" dirty="0" smtClean="0"/>
              <a:t> </a:t>
            </a:r>
            <a:r>
              <a:rPr lang="en-US" sz="3200" b="1" dirty="0" err="1" smtClean="0"/>
              <a:t>liên</a:t>
            </a:r>
            <a:r>
              <a:rPr lang="en-US" sz="3200" b="1" dirty="0" smtClean="0"/>
              <a:t> </a:t>
            </a:r>
            <a:r>
              <a:rPr lang="en-US" sz="3200" b="1" dirty="0" err="1" smtClean="0"/>
              <a:t>cầu</a:t>
            </a:r>
            <a:endParaRPr lang="en-US" sz="3200" b="1" dirty="0" smtClean="0"/>
          </a:p>
        </p:txBody>
      </p:sp>
      <p:pic>
        <p:nvPicPr>
          <p:cNvPr id="664" name="Image" descr="Image"/>
          <p:cNvPicPr>
            <a:picLocks noGrp="1" noChangeAspect="1"/>
          </p:cNvPicPr>
          <p:nvPr>
            <p:ph type="pic" idx="13"/>
          </p:nvPr>
        </p:nvPicPr>
        <p:blipFill>
          <a:blip r:embed="rId2">
            <a:extLst/>
          </a:blip>
          <a:stretch>
            <a:fillRect/>
          </a:stretch>
        </p:blipFill>
        <p:spPr>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69116" y="3238500"/>
            <a:ext cx="10321857" cy="7239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01057" y="2999572"/>
            <a:ext cx="7096942" cy="771685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94103" y="3184330"/>
            <a:ext cx="8510850" cy="734734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36829" y="3365600"/>
            <a:ext cx="10225398" cy="69848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86421" y="3261626"/>
            <a:ext cx="9887245" cy="7192748"/>
          </a:xfrm>
          <a:prstGeom prst="rect">
            <a:avLst/>
          </a:prstGeom>
        </p:spPr>
      </p:pic>
    </p:spTree>
  </p:cSld>
  <p:clrMapOvr>
    <a:masterClrMapping/>
  </p:clrMapOvr>
  <p:transition spd="slow">
    <p:dissolv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662">
                                            <p:bg/>
                                          </p:spTgt>
                                        </p:tgtEl>
                                        <p:attrNameLst>
                                          <p:attrName>style.visibility</p:attrName>
                                        </p:attrNameLst>
                                      </p:cBhvr>
                                      <p:to>
                                        <p:strVal val="visible"/>
                                      </p:to>
                                    </p:set>
                                    <p:animEffect transition="in" filter="wipe(left)">
                                      <p:cBhvr>
                                        <p:cTn id="7" dur="500"/>
                                        <p:tgtEl>
                                          <p:spTgt spid="662">
                                            <p:bg/>
                                          </p:spTgt>
                                        </p:tgtEl>
                                      </p:cBhvr>
                                    </p:animEffect>
                                  </p:childTnLst>
                                </p:cTn>
                              </p:par>
                              <p:par>
                                <p:cTn id="8" presetID="22" presetClass="entr" presetSubtype="8" fill="hold" grpId="1" nodeType="withEffect">
                                  <p:stCondLst>
                                    <p:cond delay="0"/>
                                  </p:stCondLst>
                                  <p:iterate>
                                    <p:tmAbs val="0"/>
                                  </p:iterate>
                                  <p:childTnLst>
                                    <p:set>
                                      <p:cBhvr>
                                        <p:cTn id="9" fill="hold"/>
                                        <p:tgtEl>
                                          <p:spTgt spid="662">
                                            <p:txEl>
                                              <p:pRg st="0" end="0"/>
                                            </p:txEl>
                                          </p:spTgt>
                                        </p:tgtEl>
                                        <p:attrNameLst>
                                          <p:attrName>style.visibility</p:attrName>
                                        </p:attrNameLst>
                                      </p:cBhvr>
                                      <p:to>
                                        <p:strVal val="visible"/>
                                      </p:to>
                                    </p:set>
                                    <p:animEffect transition="in" filter="wipe(left)">
                                      <p:cBhvr>
                                        <p:cTn id="10" dur="500"/>
                                        <p:tgtEl>
                                          <p:spTgt spid="662">
                                            <p:txEl>
                                              <p:pRg st="0" end="0"/>
                                            </p:txEl>
                                          </p:spTgt>
                                        </p:tgtEl>
                                      </p:cBhvr>
                                    </p:animEffect>
                                  </p:childTnLst>
                                </p:cTn>
                              </p:par>
                            </p:childTnLst>
                          </p:cTn>
                        </p:par>
                        <p:par>
                          <p:cTn id="11" fill="hold">
                            <p:stCondLst>
                              <p:cond delay="500"/>
                            </p:stCondLst>
                            <p:childTnLst>
                              <p:par>
                                <p:cTn id="12" presetID="22" presetClass="entr" presetSubtype="8" fill="hold" grpId="1" nodeType="afterEffect">
                                  <p:stCondLst>
                                    <p:cond delay="0"/>
                                  </p:stCondLst>
                                  <p:iterate>
                                    <p:tmAbs val="0"/>
                                  </p:iterate>
                                  <p:childTnLst>
                                    <p:set>
                                      <p:cBhvr>
                                        <p:cTn id="13" fill="hold"/>
                                        <p:tgtEl>
                                          <p:spTgt spid="662">
                                            <p:txEl>
                                              <p:pRg st="2" end="2"/>
                                            </p:txEl>
                                          </p:spTgt>
                                        </p:tgtEl>
                                        <p:attrNameLst>
                                          <p:attrName>style.visibility</p:attrName>
                                        </p:attrNameLst>
                                      </p:cBhvr>
                                      <p:to>
                                        <p:strVal val="visible"/>
                                      </p:to>
                                    </p:set>
                                    <p:animEffect transition="in" filter="wipe(left)">
                                      <p:cBhvr>
                                        <p:cTn id="14" dur="500"/>
                                        <p:tgtEl>
                                          <p:spTgt spid="66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1" fill="hold" nodeType="clickEffect">
                                  <p:stCondLst>
                                    <p:cond delay="0"/>
                                  </p:stCondLst>
                                  <p:childTnLst>
                                    <p:anim calcmode="lin" valueType="num">
                                      <p:cBhvr additive="base">
                                        <p:cTn id="24" dur="500"/>
                                        <p:tgtEl>
                                          <p:spTgt spid="2"/>
                                        </p:tgtEl>
                                        <p:attrNameLst>
                                          <p:attrName>ppt_x</p:attrName>
                                        </p:attrNameLst>
                                      </p:cBhvr>
                                      <p:tavLst>
                                        <p:tav tm="0">
                                          <p:val>
                                            <p:strVal val="ppt_x"/>
                                          </p:val>
                                        </p:tav>
                                        <p:tav tm="100000">
                                          <p:val>
                                            <p:strVal val="ppt_x"/>
                                          </p:val>
                                        </p:tav>
                                      </p:tavLst>
                                    </p:anim>
                                    <p:anim calcmode="lin" valueType="num">
                                      <p:cBhvr additive="base">
                                        <p:cTn id="25" dur="500"/>
                                        <p:tgtEl>
                                          <p:spTgt spid="2"/>
                                        </p:tgtEl>
                                        <p:attrNameLst>
                                          <p:attrName>ppt_y</p:attrName>
                                        </p:attrNameLst>
                                      </p:cBhvr>
                                      <p:tavLst>
                                        <p:tav tm="0">
                                          <p:val>
                                            <p:strVal val="ppt_y"/>
                                          </p:val>
                                        </p:tav>
                                        <p:tav tm="100000">
                                          <p:val>
                                            <p:strVal val="0-ppt_h/2"/>
                                          </p:val>
                                        </p:tav>
                                      </p:tavLst>
                                    </p:anim>
                                    <p:set>
                                      <p:cBhvr>
                                        <p:cTn id="26" dur="1" fill="hold">
                                          <p:stCondLst>
                                            <p:cond delay="49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1" fill="hold" nodeType="clickEffect">
                                  <p:stCondLst>
                                    <p:cond delay="0"/>
                                  </p:stCondLst>
                                  <p:childTnLst>
                                    <p:anim calcmode="lin" valueType="num">
                                      <p:cBhvr additive="base">
                                        <p:cTn id="36" dur="500"/>
                                        <p:tgtEl>
                                          <p:spTgt spid="3"/>
                                        </p:tgtEl>
                                        <p:attrNameLst>
                                          <p:attrName>ppt_x</p:attrName>
                                        </p:attrNameLst>
                                      </p:cBhvr>
                                      <p:tavLst>
                                        <p:tav tm="0">
                                          <p:val>
                                            <p:strVal val="ppt_x"/>
                                          </p:val>
                                        </p:tav>
                                        <p:tav tm="100000">
                                          <p:val>
                                            <p:strVal val="ppt_x"/>
                                          </p:val>
                                        </p:tav>
                                      </p:tavLst>
                                    </p:anim>
                                    <p:anim calcmode="lin" valueType="num">
                                      <p:cBhvr additive="base">
                                        <p:cTn id="37" dur="500"/>
                                        <p:tgtEl>
                                          <p:spTgt spid="3"/>
                                        </p:tgtEl>
                                        <p:attrNameLst>
                                          <p:attrName>ppt_y</p:attrName>
                                        </p:attrNameLst>
                                      </p:cBhvr>
                                      <p:tavLst>
                                        <p:tav tm="0">
                                          <p:val>
                                            <p:strVal val="ppt_y"/>
                                          </p:val>
                                        </p:tav>
                                        <p:tav tm="100000">
                                          <p:val>
                                            <p:strVal val="0-ppt_h/2"/>
                                          </p:val>
                                        </p:tav>
                                      </p:tavLst>
                                    </p:anim>
                                    <p:set>
                                      <p:cBhvr>
                                        <p:cTn id="38" dur="1" fill="hold">
                                          <p:stCondLst>
                                            <p:cond delay="499"/>
                                          </p:stCondLst>
                                        </p:cTn>
                                        <p:tgtEl>
                                          <p:spTgt spid="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1" fill="hold" nodeType="clickEffect">
                                  <p:stCondLst>
                                    <p:cond delay="0"/>
                                  </p:stCondLst>
                                  <p:childTnLst>
                                    <p:anim calcmode="lin" valueType="num">
                                      <p:cBhvr additive="base">
                                        <p:cTn id="48" dur="500"/>
                                        <p:tgtEl>
                                          <p:spTgt spid="4"/>
                                        </p:tgtEl>
                                        <p:attrNameLst>
                                          <p:attrName>ppt_x</p:attrName>
                                        </p:attrNameLst>
                                      </p:cBhvr>
                                      <p:tavLst>
                                        <p:tav tm="0">
                                          <p:val>
                                            <p:strVal val="ppt_x"/>
                                          </p:val>
                                        </p:tav>
                                        <p:tav tm="100000">
                                          <p:val>
                                            <p:strVal val="ppt_x"/>
                                          </p:val>
                                        </p:tav>
                                      </p:tavLst>
                                    </p:anim>
                                    <p:anim calcmode="lin" valueType="num">
                                      <p:cBhvr additive="base">
                                        <p:cTn id="49" dur="500"/>
                                        <p:tgtEl>
                                          <p:spTgt spid="4"/>
                                        </p:tgtEl>
                                        <p:attrNameLst>
                                          <p:attrName>ppt_y</p:attrName>
                                        </p:attrNameLst>
                                      </p:cBhvr>
                                      <p:tavLst>
                                        <p:tav tm="0">
                                          <p:val>
                                            <p:strVal val="ppt_y"/>
                                          </p:val>
                                        </p:tav>
                                        <p:tav tm="100000">
                                          <p:val>
                                            <p:strVal val="0-ppt_h/2"/>
                                          </p:val>
                                        </p:tav>
                                      </p:tavLst>
                                    </p:anim>
                                    <p:set>
                                      <p:cBhvr>
                                        <p:cTn id="50" dur="1" fill="hold">
                                          <p:stCondLst>
                                            <p:cond delay="499"/>
                                          </p:stCondLst>
                                        </p:cTn>
                                        <p:tgtEl>
                                          <p:spTgt spid="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1" fill="hold" nodeType="clickEffect">
                                  <p:stCondLst>
                                    <p:cond delay="0"/>
                                  </p:stCondLst>
                                  <p:childTnLst>
                                    <p:anim calcmode="lin" valueType="num">
                                      <p:cBhvr additive="base">
                                        <p:cTn id="60" dur="500"/>
                                        <p:tgtEl>
                                          <p:spTgt spid="5"/>
                                        </p:tgtEl>
                                        <p:attrNameLst>
                                          <p:attrName>ppt_x</p:attrName>
                                        </p:attrNameLst>
                                      </p:cBhvr>
                                      <p:tavLst>
                                        <p:tav tm="0">
                                          <p:val>
                                            <p:strVal val="ppt_x"/>
                                          </p:val>
                                        </p:tav>
                                        <p:tav tm="100000">
                                          <p:val>
                                            <p:strVal val="ppt_x"/>
                                          </p:val>
                                        </p:tav>
                                      </p:tavLst>
                                    </p:anim>
                                    <p:anim calcmode="lin" valueType="num">
                                      <p:cBhvr additive="base">
                                        <p:cTn id="61" dur="500"/>
                                        <p:tgtEl>
                                          <p:spTgt spid="5"/>
                                        </p:tgtEl>
                                        <p:attrNameLst>
                                          <p:attrName>ppt_y</p:attrName>
                                        </p:attrNameLst>
                                      </p:cBhvr>
                                      <p:tavLst>
                                        <p:tav tm="0">
                                          <p:val>
                                            <p:strVal val="ppt_y"/>
                                          </p:val>
                                        </p:tav>
                                        <p:tav tm="100000">
                                          <p:val>
                                            <p:strVal val="0-ppt_h/2"/>
                                          </p:val>
                                        </p:tav>
                                      </p:tavLst>
                                    </p:anim>
                                    <p:set>
                                      <p:cBhvr>
                                        <p:cTn id="62" dur="1" fill="hold">
                                          <p:stCondLst>
                                            <p:cond delay="499"/>
                                          </p:stCondLst>
                                        </p:cTn>
                                        <p:tgtEl>
                                          <p:spTgt spid="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xit" presetSubtype="1" fill="hold" nodeType="clickEffect">
                                  <p:stCondLst>
                                    <p:cond delay="0"/>
                                  </p:stCondLst>
                                  <p:childTnLst>
                                    <p:anim calcmode="lin" valueType="num">
                                      <p:cBhvr additive="base">
                                        <p:cTn id="72" dur="500"/>
                                        <p:tgtEl>
                                          <p:spTgt spid="6"/>
                                        </p:tgtEl>
                                        <p:attrNameLst>
                                          <p:attrName>ppt_x</p:attrName>
                                        </p:attrNameLst>
                                      </p:cBhvr>
                                      <p:tavLst>
                                        <p:tav tm="0">
                                          <p:val>
                                            <p:strVal val="ppt_x"/>
                                          </p:val>
                                        </p:tav>
                                        <p:tav tm="100000">
                                          <p:val>
                                            <p:strVal val="ppt_x"/>
                                          </p:val>
                                        </p:tav>
                                      </p:tavLst>
                                    </p:anim>
                                    <p:anim calcmode="lin" valueType="num">
                                      <p:cBhvr additive="base">
                                        <p:cTn id="73" dur="500"/>
                                        <p:tgtEl>
                                          <p:spTgt spid="6"/>
                                        </p:tgtEl>
                                        <p:attrNameLst>
                                          <p:attrName>ppt_y</p:attrName>
                                        </p:attrNameLst>
                                      </p:cBhvr>
                                      <p:tavLst>
                                        <p:tav tm="0">
                                          <p:val>
                                            <p:strVal val="ppt_y"/>
                                          </p:val>
                                        </p:tav>
                                        <p:tav tm="100000">
                                          <p:val>
                                            <p:strVal val="0-ppt_h/2"/>
                                          </p:val>
                                        </p:tav>
                                      </p:tavLst>
                                    </p:anim>
                                    <p:set>
                                      <p:cBhvr>
                                        <p:cTn id="7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2" grpId="1" build="p" animBg="1" advAuto="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VIÊM CẦU &amp;amp;#x09;THẬN CẤP&amp;quot;&quot;/&gt;&lt;property id=&quot;20307&quot; value=&quot;256&quot;/&gt;&lt;/object&gt;&lt;object type=&quot;3&quot; unique_id=&quot;10005&quot;&gt;&lt;property id=&quot;20148&quot; value=&quot;5&quot;/&gt;&lt;property id=&quot;20300&quot; value=&quot;Slide 2 - &amp;quot;ABOUT MY TEAM&amp;quot;&quot;/&gt;&lt;property id=&quot;20307&quot; value=&quot;257&quot;/&gt;&lt;/object&gt;&lt;object type=&quot;3&quot; unique_id=&quot;10006&quot;&gt;&lt;property id=&quot;20148&quot; value=&quot;5&quot;/&gt;&lt;property id=&quot;20300&quot; value=&quot;Slide 3 - &amp;quot;MỤC TIÊU&amp;quot;&quot;/&gt;&lt;property id=&quot;20307&quot; value=&quot;260&quot;/&gt;&lt;/object&gt;&lt;object type=&quot;3&quot; unique_id=&quot;10007&quot;&gt;&lt;property id=&quot;20148&quot; value=&quot;5&quot;/&gt;&lt;property id=&quot;20300&quot; value=&quot;Slide 4&quot;/&gt;&lt;property id=&quot;20307&quot; value=&quot;296&quot;/&gt;&lt;/object&gt;&lt;object type=&quot;3&quot; unique_id=&quot;10008&quot;&gt;&lt;property id=&quot;20148&quot; value=&quot;5&quot;/&gt;&lt;property id=&quot;20300&quot; value=&quot;Slide 5&quot;/&gt;&lt;property id=&quot;20307&quot; value=&quot;297&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299&quot;/&gt;&lt;/object&gt;&lt;object type=&quot;3&quot; unique_id=&quot;10011&quot;&gt;&lt;property id=&quot;20148&quot; value=&quot;5&quot;/&gt;&lt;property id=&quot;20300&quot; value=&quot;Slide 8&quot;/&gt;&lt;property id=&quot;20307&quot; value=&quot;300&quot;/&gt;&lt;/object&gt;&lt;object type=&quot;3&quot; unique_id=&quot;10012&quot;&gt;&lt;property id=&quot;20148&quot; value=&quot;5&quot;/&gt;&lt;property id=&quot;20300&quot; value=&quot;Slide 9 - &amp;quot;Xét nghiệm lâm sàng&amp;quot;&quot;/&gt;&lt;property id=&quot;20307&quot; value=&quot;262&quot;/&gt;&lt;/object&gt;&lt;object type=&quot;3&quot; unique_id=&quot;10013&quot;&gt;&lt;property id=&quot;20148&quot; value=&quot;5&quot;/&gt;&lt;property id=&quot;20300&quot; value=&quot;Slide 10&quot;/&gt;&lt;property id=&quot;20307&quot; value=&quot;301&quot;/&gt;&lt;/object&gt;&lt;object type=&quot;3&quot; unique_id=&quot;10014&quot;&gt;&lt;property id=&quot;20148&quot; value=&quot;5&quot;/&gt;&lt;property id=&quot;20300&quot; value=&quot;Slide 11&quot;/&gt;&lt;property id=&quot;20307&quot; value=&quot;302&quot;/&gt;&lt;/object&gt;&lt;object type=&quot;3&quot; unique_id=&quot;10015&quot;&gt;&lt;property id=&quot;20148&quot; value=&quot;5&quot;/&gt;&lt;property id=&quot;20300&quot; value=&quot;Slide 12&quot;/&gt;&lt;property id=&quot;20307&quot; value=&quot;303&quot;/&gt;&lt;/object&gt;&lt;object type=&quot;3&quot; unique_id=&quot;10016&quot;&gt;&lt;property id=&quot;20148&quot; value=&quot;5&quot;/&gt;&lt;property id=&quot;20300&quot; value=&quot;Slide 13&quot;/&gt;&lt;property id=&quot;20307&quot; value=&quot;304&quot;/&gt;&lt;/object&gt;&lt;object type=&quot;3&quot; unique_id=&quot;10017&quot;&gt;&lt;property id=&quot;20148&quot; value=&quot;5&quot;/&gt;&lt;property id=&quot;20300&quot; value=&quot;Slide 14&quot;/&gt;&lt;property id=&quot;20307&quot; value=&quot;305&quot;/&gt;&lt;/object&gt;&lt;object type=&quot;3&quot; unique_id=&quot;10018&quot;&gt;&lt;property id=&quot;20148&quot; value=&quot;5&quot;/&gt;&lt;property id=&quot;20300&quot; value=&quot;Slide 15 - &amp;quot;Các chỉ định sinh thiết thận của một bệnh nhân VCTC là gì?&amp;quot;&quot;/&gt;&lt;property id=&quot;20307&quot; value=&quot;263&quot;/&gt;&lt;/object&gt;&lt;object type=&quot;3&quot; unique_id=&quot;10019&quot;&gt;&lt;property id=&quot;20148&quot; value=&quot;5&quot;/&gt;&lt;property id=&quot;20300&quot; value=&quot;Slide 16&quot;/&gt;&lt;property id=&quot;20307&quot; value=&quot;306&quot;/&gt;&lt;/object&gt;&lt;object type=&quot;3&quot; unique_id=&quot;10020&quot;&gt;&lt;property id=&quot;20148&quot; value=&quot;5&quot;/&gt;&lt;property id=&quot;20300&quot; value=&quot;Slide 17 - &amp;quot;Xử trí viêm cầu thận cấp&amp;quot;&quot;/&gt;&lt;property id=&quot;20307&quot; value=&quot;307&quot;/&gt;&lt;/object&gt;&lt;object type=&quot;3&quot; unique_id=&quot;10021&quot;&gt;&lt;property id=&quot;20148&quot; value=&quot;5&quot;/&gt;&lt;property id=&quot;20300&quot; value=&quot;Slide 18&quot;/&gt;&lt;property id=&quot;20307&quot; value=&quot;308&quot;/&gt;&lt;/object&gt;&lt;object type=&quot;3&quot; unique_id=&quot;10022&quot;&gt;&lt;property id=&quot;20148&quot; value=&quot;5&quot;/&gt;&lt;property id=&quot;20300&quot; value=&quot;Slide 19&quot;/&gt;&lt;property id=&quot;20307&quot; value=&quot;295&quot;/&gt;&lt;/object&gt;&lt;/object&gt;&lt;/object&gt;&lt;/database&gt;"/>
  <p:tag name="SECTOMILLISECCONVERTED" val="1"/>
</p:tagLst>
</file>

<file path=ppt/theme/theme1.xml><?xml version="1.0" encoding="utf-8"?>
<a:theme xmlns:a="http://schemas.openxmlformats.org/drawingml/2006/main" name="White">
  <a:themeElements>
    <a:clrScheme name="9Slide - Memphis">
      <a:dk1>
        <a:srgbClr val="1A242E"/>
      </a:dk1>
      <a:lt1>
        <a:srgbClr val="F9F9F9"/>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A242E"/>
        </a:solidFill>
        <a:ln w="25400" cap="flat">
          <a:solidFill>
            <a:srgbClr val="3B80B5"/>
          </a:solidFill>
          <a:prstDash val="solid"/>
          <a:miter lim="400000"/>
        </a:ln>
        <a:effectLst/>
        <a:sp3d/>
      </a:spPr>
      <a:bodyPr rot="0" spcFirstLastPara="1" vertOverflow="overflow" horzOverflow="overflow" vert="horz" wrap="square" lIns="91439" tIns="91439" rIns="91439" bIns="9143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9F9F9"/>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3B80B5"/>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9F9F9"/>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A242E"/>
        </a:solidFill>
        <a:ln w="25400" cap="flat">
          <a:solidFill>
            <a:srgbClr val="3B80B5"/>
          </a:solidFill>
          <a:prstDash val="solid"/>
          <a:miter lim="400000"/>
        </a:ln>
        <a:effectLst/>
        <a:sp3d/>
      </a:spPr>
      <a:bodyPr rot="0" spcFirstLastPara="1" vertOverflow="overflow" horzOverflow="overflow" vert="horz" wrap="square" lIns="91439" tIns="91439" rIns="91439" bIns="9143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9F9F9"/>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3B80B5"/>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9F9F9"/>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281</TotalTime>
  <Words>818</Words>
  <Application>Microsoft Office PowerPoint</Application>
  <PresentationFormat>Custom</PresentationFormat>
  <Paragraphs>155</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Helvetica</vt:lpstr>
      <vt:lpstr>Times New Roman</vt:lpstr>
      <vt:lpstr>#9Slide01 Tieu de ngan</vt:lpstr>
      <vt:lpstr>Lucida Grande</vt:lpstr>
      <vt:lpstr>VNF-Oswald</vt:lpstr>
      <vt:lpstr>Perpetua Titling MT</vt:lpstr>
      <vt:lpstr>#9Slide01 Noi dung ngan</vt:lpstr>
      <vt:lpstr>White</vt:lpstr>
      <vt:lpstr>VIÊM CẦU  THẬN CẤP</vt:lpstr>
      <vt:lpstr>ABOUT MY TEAM</vt:lpstr>
      <vt:lpstr>MỤC TIÊU</vt:lpstr>
      <vt:lpstr>PowerPoint Presentation</vt:lpstr>
      <vt:lpstr>PowerPoint Presentation</vt:lpstr>
      <vt:lpstr>PowerPoint Presentation</vt:lpstr>
      <vt:lpstr>PowerPoint Presentation</vt:lpstr>
      <vt:lpstr>PowerPoint Presentation</vt:lpstr>
      <vt:lpstr>Xét nghiệm lâm sàng</vt:lpstr>
      <vt:lpstr>PowerPoint Presentation</vt:lpstr>
      <vt:lpstr>PowerPoint Presentation</vt:lpstr>
      <vt:lpstr>PowerPoint Presentation</vt:lpstr>
      <vt:lpstr>PowerPoint Presentation</vt:lpstr>
      <vt:lpstr>PowerPoint Presentation</vt:lpstr>
      <vt:lpstr>Các chỉ định sinh thiết thận của một bệnh nhân VCTC là gì?</vt:lpstr>
      <vt:lpstr>PowerPoint Presentation</vt:lpstr>
      <vt:lpstr>Xử trí viêm cầu thận cấp</vt:lpstr>
      <vt:lpstr>PowerPoint Presentation</vt:lpstr>
      <vt:lpstr>PowerPoint Presentation</vt:lpstr>
    </vt:vector>
  </TitlesOfParts>
  <Manager>9Slide</Manager>
  <Company>9Slide</Company>
  <LinksUpToDate>false</LinksUpToDate>
  <SharedDoc>false</SharedDoc>
  <HyperlinkBase>9Slide</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 - Memphis v2</dc:title>
  <dc:subject>9Slide</dc:subject>
  <dc:creator>9Slide</dc:creator>
  <cp:keywords>9Slide</cp:keywords>
  <dc:description>9Slide</dc:description>
  <cp:lastModifiedBy>AutoBVT</cp:lastModifiedBy>
  <cp:revision>35</cp:revision>
  <dcterms:modified xsi:type="dcterms:W3CDTF">2018-05-11T08:42:21Z</dcterms:modified>
  <cp:category>9Slide</cp:category>
  <cp:contentStatus>9Slide</cp:contentStatus>
</cp:coreProperties>
</file>