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0" r:id="rId17"/>
    <p:sldId id="261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8149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D06F3-EC91-4F7E-84BA-F8E38F8FD8D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4F738-294E-47B2-8011-C3A078326FEA}">
      <dgm:prSet phldrT="[Text]"/>
      <dgm:spPr/>
      <dgm:t>
        <a:bodyPr/>
        <a:lstStyle/>
        <a:p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cương</a:t>
          </a:r>
          <a:r>
            <a:rPr lang="en-US" b="0" dirty="0" smtClean="0"/>
            <a:t>		</a:t>
          </a:r>
          <a:endParaRPr lang="en-US" b="0" dirty="0"/>
        </a:p>
      </dgm:t>
    </dgm:pt>
    <dgm:pt modelId="{BC528143-7595-4E28-921C-F035B2649B76}" type="parTrans" cxnId="{ACA228D6-16AD-4D2E-98F0-DF8BF389066F}">
      <dgm:prSet/>
      <dgm:spPr/>
      <dgm:t>
        <a:bodyPr/>
        <a:lstStyle/>
        <a:p>
          <a:endParaRPr lang="en-US" b="0"/>
        </a:p>
      </dgm:t>
    </dgm:pt>
    <dgm:pt modelId="{7B1FB345-CA86-479C-AACF-3E957B4593F3}" type="sibTrans" cxnId="{ACA228D6-16AD-4D2E-98F0-DF8BF389066F}">
      <dgm:prSet/>
      <dgm:spPr/>
      <dgm:t>
        <a:bodyPr/>
        <a:lstStyle/>
        <a:p>
          <a:endParaRPr lang="en-US" b="0"/>
        </a:p>
      </dgm:t>
    </dgm:pt>
    <dgm:pt modelId="{82573CA6-0ECB-4FED-B150-8AE518A61818}">
      <dgm:prSet phldrT="[Text]"/>
      <dgm:spPr/>
      <dgm:t>
        <a:bodyPr/>
        <a:lstStyle/>
        <a:p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Lâm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sàng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xét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nghiệm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834ADAC8-7BD5-49BF-96BC-284B4BA51E9E}" type="parTrans" cxnId="{1916B519-D00D-4692-8CCE-1768CF2017E6}">
      <dgm:prSet/>
      <dgm:spPr/>
      <dgm:t>
        <a:bodyPr/>
        <a:lstStyle/>
        <a:p>
          <a:endParaRPr lang="en-US" b="0"/>
        </a:p>
      </dgm:t>
    </dgm:pt>
    <dgm:pt modelId="{ED4D7544-E0B0-4CF6-A12C-6417760B0219}" type="sibTrans" cxnId="{1916B519-D00D-4692-8CCE-1768CF2017E6}">
      <dgm:prSet/>
      <dgm:spPr/>
      <dgm:t>
        <a:bodyPr/>
        <a:lstStyle/>
        <a:p>
          <a:endParaRPr lang="en-US" b="0"/>
        </a:p>
      </dgm:t>
    </dgm:pt>
    <dgm:pt modelId="{581AAD2C-B566-4B52-8B66-37F6A165B0D7}">
      <dgm:prSet phldrT="[Text]"/>
      <dgm:spPr/>
      <dgm:t>
        <a:bodyPr/>
        <a:lstStyle/>
        <a:p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Chuẩn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đoán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16103FAD-20AF-4964-B351-D6468E01634A}" type="parTrans" cxnId="{B1D57813-73F7-4625-AE6A-C9AC3A0DBD03}">
      <dgm:prSet/>
      <dgm:spPr/>
      <dgm:t>
        <a:bodyPr/>
        <a:lstStyle/>
        <a:p>
          <a:endParaRPr lang="en-US" b="0"/>
        </a:p>
      </dgm:t>
    </dgm:pt>
    <dgm:pt modelId="{CA4FA9D1-0826-42C8-B563-0F45E438FB5B}" type="sibTrans" cxnId="{B1D57813-73F7-4625-AE6A-C9AC3A0DBD03}">
      <dgm:prSet/>
      <dgm:spPr/>
      <dgm:t>
        <a:bodyPr/>
        <a:lstStyle/>
        <a:p>
          <a:endParaRPr lang="en-US" b="0"/>
        </a:p>
      </dgm:t>
    </dgm:pt>
    <dgm:pt modelId="{398F871B-D3AA-44A6-9F8E-1DE448743D14}">
      <dgm:prSet phldrT="[Text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Theo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dõi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tiên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F17AA0BE-B64C-4772-B750-8F79AD3B759A}" type="parTrans" cxnId="{1DCEC0A5-A84F-4A1D-8F87-06EA8F59CE61}">
      <dgm:prSet/>
      <dgm:spPr/>
      <dgm:t>
        <a:bodyPr/>
        <a:lstStyle/>
        <a:p>
          <a:endParaRPr lang="en-US" b="0"/>
        </a:p>
      </dgm:t>
    </dgm:pt>
    <dgm:pt modelId="{451EE9FB-59D8-43AE-82A8-6BE0C072C84F}" type="sibTrans" cxnId="{1DCEC0A5-A84F-4A1D-8F87-06EA8F59CE61}">
      <dgm:prSet/>
      <dgm:spPr/>
      <dgm:t>
        <a:bodyPr/>
        <a:lstStyle/>
        <a:p>
          <a:endParaRPr lang="en-US" b="0"/>
        </a:p>
      </dgm:t>
    </dgm:pt>
    <dgm:pt modelId="{44A06DE5-2C28-4E34-8323-C51AED3FF609}">
      <dgm:prSet phldrT="[Text]"/>
      <dgm:spPr/>
      <dgm:t>
        <a:bodyPr/>
        <a:lstStyle/>
        <a:p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trị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69E6513F-7FE4-47B0-A005-3EBD274C92BE}" type="parTrans" cxnId="{E17C4190-B396-4AA6-9655-2BDBDD463727}">
      <dgm:prSet/>
      <dgm:spPr/>
      <dgm:t>
        <a:bodyPr/>
        <a:lstStyle/>
        <a:p>
          <a:endParaRPr lang="en-US" b="0"/>
        </a:p>
      </dgm:t>
    </dgm:pt>
    <dgm:pt modelId="{1C79F60C-298B-43F7-8582-386819026765}" type="sibTrans" cxnId="{E17C4190-B396-4AA6-9655-2BDBDD463727}">
      <dgm:prSet/>
      <dgm:spPr/>
      <dgm:t>
        <a:bodyPr/>
        <a:lstStyle/>
        <a:p>
          <a:endParaRPr lang="en-US" b="0"/>
        </a:p>
      </dgm:t>
    </dgm:pt>
    <dgm:pt modelId="{115F558D-79E7-4D71-985C-0A58B2ADA405}">
      <dgm:prSet phldrT="[Text]"/>
      <dgm:spPr/>
      <dgm:t>
        <a:bodyPr/>
        <a:lstStyle/>
        <a:p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en-US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khảo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5C1399BB-E3A3-44A8-90A7-9BC380545850}" type="parTrans" cxnId="{80F66925-F1F0-48A5-9C5E-0244072C2ACE}">
      <dgm:prSet/>
      <dgm:spPr/>
      <dgm:t>
        <a:bodyPr/>
        <a:lstStyle/>
        <a:p>
          <a:endParaRPr lang="en-US" b="0"/>
        </a:p>
      </dgm:t>
    </dgm:pt>
    <dgm:pt modelId="{61346300-8837-4261-A585-6D05F51F92CB}" type="sibTrans" cxnId="{80F66925-F1F0-48A5-9C5E-0244072C2ACE}">
      <dgm:prSet/>
      <dgm:spPr/>
      <dgm:t>
        <a:bodyPr/>
        <a:lstStyle/>
        <a:p>
          <a:endParaRPr lang="en-US" b="0"/>
        </a:p>
      </dgm:t>
    </dgm:pt>
    <dgm:pt modelId="{14628CB3-331D-49A1-BEDB-22D05C88018C}" type="pres">
      <dgm:prSet presAssocID="{54ED06F3-EC91-4F7E-84BA-F8E38F8FD8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E50EA5E-B141-4216-A93A-BFC84DF44F53}" type="pres">
      <dgm:prSet presAssocID="{54ED06F3-EC91-4F7E-84BA-F8E38F8FD8D8}" presName="Name1" presStyleCnt="0"/>
      <dgm:spPr/>
    </dgm:pt>
    <dgm:pt modelId="{0ED0EF82-9D1E-4214-B3EC-01A3650CD6A0}" type="pres">
      <dgm:prSet presAssocID="{54ED06F3-EC91-4F7E-84BA-F8E38F8FD8D8}" presName="cycle" presStyleCnt="0"/>
      <dgm:spPr/>
    </dgm:pt>
    <dgm:pt modelId="{0152BF2F-561F-4269-9BBC-AD2C19CA141A}" type="pres">
      <dgm:prSet presAssocID="{54ED06F3-EC91-4F7E-84BA-F8E38F8FD8D8}" presName="srcNode" presStyleLbl="node1" presStyleIdx="0" presStyleCnt="6"/>
      <dgm:spPr/>
    </dgm:pt>
    <dgm:pt modelId="{EB2E4AA9-68C4-4669-9F32-5A65BABE1F40}" type="pres">
      <dgm:prSet presAssocID="{54ED06F3-EC91-4F7E-84BA-F8E38F8FD8D8}" presName="conn" presStyleLbl="parChTrans1D2" presStyleIdx="0" presStyleCnt="1"/>
      <dgm:spPr/>
      <dgm:t>
        <a:bodyPr/>
        <a:lstStyle/>
        <a:p>
          <a:endParaRPr lang="en-US"/>
        </a:p>
      </dgm:t>
    </dgm:pt>
    <dgm:pt modelId="{8FDDCBE1-3D24-4A2C-AFF9-1A42969C9B6A}" type="pres">
      <dgm:prSet presAssocID="{54ED06F3-EC91-4F7E-84BA-F8E38F8FD8D8}" presName="extraNode" presStyleLbl="node1" presStyleIdx="0" presStyleCnt="6"/>
      <dgm:spPr/>
    </dgm:pt>
    <dgm:pt modelId="{306DE493-BC7D-4E6F-B439-8B3DCB532863}" type="pres">
      <dgm:prSet presAssocID="{54ED06F3-EC91-4F7E-84BA-F8E38F8FD8D8}" presName="dstNode" presStyleLbl="node1" presStyleIdx="0" presStyleCnt="6"/>
      <dgm:spPr/>
    </dgm:pt>
    <dgm:pt modelId="{313E3BBE-B845-40BF-9E8F-2050AEB9B2B9}" type="pres">
      <dgm:prSet presAssocID="{6024F738-294E-47B2-8011-C3A078326FE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9F141-E566-404E-9CA8-85009702C7B0}" type="pres">
      <dgm:prSet presAssocID="{6024F738-294E-47B2-8011-C3A078326FEA}" presName="accent_1" presStyleCnt="0"/>
      <dgm:spPr/>
    </dgm:pt>
    <dgm:pt modelId="{CAF1F3D6-EFD9-4F35-8ED0-6E521D0E9E52}" type="pres">
      <dgm:prSet presAssocID="{6024F738-294E-47B2-8011-C3A078326FEA}" presName="accentRepeatNode" presStyleLbl="solidFgAcc1" presStyleIdx="0" presStyleCnt="6"/>
      <dgm:spPr/>
    </dgm:pt>
    <dgm:pt modelId="{1E623CDB-9481-47FA-A2FC-4D76A0FDD3E7}" type="pres">
      <dgm:prSet presAssocID="{82573CA6-0ECB-4FED-B150-8AE518A6181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EA599-1EC2-4696-8BE5-6B77E5A7B281}" type="pres">
      <dgm:prSet presAssocID="{82573CA6-0ECB-4FED-B150-8AE518A61818}" presName="accent_2" presStyleCnt="0"/>
      <dgm:spPr/>
    </dgm:pt>
    <dgm:pt modelId="{0FB5C91C-C292-432B-96D1-55B30A2764BE}" type="pres">
      <dgm:prSet presAssocID="{82573CA6-0ECB-4FED-B150-8AE518A61818}" presName="accentRepeatNode" presStyleLbl="solidFgAcc1" presStyleIdx="1" presStyleCnt="6"/>
      <dgm:spPr/>
    </dgm:pt>
    <dgm:pt modelId="{64DAB9BB-C532-4F11-87B5-61490A096CDF}" type="pres">
      <dgm:prSet presAssocID="{581AAD2C-B566-4B52-8B66-37F6A165B0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1ECA7-AEDA-44C7-BCE1-465F7E39CF98}" type="pres">
      <dgm:prSet presAssocID="{581AAD2C-B566-4B52-8B66-37F6A165B0D7}" presName="accent_3" presStyleCnt="0"/>
      <dgm:spPr/>
    </dgm:pt>
    <dgm:pt modelId="{234918A6-1552-482D-96BF-D5BA4F00FE56}" type="pres">
      <dgm:prSet presAssocID="{581AAD2C-B566-4B52-8B66-37F6A165B0D7}" presName="accentRepeatNode" presStyleLbl="solidFgAcc1" presStyleIdx="2" presStyleCnt="6"/>
      <dgm:spPr/>
    </dgm:pt>
    <dgm:pt modelId="{CF7472E4-A919-4F81-B968-B05328B9DECB}" type="pres">
      <dgm:prSet presAssocID="{44A06DE5-2C28-4E34-8323-C51AED3FF60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0FB2B-A45F-4476-8DEB-8353DE93AE24}" type="pres">
      <dgm:prSet presAssocID="{44A06DE5-2C28-4E34-8323-C51AED3FF609}" presName="accent_4" presStyleCnt="0"/>
      <dgm:spPr/>
    </dgm:pt>
    <dgm:pt modelId="{379C2E76-6434-4C52-8C3E-2F6FDBAAF0B2}" type="pres">
      <dgm:prSet presAssocID="{44A06DE5-2C28-4E34-8323-C51AED3FF609}" presName="accentRepeatNode" presStyleLbl="solidFgAcc1" presStyleIdx="3" presStyleCnt="6"/>
      <dgm:spPr/>
    </dgm:pt>
    <dgm:pt modelId="{70A668D3-D43C-4A7E-9FCC-6A0E7F76B86F}" type="pres">
      <dgm:prSet presAssocID="{398F871B-D3AA-44A6-9F8E-1DE448743D1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FD42-EA0C-4712-A5EA-356A60F33CC5}" type="pres">
      <dgm:prSet presAssocID="{398F871B-D3AA-44A6-9F8E-1DE448743D14}" presName="accent_5" presStyleCnt="0"/>
      <dgm:spPr/>
    </dgm:pt>
    <dgm:pt modelId="{0A0B9C38-634C-4698-8B4C-C57F2BA1AEBC}" type="pres">
      <dgm:prSet presAssocID="{398F871B-D3AA-44A6-9F8E-1DE448743D14}" presName="accentRepeatNode" presStyleLbl="solidFgAcc1" presStyleIdx="4" presStyleCnt="6"/>
      <dgm:spPr/>
    </dgm:pt>
    <dgm:pt modelId="{A872F728-6C0E-4175-B675-6171265CD648}" type="pres">
      <dgm:prSet presAssocID="{115F558D-79E7-4D71-985C-0A58B2ADA40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8D53D-A78B-4F0E-8D14-28D00CC32847}" type="pres">
      <dgm:prSet presAssocID="{115F558D-79E7-4D71-985C-0A58B2ADA405}" presName="accent_6" presStyleCnt="0"/>
      <dgm:spPr/>
    </dgm:pt>
    <dgm:pt modelId="{62F16490-DE56-4612-87F2-6F36CA1A0AD0}" type="pres">
      <dgm:prSet presAssocID="{115F558D-79E7-4D71-985C-0A58B2ADA405}" presName="accentRepeatNode" presStyleLbl="solidFgAcc1" presStyleIdx="5" presStyleCnt="6"/>
      <dgm:spPr/>
    </dgm:pt>
  </dgm:ptLst>
  <dgm:cxnLst>
    <dgm:cxn modelId="{E17C4190-B396-4AA6-9655-2BDBDD463727}" srcId="{54ED06F3-EC91-4F7E-84BA-F8E38F8FD8D8}" destId="{44A06DE5-2C28-4E34-8323-C51AED3FF609}" srcOrd="3" destOrd="0" parTransId="{69E6513F-7FE4-47B0-A005-3EBD274C92BE}" sibTransId="{1C79F60C-298B-43F7-8582-386819026765}"/>
    <dgm:cxn modelId="{E6604EED-9609-4F35-89C8-28AF2A8227B8}" type="presOf" srcId="{44A06DE5-2C28-4E34-8323-C51AED3FF609}" destId="{CF7472E4-A919-4F81-B968-B05328B9DECB}" srcOrd="0" destOrd="0" presId="urn:microsoft.com/office/officeart/2008/layout/VerticalCurvedList"/>
    <dgm:cxn modelId="{80F66925-F1F0-48A5-9C5E-0244072C2ACE}" srcId="{54ED06F3-EC91-4F7E-84BA-F8E38F8FD8D8}" destId="{115F558D-79E7-4D71-985C-0A58B2ADA405}" srcOrd="5" destOrd="0" parTransId="{5C1399BB-E3A3-44A8-90A7-9BC380545850}" sibTransId="{61346300-8837-4261-A585-6D05F51F92CB}"/>
    <dgm:cxn modelId="{ACA228D6-16AD-4D2E-98F0-DF8BF389066F}" srcId="{54ED06F3-EC91-4F7E-84BA-F8E38F8FD8D8}" destId="{6024F738-294E-47B2-8011-C3A078326FEA}" srcOrd="0" destOrd="0" parTransId="{BC528143-7595-4E28-921C-F035B2649B76}" sibTransId="{7B1FB345-CA86-479C-AACF-3E957B4593F3}"/>
    <dgm:cxn modelId="{09D5264F-B941-4B2F-8FCE-5A9DD12F612B}" type="presOf" srcId="{6024F738-294E-47B2-8011-C3A078326FEA}" destId="{313E3BBE-B845-40BF-9E8F-2050AEB9B2B9}" srcOrd="0" destOrd="0" presId="urn:microsoft.com/office/officeart/2008/layout/VerticalCurvedList"/>
    <dgm:cxn modelId="{A40C9AA3-11B0-4AD5-ADF2-C822897C749E}" type="presOf" srcId="{398F871B-D3AA-44A6-9F8E-1DE448743D14}" destId="{70A668D3-D43C-4A7E-9FCC-6A0E7F76B86F}" srcOrd="0" destOrd="0" presId="urn:microsoft.com/office/officeart/2008/layout/VerticalCurvedList"/>
    <dgm:cxn modelId="{C9E6D2AD-EDDF-4E3F-BA76-FFD793018B1D}" type="presOf" srcId="{7B1FB345-CA86-479C-AACF-3E957B4593F3}" destId="{EB2E4AA9-68C4-4669-9F32-5A65BABE1F40}" srcOrd="0" destOrd="0" presId="urn:microsoft.com/office/officeart/2008/layout/VerticalCurvedList"/>
    <dgm:cxn modelId="{92E789C3-0963-4977-BBE0-7B73417240B9}" type="presOf" srcId="{115F558D-79E7-4D71-985C-0A58B2ADA405}" destId="{A872F728-6C0E-4175-B675-6171265CD648}" srcOrd="0" destOrd="0" presId="urn:microsoft.com/office/officeart/2008/layout/VerticalCurvedList"/>
    <dgm:cxn modelId="{1916B519-D00D-4692-8CCE-1768CF2017E6}" srcId="{54ED06F3-EC91-4F7E-84BA-F8E38F8FD8D8}" destId="{82573CA6-0ECB-4FED-B150-8AE518A61818}" srcOrd="1" destOrd="0" parTransId="{834ADAC8-7BD5-49BF-96BC-284B4BA51E9E}" sibTransId="{ED4D7544-E0B0-4CF6-A12C-6417760B0219}"/>
    <dgm:cxn modelId="{DD67C96D-04B6-4A34-986D-5ACEF0DF4D18}" type="presOf" srcId="{82573CA6-0ECB-4FED-B150-8AE518A61818}" destId="{1E623CDB-9481-47FA-A2FC-4D76A0FDD3E7}" srcOrd="0" destOrd="0" presId="urn:microsoft.com/office/officeart/2008/layout/VerticalCurvedList"/>
    <dgm:cxn modelId="{240D6901-7357-4B1B-8B76-B302DA1360E1}" type="presOf" srcId="{54ED06F3-EC91-4F7E-84BA-F8E38F8FD8D8}" destId="{14628CB3-331D-49A1-BEDB-22D05C88018C}" srcOrd="0" destOrd="0" presId="urn:microsoft.com/office/officeart/2008/layout/VerticalCurvedList"/>
    <dgm:cxn modelId="{1DCEC0A5-A84F-4A1D-8F87-06EA8F59CE61}" srcId="{54ED06F3-EC91-4F7E-84BA-F8E38F8FD8D8}" destId="{398F871B-D3AA-44A6-9F8E-1DE448743D14}" srcOrd="4" destOrd="0" parTransId="{F17AA0BE-B64C-4772-B750-8F79AD3B759A}" sibTransId="{451EE9FB-59D8-43AE-82A8-6BE0C072C84F}"/>
    <dgm:cxn modelId="{B1D57813-73F7-4625-AE6A-C9AC3A0DBD03}" srcId="{54ED06F3-EC91-4F7E-84BA-F8E38F8FD8D8}" destId="{581AAD2C-B566-4B52-8B66-37F6A165B0D7}" srcOrd="2" destOrd="0" parTransId="{16103FAD-20AF-4964-B351-D6468E01634A}" sibTransId="{CA4FA9D1-0826-42C8-B563-0F45E438FB5B}"/>
    <dgm:cxn modelId="{B8644E0F-34B6-49BA-A5DD-85E4265BE48D}" type="presOf" srcId="{581AAD2C-B566-4B52-8B66-37F6A165B0D7}" destId="{64DAB9BB-C532-4F11-87B5-61490A096CDF}" srcOrd="0" destOrd="0" presId="urn:microsoft.com/office/officeart/2008/layout/VerticalCurvedList"/>
    <dgm:cxn modelId="{91E95B10-C9C2-4A55-B8A5-7864AE29FD6D}" type="presParOf" srcId="{14628CB3-331D-49A1-BEDB-22D05C88018C}" destId="{3E50EA5E-B141-4216-A93A-BFC84DF44F53}" srcOrd="0" destOrd="0" presId="urn:microsoft.com/office/officeart/2008/layout/VerticalCurvedList"/>
    <dgm:cxn modelId="{FF1A0F1D-9EE2-4CEC-B7AF-A8604296C6A1}" type="presParOf" srcId="{3E50EA5E-B141-4216-A93A-BFC84DF44F53}" destId="{0ED0EF82-9D1E-4214-B3EC-01A3650CD6A0}" srcOrd="0" destOrd="0" presId="urn:microsoft.com/office/officeart/2008/layout/VerticalCurvedList"/>
    <dgm:cxn modelId="{84FDC2B8-586E-44A1-8BC0-7C4C83FED229}" type="presParOf" srcId="{0ED0EF82-9D1E-4214-B3EC-01A3650CD6A0}" destId="{0152BF2F-561F-4269-9BBC-AD2C19CA141A}" srcOrd="0" destOrd="0" presId="urn:microsoft.com/office/officeart/2008/layout/VerticalCurvedList"/>
    <dgm:cxn modelId="{B101D6CA-8FD1-4ABF-916D-EE5991AAF15C}" type="presParOf" srcId="{0ED0EF82-9D1E-4214-B3EC-01A3650CD6A0}" destId="{EB2E4AA9-68C4-4669-9F32-5A65BABE1F40}" srcOrd="1" destOrd="0" presId="urn:microsoft.com/office/officeart/2008/layout/VerticalCurvedList"/>
    <dgm:cxn modelId="{8C6B3F87-B20F-43B8-8863-CAFDE9621477}" type="presParOf" srcId="{0ED0EF82-9D1E-4214-B3EC-01A3650CD6A0}" destId="{8FDDCBE1-3D24-4A2C-AFF9-1A42969C9B6A}" srcOrd="2" destOrd="0" presId="urn:microsoft.com/office/officeart/2008/layout/VerticalCurvedList"/>
    <dgm:cxn modelId="{6BAC6AA0-49A7-465B-95C6-B2CA0CD46819}" type="presParOf" srcId="{0ED0EF82-9D1E-4214-B3EC-01A3650CD6A0}" destId="{306DE493-BC7D-4E6F-B439-8B3DCB532863}" srcOrd="3" destOrd="0" presId="urn:microsoft.com/office/officeart/2008/layout/VerticalCurvedList"/>
    <dgm:cxn modelId="{3EF3EE1C-6F2A-4E6D-9B33-0A12EBC0300D}" type="presParOf" srcId="{3E50EA5E-B141-4216-A93A-BFC84DF44F53}" destId="{313E3BBE-B845-40BF-9E8F-2050AEB9B2B9}" srcOrd="1" destOrd="0" presId="urn:microsoft.com/office/officeart/2008/layout/VerticalCurvedList"/>
    <dgm:cxn modelId="{D201661E-D95C-4406-B23C-5067FEC28874}" type="presParOf" srcId="{3E50EA5E-B141-4216-A93A-BFC84DF44F53}" destId="{3809F141-E566-404E-9CA8-85009702C7B0}" srcOrd="2" destOrd="0" presId="urn:microsoft.com/office/officeart/2008/layout/VerticalCurvedList"/>
    <dgm:cxn modelId="{51CC65EA-11BC-4AEF-97F2-D72CD509EF36}" type="presParOf" srcId="{3809F141-E566-404E-9CA8-85009702C7B0}" destId="{CAF1F3D6-EFD9-4F35-8ED0-6E521D0E9E52}" srcOrd="0" destOrd="0" presId="urn:microsoft.com/office/officeart/2008/layout/VerticalCurvedList"/>
    <dgm:cxn modelId="{2A4BCECC-1FCE-4C22-A25D-CA34B8BBBCB0}" type="presParOf" srcId="{3E50EA5E-B141-4216-A93A-BFC84DF44F53}" destId="{1E623CDB-9481-47FA-A2FC-4D76A0FDD3E7}" srcOrd="3" destOrd="0" presId="urn:microsoft.com/office/officeart/2008/layout/VerticalCurvedList"/>
    <dgm:cxn modelId="{7A5082A2-B18D-4360-A8BA-C57B66806590}" type="presParOf" srcId="{3E50EA5E-B141-4216-A93A-BFC84DF44F53}" destId="{461EA599-1EC2-4696-8BE5-6B77E5A7B281}" srcOrd="4" destOrd="0" presId="urn:microsoft.com/office/officeart/2008/layout/VerticalCurvedList"/>
    <dgm:cxn modelId="{7A537E5C-FFE4-4880-80E2-ACDFF2747E4A}" type="presParOf" srcId="{461EA599-1EC2-4696-8BE5-6B77E5A7B281}" destId="{0FB5C91C-C292-432B-96D1-55B30A2764BE}" srcOrd="0" destOrd="0" presId="urn:microsoft.com/office/officeart/2008/layout/VerticalCurvedList"/>
    <dgm:cxn modelId="{2663354C-C437-457C-BCF9-D3C5A41A3D04}" type="presParOf" srcId="{3E50EA5E-B141-4216-A93A-BFC84DF44F53}" destId="{64DAB9BB-C532-4F11-87B5-61490A096CDF}" srcOrd="5" destOrd="0" presId="urn:microsoft.com/office/officeart/2008/layout/VerticalCurvedList"/>
    <dgm:cxn modelId="{D91C60CE-0A6D-4E29-9933-9F485B6BD950}" type="presParOf" srcId="{3E50EA5E-B141-4216-A93A-BFC84DF44F53}" destId="{43B1ECA7-AEDA-44C7-BCE1-465F7E39CF98}" srcOrd="6" destOrd="0" presId="urn:microsoft.com/office/officeart/2008/layout/VerticalCurvedList"/>
    <dgm:cxn modelId="{37C3254E-1C59-4D42-B221-89B4EE4A02C1}" type="presParOf" srcId="{43B1ECA7-AEDA-44C7-BCE1-465F7E39CF98}" destId="{234918A6-1552-482D-96BF-D5BA4F00FE56}" srcOrd="0" destOrd="0" presId="urn:microsoft.com/office/officeart/2008/layout/VerticalCurvedList"/>
    <dgm:cxn modelId="{6D2A7423-87BA-4703-8AD8-3FAB962920FC}" type="presParOf" srcId="{3E50EA5E-B141-4216-A93A-BFC84DF44F53}" destId="{CF7472E4-A919-4F81-B968-B05328B9DECB}" srcOrd="7" destOrd="0" presId="urn:microsoft.com/office/officeart/2008/layout/VerticalCurvedList"/>
    <dgm:cxn modelId="{507F9D40-E951-4298-ADE6-2CA9AF07A43D}" type="presParOf" srcId="{3E50EA5E-B141-4216-A93A-BFC84DF44F53}" destId="{9D20FB2B-A45F-4476-8DEB-8353DE93AE24}" srcOrd="8" destOrd="0" presId="urn:microsoft.com/office/officeart/2008/layout/VerticalCurvedList"/>
    <dgm:cxn modelId="{0FF5D129-4CB6-4EB2-99A8-667A14FE9578}" type="presParOf" srcId="{9D20FB2B-A45F-4476-8DEB-8353DE93AE24}" destId="{379C2E76-6434-4C52-8C3E-2F6FDBAAF0B2}" srcOrd="0" destOrd="0" presId="urn:microsoft.com/office/officeart/2008/layout/VerticalCurvedList"/>
    <dgm:cxn modelId="{F8D212E2-8FB6-4EE3-A457-45C8D9FA682F}" type="presParOf" srcId="{3E50EA5E-B141-4216-A93A-BFC84DF44F53}" destId="{70A668D3-D43C-4A7E-9FCC-6A0E7F76B86F}" srcOrd="9" destOrd="0" presId="urn:microsoft.com/office/officeart/2008/layout/VerticalCurvedList"/>
    <dgm:cxn modelId="{2387DA3E-8E00-45B1-97F1-CA118C609F9F}" type="presParOf" srcId="{3E50EA5E-B141-4216-A93A-BFC84DF44F53}" destId="{9735FD42-EA0C-4712-A5EA-356A60F33CC5}" srcOrd="10" destOrd="0" presId="urn:microsoft.com/office/officeart/2008/layout/VerticalCurvedList"/>
    <dgm:cxn modelId="{E2A32E20-2F85-444C-A2E5-9454FABD8C72}" type="presParOf" srcId="{9735FD42-EA0C-4712-A5EA-356A60F33CC5}" destId="{0A0B9C38-634C-4698-8B4C-C57F2BA1AEBC}" srcOrd="0" destOrd="0" presId="urn:microsoft.com/office/officeart/2008/layout/VerticalCurvedList"/>
    <dgm:cxn modelId="{B6977EC7-4E68-4ABC-AEFD-03706FA88A31}" type="presParOf" srcId="{3E50EA5E-B141-4216-A93A-BFC84DF44F53}" destId="{A872F728-6C0E-4175-B675-6171265CD648}" srcOrd="11" destOrd="0" presId="urn:microsoft.com/office/officeart/2008/layout/VerticalCurvedList"/>
    <dgm:cxn modelId="{4FBFA85A-0E6B-4557-A606-F2C02C33EA78}" type="presParOf" srcId="{3E50EA5E-B141-4216-A93A-BFC84DF44F53}" destId="{AD38D53D-A78B-4F0E-8D14-28D00CC32847}" srcOrd="12" destOrd="0" presId="urn:microsoft.com/office/officeart/2008/layout/VerticalCurvedList"/>
    <dgm:cxn modelId="{65E888EE-1E73-461D-8A37-65ACBE2BD0CC}" type="presParOf" srcId="{AD38D53D-A78B-4F0E-8D14-28D00CC32847}" destId="{62F16490-DE56-4612-87F2-6F36CA1A0AD0}" srcOrd="0" destOrd="0" presId="urn:microsoft.com/office/officeart/2008/layout/VerticalCurv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00DD8-2684-407D-B442-F38CCE37FF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362D8-34C8-4F8F-A1BE-3018CD985C3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8C5D853-8ADE-44B4-9B57-34BD10F91610}" type="parTrans" cxnId="{D86C2B9C-A1EF-406B-9660-D56441BBF765}">
      <dgm:prSet/>
      <dgm:spPr/>
      <dgm:t>
        <a:bodyPr/>
        <a:lstStyle/>
        <a:p>
          <a:endParaRPr lang="en-US"/>
        </a:p>
      </dgm:t>
    </dgm:pt>
    <dgm:pt modelId="{B9155251-B962-4C3F-AF6A-497406EA8F2E}" type="sibTrans" cxnId="{D86C2B9C-A1EF-406B-9660-D56441BBF765}">
      <dgm:prSet/>
      <dgm:spPr/>
      <dgm:t>
        <a:bodyPr/>
        <a:lstStyle/>
        <a:p>
          <a:endParaRPr lang="en-US"/>
        </a:p>
      </dgm:t>
    </dgm:pt>
    <dgm:pt modelId="{0E6E0BF6-5DE1-43D8-801B-2D6591815BC3}">
      <dgm:prSet phldrT="[Text]" custT="1"/>
      <dgm:spPr/>
      <dgm:t>
        <a:bodyPr/>
        <a:lstStyle/>
        <a:p>
          <a:pPr algn="l"/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3A5E7073-FB17-4893-B0B5-C5B808AEAF60}" type="parTrans" cxnId="{A42FE902-2AC1-411D-BAB7-A33C29B7B4E4}">
      <dgm:prSet/>
      <dgm:spPr/>
      <dgm:t>
        <a:bodyPr/>
        <a:lstStyle/>
        <a:p>
          <a:endParaRPr lang="en-US"/>
        </a:p>
      </dgm:t>
    </dgm:pt>
    <dgm:pt modelId="{8C5793B2-35BD-4565-9D9D-02FAE13ACD3F}" type="sibTrans" cxnId="{A42FE902-2AC1-411D-BAB7-A33C29B7B4E4}">
      <dgm:prSet/>
      <dgm:spPr/>
      <dgm:t>
        <a:bodyPr/>
        <a:lstStyle/>
        <a:p>
          <a:endParaRPr lang="en-US"/>
        </a:p>
      </dgm:t>
    </dgm:pt>
    <dgm:pt modelId="{9052550A-760A-47C6-BE1D-E18F3AAC07C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76086A4-384F-46F1-97CE-D6CE647D7561}" type="parTrans" cxnId="{438D8052-6EED-418B-9467-EB37AA80181F}">
      <dgm:prSet/>
      <dgm:spPr/>
      <dgm:t>
        <a:bodyPr/>
        <a:lstStyle/>
        <a:p>
          <a:endParaRPr lang="en-US"/>
        </a:p>
      </dgm:t>
    </dgm:pt>
    <dgm:pt modelId="{10BF9A2D-AB85-4796-8761-A3FE5AF8DD83}" type="sibTrans" cxnId="{438D8052-6EED-418B-9467-EB37AA80181F}">
      <dgm:prSet/>
      <dgm:spPr/>
      <dgm:t>
        <a:bodyPr/>
        <a:lstStyle/>
        <a:p>
          <a:endParaRPr lang="en-US"/>
        </a:p>
      </dgm:t>
    </dgm:pt>
    <dgm:pt modelId="{43932B67-915F-45D4-A500-029787D577C6}">
      <dgm:prSet phldrT="[Text]" custT="1"/>
      <dgm:spPr/>
      <dgm:t>
        <a:bodyPr/>
        <a:lstStyle/>
        <a:p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bệnh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9D24B09D-99B5-465B-BDE6-841538703540}" type="parTrans" cxnId="{D9D4FFAE-7E4B-4EBB-96C0-4719AB6C7EA9}">
      <dgm:prSet/>
      <dgm:spPr/>
      <dgm:t>
        <a:bodyPr/>
        <a:lstStyle/>
        <a:p>
          <a:endParaRPr lang="en-US"/>
        </a:p>
      </dgm:t>
    </dgm:pt>
    <dgm:pt modelId="{25CFFA91-AE32-4173-8B69-85A5396CC671}" type="sibTrans" cxnId="{D9D4FFAE-7E4B-4EBB-96C0-4719AB6C7EA9}">
      <dgm:prSet/>
      <dgm:spPr/>
      <dgm:t>
        <a:bodyPr/>
        <a:lstStyle/>
        <a:p>
          <a:endParaRPr lang="en-US"/>
        </a:p>
      </dgm:t>
    </dgm:pt>
    <dgm:pt modelId="{370F71E2-476F-4116-B42B-A9A8A5E9172E}" type="pres">
      <dgm:prSet presAssocID="{5F000DD8-2684-407D-B442-F38CCE37FF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533EE-41C8-47D1-B788-DBEBBA1BCCEE}" type="pres">
      <dgm:prSet presAssocID="{1CC362D8-34C8-4F8F-A1BE-3018CD985C35}" presName="composite" presStyleCnt="0"/>
      <dgm:spPr/>
      <dgm:t>
        <a:bodyPr/>
        <a:lstStyle/>
        <a:p>
          <a:endParaRPr lang="en-US"/>
        </a:p>
      </dgm:t>
    </dgm:pt>
    <dgm:pt modelId="{01F24F18-99BD-4C97-8B04-4D78DC197EA6}" type="pres">
      <dgm:prSet presAssocID="{1CC362D8-34C8-4F8F-A1BE-3018CD985C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885A-E75B-4AF1-90BE-EC155D8D666A}" type="pres">
      <dgm:prSet presAssocID="{1CC362D8-34C8-4F8F-A1BE-3018CD985C35}" presName="descendantText" presStyleLbl="alignAcc1" presStyleIdx="0" presStyleCnt="2" custScaleY="100000" custLinFactNeighborX="0" custLinFactNeighborY="-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466F-B8FA-478F-8962-46F5CC2E679E}" type="pres">
      <dgm:prSet presAssocID="{B9155251-B962-4C3F-AF6A-497406EA8F2E}" presName="sp" presStyleCnt="0"/>
      <dgm:spPr/>
      <dgm:t>
        <a:bodyPr/>
        <a:lstStyle/>
        <a:p>
          <a:endParaRPr lang="en-US"/>
        </a:p>
      </dgm:t>
    </dgm:pt>
    <dgm:pt modelId="{7EEC545B-9716-4E60-A8BB-7F9FB4FCA79B}" type="pres">
      <dgm:prSet presAssocID="{9052550A-760A-47C6-BE1D-E18F3AAC07CC}" presName="composite" presStyleCnt="0"/>
      <dgm:spPr/>
      <dgm:t>
        <a:bodyPr/>
        <a:lstStyle/>
        <a:p>
          <a:endParaRPr lang="en-US"/>
        </a:p>
      </dgm:t>
    </dgm:pt>
    <dgm:pt modelId="{6BBD419C-0FB8-4964-B488-E68B8796931E}" type="pres">
      <dgm:prSet presAssocID="{9052550A-760A-47C6-BE1D-E18F3AAC07CC}" presName="parentText" presStyleLbl="alignNode1" presStyleIdx="1" presStyleCnt="2" custLinFactNeighborX="0" custLinFactNeighborY="-2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E445-06BB-4AE9-902E-482CD73CB61E}" type="pres">
      <dgm:prSet presAssocID="{9052550A-760A-47C6-BE1D-E18F3AAC07CC}" presName="descendantText" presStyleLbl="alignAcc1" presStyleIdx="1" presStyleCnt="2" custLinFactNeighborX="-407" custLinFactNeighborY="-3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C2B9C-A1EF-406B-9660-D56441BBF765}" srcId="{5F000DD8-2684-407D-B442-F38CCE37FFC6}" destId="{1CC362D8-34C8-4F8F-A1BE-3018CD985C35}" srcOrd="0" destOrd="0" parTransId="{98C5D853-8ADE-44B4-9B57-34BD10F91610}" sibTransId="{B9155251-B962-4C3F-AF6A-497406EA8F2E}"/>
    <dgm:cxn modelId="{DD2C12E4-B7F7-4891-9BAB-3F14C2C6D33D}" type="presOf" srcId="{43932B67-915F-45D4-A500-029787D577C6}" destId="{EB4BE445-06BB-4AE9-902E-482CD73CB61E}" srcOrd="0" destOrd="0" presId="urn:microsoft.com/office/officeart/2005/8/layout/chevron2"/>
    <dgm:cxn modelId="{35E5082E-92D6-4C11-A494-EB15A16D60DC}" type="presOf" srcId="{9052550A-760A-47C6-BE1D-E18F3AAC07CC}" destId="{6BBD419C-0FB8-4964-B488-E68B8796931E}" srcOrd="0" destOrd="0" presId="urn:microsoft.com/office/officeart/2005/8/layout/chevron2"/>
    <dgm:cxn modelId="{265A78EE-6B29-4225-87EB-C5368C46603B}" type="presOf" srcId="{5F000DD8-2684-407D-B442-F38CCE37FFC6}" destId="{370F71E2-476F-4116-B42B-A9A8A5E9172E}" srcOrd="0" destOrd="0" presId="urn:microsoft.com/office/officeart/2005/8/layout/chevron2"/>
    <dgm:cxn modelId="{D9D4FFAE-7E4B-4EBB-96C0-4719AB6C7EA9}" srcId="{9052550A-760A-47C6-BE1D-E18F3AAC07CC}" destId="{43932B67-915F-45D4-A500-029787D577C6}" srcOrd="0" destOrd="0" parTransId="{9D24B09D-99B5-465B-BDE6-841538703540}" sibTransId="{25CFFA91-AE32-4173-8B69-85A5396CC671}"/>
    <dgm:cxn modelId="{A42FE902-2AC1-411D-BAB7-A33C29B7B4E4}" srcId="{1CC362D8-34C8-4F8F-A1BE-3018CD985C35}" destId="{0E6E0BF6-5DE1-43D8-801B-2D6591815BC3}" srcOrd="0" destOrd="0" parTransId="{3A5E7073-FB17-4893-B0B5-C5B808AEAF60}" sibTransId="{8C5793B2-35BD-4565-9D9D-02FAE13ACD3F}"/>
    <dgm:cxn modelId="{438D8052-6EED-418B-9467-EB37AA80181F}" srcId="{5F000DD8-2684-407D-B442-F38CCE37FFC6}" destId="{9052550A-760A-47C6-BE1D-E18F3AAC07CC}" srcOrd="1" destOrd="0" parTransId="{376086A4-384F-46F1-97CE-D6CE647D7561}" sibTransId="{10BF9A2D-AB85-4796-8761-A3FE5AF8DD83}"/>
    <dgm:cxn modelId="{B8FA84EB-01C2-41BB-897B-2CF96050059B}" type="presOf" srcId="{0E6E0BF6-5DE1-43D8-801B-2D6591815BC3}" destId="{1A3F885A-E75B-4AF1-90BE-EC155D8D666A}" srcOrd="0" destOrd="0" presId="urn:microsoft.com/office/officeart/2005/8/layout/chevron2"/>
    <dgm:cxn modelId="{63630E11-42F8-4E5E-A94B-7FE94D7C5A08}" type="presOf" srcId="{1CC362D8-34C8-4F8F-A1BE-3018CD985C35}" destId="{01F24F18-99BD-4C97-8B04-4D78DC197EA6}" srcOrd="0" destOrd="0" presId="urn:microsoft.com/office/officeart/2005/8/layout/chevron2"/>
    <dgm:cxn modelId="{6F7061CF-1042-4723-BD0F-6EA2F114720A}" type="presParOf" srcId="{370F71E2-476F-4116-B42B-A9A8A5E9172E}" destId="{CC6533EE-41C8-47D1-B788-DBEBBA1BCCEE}" srcOrd="0" destOrd="0" presId="urn:microsoft.com/office/officeart/2005/8/layout/chevron2"/>
    <dgm:cxn modelId="{997F8F63-548D-4903-B0AA-4251E091A9FC}" type="presParOf" srcId="{CC6533EE-41C8-47D1-B788-DBEBBA1BCCEE}" destId="{01F24F18-99BD-4C97-8B04-4D78DC197EA6}" srcOrd="0" destOrd="0" presId="urn:microsoft.com/office/officeart/2005/8/layout/chevron2"/>
    <dgm:cxn modelId="{821E0ABA-33AF-4AC6-9C0B-C927B5D75BED}" type="presParOf" srcId="{CC6533EE-41C8-47D1-B788-DBEBBA1BCCEE}" destId="{1A3F885A-E75B-4AF1-90BE-EC155D8D666A}" srcOrd="1" destOrd="0" presId="urn:microsoft.com/office/officeart/2005/8/layout/chevron2"/>
    <dgm:cxn modelId="{293A4E81-6358-40D8-89CD-B51837BB9A7B}" type="presParOf" srcId="{370F71E2-476F-4116-B42B-A9A8A5E9172E}" destId="{840F466F-B8FA-478F-8962-46F5CC2E679E}" srcOrd="1" destOrd="0" presId="urn:microsoft.com/office/officeart/2005/8/layout/chevron2"/>
    <dgm:cxn modelId="{6FB887EF-33CD-48F4-9EC2-E62F383C83C4}" type="presParOf" srcId="{370F71E2-476F-4116-B42B-A9A8A5E9172E}" destId="{7EEC545B-9716-4E60-A8BB-7F9FB4FCA79B}" srcOrd="2" destOrd="0" presId="urn:microsoft.com/office/officeart/2005/8/layout/chevron2"/>
    <dgm:cxn modelId="{E7CDF6F0-D734-4989-B961-999DC0680F50}" type="presParOf" srcId="{7EEC545B-9716-4E60-A8BB-7F9FB4FCA79B}" destId="{6BBD419C-0FB8-4964-B488-E68B8796931E}" srcOrd="0" destOrd="0" presId="urn:microsoft.com/office/officeart/2005/8/layout/chevron2"/>
    <dgm:cxn modelId="{5A846FC6-1D5E-4E01-AE1B-A2B7FAF2EFB5}" type="presParOf" srcId="{7EEC545B-9716-4E60-A8BB-7F9FB4FCA79B}" destId="{EB4BE445-06BB-4AE9-902E-482CD73CB6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00DD8-2684-407D-B442-F38CCE37FF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362D8-34C8-4F8F-A1BE-3018CD985C3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8C5D853-8ADE-44B4-9B57-34BD10F91610}" type="parTrans" cxnId="{D86C2B9C-A1EF-406B-9660-D56441BBF765}">
      <dgm:prSet/>
      <dgm:spPr/>
      <dgm:t>
        <a:bodyPr/>
        <a:lstStyle/>
        <a:p>
          <a:endParaRPr lang="en-US"/>
        </a:p>
      </dgm:t>
    </dgm:pt>
    <dgm:pt modelId="{B9155251-B962-4C3F-AF6A-497406EA8F2E}" type="sibTrans" cxnId="{D86C2B9C-A1EF-406B-9660-D56441BBF765}">
      <dgm:prSet/>
      <dgm:spPr/>
      <dgm:t>
        <a:bodyPr/>
        <a:lstStyle/>
        <a:p>
          <a:endParaRPr lang="en-US"/>
        </a:p>
      </dgm:t>
    </dgm:pt>
    <dgm:pt modelId="{0E6E0BF6-5DE1-43D8-801B-2D6591815BC3}">
      <dgm:prSet phldrT="[Text]" custT="1"/>
      <dgm:spPr/>
      <dgm:t>
        <a:bodyPr/>
        <a:lstStyle/>
        <a:p>
          <a:pPr algn="l"/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bệnh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3A5E7073-FB17-4893-B0B5-C5B808AEAF60}" type="parTrans" cxnId="{A42FE902-2AC1-411D-BAB7-A33C29B7B4E4}">
      <dgm:prSet/>
      <dgm:spPr/>
      <dgm:t>
        <a:bodyPr/>
        <a:lstStyle/>
        <a:p>
          <a:endParaRPr lang="en-US"/>
        </a:p>
      </dgm:t>
    </dgm:pt>
    <dgm:pt modelId="{8C5793B2-35BD-4565-9D9D-02FAE13ACD3F}" type="sibTrans" cxnId="{A42FE902-2AC1-411D-BAB7-A33C29B7B4E4}">
      <dgm:prSet/>
      <dgm:spPr/>
      <dgm:t>
        <a:bodyPr/>
        <a:lstStyle/>
        <a:p>
          <a:endParaRPr lang="en-US"/>
        </a:p>
      </dgm:t>
    </dgm:pt>
    <dgm:pt modelId="{43932B67-915F-45D4-A500-029787D577C6}">
      <dgm:prSet phldrT="[Text]" custT="1"/>
      <dgm:spPr/>
      <dgm:t>
        <a:bodyPr/>
        <a:lstStyle/>
        <a:p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25CFFA91-AE32-4173-8B69-85A5396CC671}" type="sibTrans" cxnId="{D9D4FFAE-7E4B-4EBB-96C0-4719AB6C7EA9}">
      <dgm:prSet/>
      <dgm:spPr/>
      <dgm:t>
        <a:bodyPr/>
        <a:lstStyle/>
        <a:p>
          <a:endParaRPr lang="en-US"/>
        </a:p>
      </dgm:t>
    </dgm:pt>
    <dgm:pt modelId="{9D24B09D-99B5-465B-BDE6-841538703540}" type="parTrans" cxnId="{D9D4FFAE-7E4B-4EBB-96C0-4719AB6C7EA9}">
      <dgm:prSet/>
      <dgm:spPr/>
      <dgm:t>
        <a:bodyPr/>
        <a:lstStyle/>
        <a:p>
          <a:endParaRPr lang="en-US"/>
        </a:p>
      </dgm:t>
    </dgm:pt>
    <dgm:pt modelId="{370F71E2-476F-4116-B42B-A9A8A5E9172E}" type="pres">
      <dgm:prSet presAssocID="{5F000DD8-2684-407D-B442-F38CCE37FF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533EE-41C8-47D1-B788-DBEBBA1BCCEE}" type="pres">
      <dgm:prSet presAssocID="{1CC362D8-34C8-4F8F-A1BE-3018CD985C35}" presName="composite" presStyleCnt="0"/>
      <dgm:spPr/>
    </dgm:pt>
    <dgm:pt modelId="{01F24F18-99BD-4C97-8B04-4D78DC197EA6}" type="pres">
      <dgm:prSet presAssocID="{1CC362D8-34C8-4F8F-A1BE-3018CD985C35}" presName="parentText" presStyleLbl="alignNode1" presStyleIdx="0" presStyleCnt="2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885A-E75B-4AF1-90BE-EC155D8D666A}" type="pres">
      <dgm:prSet presAssocID="{1CC362D8-34C8-4F8F-A1BE-3018CD985C35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466F-B8FA-478F-8962-46F5CC2E679E}" type="pres">
      <dgm:prSet presAssocID="{B9155251-B962-4C3F-AF6A-497406EA8F2E}" presName="sp" presStyleCnt="0"/>
      <dgm:spPr/>
    </dgm:pt>
    <dgm:pt modelId="{72153BD7-8EDC-4817-9204-799D1E7AB520}" type="pres">
      <dgm:prSet presAssocID="{43932B67-915F-45D4-A500-029787D577C6}" presName="composite" presStyleCnt="0"/>
      <dgm:spPr/>
    </dgm:pt>
    <dgm:pt modelId="{74F91347-14FA-4F99-B4D5-2B0AAA49EB93}" type="pres">
      <dgm:prSet presAssocID="{43932B67-915F-45D4-A500-029787D577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33653-AB8F-4B1B-82EE-C2F09D16C5E6}" type="pres">
      <dgm:prSet presAssocID="{43932B67-915F-45D4-A500-029787D577C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86C2B9C-A1EF-406B-9660-D56441BBF765}" srcId="{5F000DD8-2684-407D-B442-F38CCE37FFC6}" destId="{1CC362D8-34C8-4F8F-A1BE-3018CD985C35}" srcOrd="0" destOrd="0" parTransId="{98C5D853-8ADE-44B4-9B57-34BD10F91610}" sibTransId="{B9155251-B962-4C3F-AF6A-497406EA8F2E}"/>
    <dgm:cxn modelId="{E0E1DA41-CF54-453A-9070-9854851B2D98}" type="presOf" srcId="{1CC362D8-34C8-4F8F-A1BE-3018CD985C35}" destId="{01F24F18-99BD-4C97-8B04-4D78DC197EA6}" srcOrd="0" destOrd="0" presId="urn:microsoft.com/office/officeart/2005/8/layout/chevron2"/>
    <dgm:cxn modelId="{2A972E92-DAEC-4DDA-A13D-9A4EDA2E9B30}" type="presOf" srcId="{5F000DD8-2684-407D-B442-F38CCE37FFC6}" destId="{370F71E2-476F-4116-B42B-A9A8A5E9172E}" srcOrd="0" destOrd="0" presId="urn:microsoft.com/office/officeart/2005/8/layout/chevron2"/>
    <dgm:cxn modelId="{F3320D56-8BC2-4DCF-AD1C-ABF3DE29BD9A}" type="presOf" srcId="{43932B67-915F-45D4-A500-029787D577C6}" destId="{74F91347-14FA-4F99-B4D5-2B0AAA49EB93}" srcOrd="0" destOrd="0" presId="urn:microsoft.com/office/officeart/2005/8/layout/chevron2"/>
    <dgm:cxn modelId="{D9D4FFAE-7E4B-4EBB-96C0-4719AB6C7EA9}" srcId="{5F000DD8-2684-407D-B442-F38CCE37FFC6}" destId="{43932B67-915F-45D4-A500-029787D577C6}" srcOrd="1" destOrd="0" parTransId="{9D24B09D-99B5-465B-BDE6-841538703540}" sibTransId="{25CFFA91-AE32-4173-8B69-85A5396CC671}"/>
    <dgm:cxn modelId="{A42FE902-2AC1-411D-BAB7-A33C29B7B4E4}" srcId="{1CC362D8-34C8-4F8F-A1BE-3018CD985C35}" destId="{0E6E0BF6-5DE1-43D8-801B-2D6591815BC3}" srcOrd="0" destOrd="0" parTransId="{3A5E7073-FB17-4893-B0B5-C5B808AEAF60}" sibTransId="{8C5793B2-35BD-4565-9D9D-02FAE13ACD3F}"/>
    <dgm:cxn modelId="{27C22128-5B2B-4E80-A129-132F8EEDACB7}" type="presOf" srcId="{0E6E0BF6-5DE1-43D8-801B-2D6591815BC3}" destId="{1A3F885A-E75B-4AF1-90BE-EC155D8D666A}" srcOrd="0" destOrd="0" presId="urn:microsoft.com/office/officeart/2005/8/layout/chevron2"/>
    <dgm:cxn modelId="{5188E834-0218-4033-8202-67D6CA8ACFFA}" type="presParOf" srcId="{370F71E2-476F-4116-B42B-A9A8A5E9172E}" destId="{CC6533EE-41C8-47D1-B788-DBEBBA1BCCEE}" srcOrd="0" destOrd="0" presId="urn:microsoft.com/office/officeart/2005/8/layout/chevron2"/>
    <dgm:cxn modelId="{B5879A82-1F3C-4F0F-A5CB-0ABBA8CFFE7F}" type="presParOf" srcId="{CC6533EE-41C8-47D1-B788-DBEBBA1BCCEE}" destId="{01F24F18-99BD-4C97-8B04-4D78DC197EA6}" srcOrd="0" destOrd="0" presId="urn:microsoft.com/office/officeart/2005/8/layout/chevron2"/>
    <dgm:cxn modelId="{57A3CB0B-1DEA-4ABC-BEFD-9BFBCF9A2E1C}" type="presParOf" srcId="{CC6533EE-41C8-47D1-B788-DBEBBA1BCCEE}" destId="{1A3F885A-E75B-4AF1-90BE-EC155D8D666A}" srcOrd="1" destOrd="0" presId="urn:microsoft.com/office/officeart/2005/8/layout/chevron2"/>
    <dgm:cxn modelId="{3B8DCAA3-5F84-46CA-AEDB-8E4603283E0D}" type="presParOf" srcId="{370F71E2-476F-4116-B42B-A9A8A5E9172E}" destId="{840F466F-B8FA-478F-8962-46F5CC2E679E}" srcOrd="1" destOrd="0" presId="urn:microsoft.com/office/officeart/2005/8/layout/chevron2"/>
    <dgm:cxn modelId="{6DE80023-F478-41F9-AD1B-A05783270F75}" type="presParOf" srcId="{370F71E2-476F-4116-B42B-A9A8A5E9172E}" destId="{72153BD7-8EDC-4817-9204-799D1E7AB520}" srcOrd="2" destOrd="0" presId="urn:microsoft.com/office/officeart/2005/8/layout/chevron2"/>
    <dgm:cxn modelId="{67B8B64A-A5E3-419D-AB1F-EBC6784EFE5D}" type="presParOf" srcId="{72153BD7-8EDC-4817-9204-799D1E7AB520}" destId="{74F91347-14FA-4F99-B4D5-2B0AAA49EB93}" srcOrd="0" destOrd="0" presId="urn:microsoft.com/office/officeart/2005/8/layout/chevron2"/>
    <dgm:cxn modelId="{4BB5BE9B-8303-405A-9352-93EC99F8C221}" type="presParOf" srcId="{72153BD7-8EDC-4817-9204-799D1E7AB520}" destId="{28133653-AB8F-4B1B-82EE-C2F09D16C5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7C340-1390-43DF-BF3A-EBF62D9159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EA8FA-AA4E-46CE-87C1-57D63BF34EFF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61910AAC-1056-4B0D-AF9B-81B05ACDB739}" type="parTrans" cxnId="{ECA43900-0CE3-4C36-B28D-7E0851301030}">
      <dgm:prSet/>
      <dgm:spPr/>
      <dgm:t>
        <a:bodyPr/>
        <a:lstStyle/>
        <a:p>
          <a:endParaRPr lang="en-US"/>
        </a:p>
      </dgm:t>
    </dgm:pt>
    <dgm:pt modelId="{77431370-C336-4C4F-A4B3-2488180487AC}" type="sibTrans" cxnId="{ECA43900-0CE3-4C36-B28D-7E0851301030}">
      <dgm:prSet/>
      <dgm:spPr/>
      <dgm:t>
        <a:bodyPr/>
        <a:lstStyle/>
        <a:p>
          <a:endParaRPr lang="en-US"/>
        </a:p>
      </dgm:t>
    </dgm:pt>
    <dgm:pt modelId="{C0DA0B8F-2EF6-4C3E-99A7-5A6AB41221FF}">
      <dgm:prSet phldrT="[Text]" custT="1"/>
      <dgm:spPr/>
      <dgm:t>
        <a:bodyPr/>
        <a:lstStyle/>
        <a:p>
          <a:r>
            <a:rPr lang="en-US" sz="4500" smtClean="0">
              <a:latin typeface="Times New Roman" panose="02020603050405020304" pitchFamily="18" charset="0"/>
              <a:cs typeface="Times New Roman" panose="02020603050405020304" pitchFamily="18" charset="0"/>
            </a:rPr>
            <a:t>Lâm sàng</a:t>
          </a:r>
          <a:endParaRPr lang="en-US" sz="4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839C2-66DF-4993-81E5-9C22ABC1E116}" type="parTrans" cxnId="{D50BCD44-1FE2-44AF-8A7A-8E47C0D0ABBE}">
      <dgm:prSet/>
      <dgm:spPr/>
      <dgm:t>
        <a:bodyPr/>
        <a:lstStyle/>
        <a:p>
          <a:endParaRPr lang="en-US"/>
        </a:p>
      </dgm:t>
    </dgm:pt>
    <dgm:pt modelId="{02BFB47C-5934-4D44-B26C-BC0464394EA7}" type="sibTrans" cxnId="{D50BCD44-1FE2-44AF-8A7A-8E47C0D0ABBE}">
      <dgm:prSet/>
      <dgm:spPr/>
      <dgm:t>
        <a:bodyPr/>
        <a:lstStyle/>
        <a:p>
          <a:endParaRPr lang="en-US"/>
        </a:p>
      </dgm:t>
    </dgm:pt>
    <dgm:pt modelId="{7FB70995-2B88-4E58-B0BE-BD181F9829CC}" type="pres">
      <dgm:prSet presAssocID="{C0A7C340-1390-43DF-BF3A-EBF62D9159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492D3D-8A64-4159-AA8B-DAF3160FF427}" type="pres">
      <dgm:prSet presAssocID="{BA4EA8FA-AA4E-46CE-87C1-57D63BF34EFF}" presName="composite" presStyleCnt="0"/>
      <dgm:spPr/>
    </dgm:pt>
    <dgm:pt modelId="{B2FCDAFC-B153-4C13-996C-374819E7B0A3}" type="pres">
      <dgm:prSet presAssocID="{BA4EA8FA-AA4E-46CE-87C1-57D63BF34EF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74EEA-6B47-466C-A7E9-2E6755708D90}" type="pres">
      <dgm:prSet presAssocID="{BA4EA8FA-AA4E-46CE-87C1-57D63BF34EF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2D4B8-8E09-404C-A58A-25A8385457DD}" type="presOf" srcId="{C0DA0B8F-2EF6-4C3E-99A7-5A6AB41221FF}" destId="{A2B74EEA-6B47-466C-A7E9-2E6755708D90}" srcOrd="0" destOrd="0" presId="urn:microsoft.com/office/officeart/2005/8/layout/chevron2"/>
    <dgm:cxn modelId="{ECA43900-0CE3-4C36-B28D-7E0851301030}" srcId="{C0A7C340-1390-43DF-BF3A-EBF62D91595D}" destId="{BA4EA8FA-AA4E-46CE-87C1-57D63BF34EFF}" srcOrd="0" destOrd="0" parTransId="{61910AAC-1056-4B0D-AF9B-81B05ACDB739}" sibTransId="{77431370-C336-4C4F-A4B3-2488180487AC}"/>
    <dgm:cxn modelId="{987E1C04-E53C-4567-BD81-C3400A7EC683}" type="presOf" srcId="{BA4EA8FA-AA4E-46CE-87C1-57D63BF34EFF}" destId="{B2FCDAFC-B153-4C13-996C-374819E7B0A3}" srcOrd="0" destOrd="0" presId="urn:microsoft.com/office/officeart/2005/8/layout/chevron2"/>
    <dgm:cxn modelId="{D50BCD44-1FE2-44AF-8A7A-8E47C0D0ABBE}" srcId="{BA4EA8FA-AA4E-46CE-87C1-57D63BF34EFF}" destId="{C0DA0B8F-2EF6-4C3E-99A7-5A6AB41221FF}" srcOrd="0" destOrd="0" parTransId="{EC2839C2-66DF-4993-81E5-9C22ABC1E116}" sibTransId="{02BFB47C-5934-4D44-B26C-BC0464394EA7}"/>
    <dgm:cxn modelId="{F4FC590D-7A67-4C8C-991D-4CA8104DC171}" type="presOf" srcId="{C0A7C340-1390-43DF-BF3A-EBF62D91595D}" destId="{7FB70995-2B88-4E58-B0BE-BD181F9829CC}" srcOrd="0" destOrd="0" presId="urn:microsoft.com/office/officeart/2005/8/layout/chevron2"/>
    <dgm:cxn modelId="{B78AA2C3-272E-4051-B94F-A5AB8460454F}" type="presParOf" srcId="{7FB70995-2B88-4E58-B0BE-BD181F9829CC}" destId="{AF492D3D-8A64-4159-AA8B-DAF3160FF427}" srcOrd="0" destOrd="0" presId="urn:microsoft.com/office/officeart/2005/8/layout/chevron2"/>
    <dgm:cxn modelId="{50956CAF-DD1E-440C-B985-2C4B0BE26FED}" type="presParOf" srcId="{AF492D3D-8A64-4159-AA8B-DAF3160FF427}" destId="{B2FCDAFC-B153-4C13-996C-374819E7B0A3}" srcOrd="0" destOrd="0" presId="urn:microsoft.com/office/officeart/2005/8/layout/chevron2"/>
    <dgm:cxn modelId="{AA402EC6-F7FE-4BE1-BDF3-2325F3CE160A}" type="presParOf" srcId="{AF492D3D-8A64-4159-AA8B-DAF3160FF427}" destId="{A2B74EEA-6B47-466C-A7E9-2E6755708D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F26BA-4036-4EFE-8908-9DB5471953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D1103-15E0-429C-859B-03CCBA1C3A87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B5ACCEAE-87AA-42D4-88ED-1B471902D087}" type="parTrans" cxnId="{8E7EFE70-0A1B-4EC3-B0AB-B9ACF6C07C22}">
      <dgm:prSet/>
      <dgm:spPr/>
      <dgm:t>
        <a:bodyPr/>
        <a:lstStyle/>
        <a:p>
          <a:endParaRPr lang="en-US"/>
        </a:p>
      </dgm:t>
    </dgm:pt>
    <dgm:pt modelId="{92454552-D6F5-4A3A-B609-8E23B9F5B09D}" type="sibTrans" cxnId="{8E7EFE70-0A1B-4EC3-B0AB-B9ACF6C07C22}">
      <dgm:prSet/>
      <dgm:spPr/>
      <dgm:t>
        <a:bodyPr/>
        <a:lstStyle/>
        <a:p>
          <a:endParaRPr lang="en-US"/>
        </a:p>
      </dgm:t>
    </dgm:pt>
    <dgm:pt modelId="{5B9F2C39-F0D7-434C-A080-6DCAC2FED582}">
      <dgm:prSet custT="1"/>
      <dgm:spPr/>
      <dgm:t>
        <a:bodyPr/>
        <a:lstStyle/>
        <a:p>
          <a:r>
            <a:rPr lang="en-US" sz="4500" smtClean="0">
              <a:latin typeface="Times New Roman" panose="02020603050405020304" pitchFamily="18" charset="0"/>
              <a:cs typeface="Times New Roman" panose="02020603050405020304" pitchFamily="18" charset="0"/>
            </a:rPr>
            <a:t>Xét nghiệm</a:t>
          </a:r>
          <a:endParaRPr lang="en-US" sz="4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BB525-AEE4-41DF-A5A8-9F1D9E85AB78}" type="parTrans" cxnId="{E08C68BE-7D41-4996-B408-615C4871C1BD}">
      <dgm:prSet/>
      <dgm:spPr/>
      <dgm:t>
        <a:bodyPr/>
        <a:lstStyle/>
        <a:p>
          <a:endParaRPr lang="en-US"/>
        </a:p>
      </dgm:t>
    </dgm:pt>
    <dgm:pt modelId="{9F76B48C-4831-49CD-8AA1-C3273B99FBE8}" type="sibTrans" cxnId="{E08C68BE-7D41-4996-B408-615C4871C1BD}">
      <dgm:prSet/>
      <dgm:spPr/>
      <dgm:t>
        <a:bodyPr/>
        <a:lstStyle/>
        <a:p>
          <a:endParaRPr lang="en-US"/>
        </a:p>
      </dgm:t>
    </dgm:pt>
    <dgm:pt modelId="{B7CDB21D-1845-4AA1-BC6C-CD03C24DD47A}" type="pres">
      <dgm:prSet presAssocID="{4F6F26BA-4036-4EFE-8908-9DB5471953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6E2C57-EA32-404E-B812-1C0B94FA0F7D}" type="pres">
      <dgm:prSet presAssocID="{135D1103-15E0-429C-859B-03CCBA1C3A87}" presName="composite" presStyleCnt="0"/>
      <dgm:spPr/>
    </dgm:pt>
    <dgm:pt modelId="{F0211DB4-C0F3-45C3-8D07-DB35534BEE73}" type="pres">
      <dgm:prSet presAssocID="{135D1103-15E0-429C-859B-03CCBA1C3A8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63E81-2A59-480F-ACDA-B5E09314907B}" type="pres">
      <dgm:prSet presAssocID="{135D1103-15E0-429C-859B-03CCBA1C3A87}" presName="descendantText" presStyleLbl="alignAcc1" presStyleIdx="0" presStyleCnt="1" custLinFactNeighborX="179" custLinFactNeighborY="-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EFE70-0A1B-4EC3-B0AB-B9ACF6C07C22}" srcId="{4F6F26BA-4036-4EFE-8908-9DB5471953C2}" destId="{135D1103-15E0-429C-859B-03CCBA1C3A87}" srcOrd="0" destOrd="0" parTransId="{B5ACCEAE-87AA-42D4-88ED-1B471902D087}" sibTransId="{92454552-D6F5-4A3A-B609-8E23B9F5B09D}"/>
    <dgm:cxn modelId="{838E7E01-1BE4-4B68-A050-776C879B695D}" type="presOf" srcId="{4F6F26BA-4036-4EFE-8908-9DB5471953C2}" destId="{B7CDB21D-1845-4AA1-BC6C-CD03C24DD47A}" srcOrd="0" destOrd="0" presId="urn:microsoft.com/office/officeart/2005/8/layout/chevron2"/>
    <dgm:cxn modelId="{28562967-96F7-40DD-AD19-2FD710ED3946}" type="presOf" srcId="{135D1103-15E0-429C-859B-03CCBA1C3A87}" destId="{F0211DB4-C0F3-45C3-8D07-DB35534BEE73}" srcOrd="0" destOrd="0" presId="urn:microsoft.com/office/officeart/2005/8/layout/chevron2"/>
    <dgm:cxn modelId="{E08C68BE-7D41-4996-B408-615C4871C1BD}" srcId="{135D1103-15E0-429C-859B-03CCBA1C3A87}" destId="{5B9F2C39-F0D7-434C-A080-6DCAC2FED582}" srcOrd="0" destOrd="0" parTransId="{94ABB525-AEE4-41DF-A5A8-9F1D9E85AB78}" sibTransId="{9F76B48C-4831-49CD-8AA1-C3273B99FBE8}"/>
    <dgm:cxn modelId="{638ED821-380B-4776-901F-FF30A1BAF0BE}" type="presOf" srcId="{5B9F2C39-F0D7-434C-A080-6DCAC2FED582}" destId="{08B63E81-2A59-480F-ACDA-B5E09314907B}" srcOrd="0" destOrd="0" presId="urn:microsoft.com/office/officeart/2005/8/layout/chevron2"/>
    <dgm:cxn modelId="{CA8B53F2-CE79-478F-BDCE-CC1660469314}" type="presParOf" srcId="{B7CDB21D-1845-4AA1-BC6C-CD03C24DD47A}" destId="{836E2C57-EA32-404E-B812-1C0B94FA0F7D}" srcOrd="0" destOrd="0" presId="urn:microsoft.com/office/officeart/2005/8/layout/chevron2"/>
    <dgm:cxn modelId="{E1B4BF1E-8E99-45E6-B35F-B4970B1111A5}" type="presParOf" srcId="{836E2C57-EA32-404E-B812-1C0B94FA0F7D}" destId="{F0211DB4-C0F3-45C3-8D07-DB35534BEE73}" srcOrd="0" destOrd="0" presId="urn:microsoft.com/office/officeart/2005/8/layout/chevron2"/>
    <dgm:cxn modelId="{2041B760-27CE-4C25-8F96-DE54BD9C19A7}" type="presParOf" srcId="{836E2C57-EA32-404E-B812-1C0B94FA0F7D}" destId="{08B63E81-2A59-480F-ACDA-B5E0931490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00DD8-2684-407D-B442-F38CCE37FF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362D8-34C8-4F8F-A1BE-3018CD985C3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8C5D853-8ADE-44B4-9B57-34BD10F91610}" type="parTrans" cxnId="{D86C2B9C-A1EF-406B-9660-D56441BBF765}">
      <dgm:prSet/>
      <dgm:spPr/>
      <dgm:t>
        <a:bodyPr/>
        <a:lstStyle/>
        <a:p>
          <a:endParaRPr lang="en-US"/>
        </a:p>
      </dgm:t>
    </dgm:pt>
    <dgm:pt modelId="{B9155251-B962-4C3F-AF6A-497406EA8F2E}" type="sibTrans" cxnId="{D86C2B9C-A1EF-406B-9660-D56441BBF765}">
      <dgm:prSet/>
      <dgm:spPr/>
      <dgm:t>
        <a:bodyPr/>
        <a:lstStyle/>
        <a:p>
          <a:endParaRPr lang="en-US"/>
        </a:p>
      </dgm:t>
    </dgm:pt>
    <dgm:pt modelId="{0E6E0BF6-5DE1-43D8-801B-2D6591815BC3}">
      <dgm:prSet phldrT="[Text]" custT="1"/>
      <dgm:spPr/>
      <dgm:t>
        <a:bodyPr/>
        <a:lstStyle/>
        <a:p>
          <a:pPr algn="l"/>
          <a:r>
            <a:rPr lang="en-US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 </a:t>
          </a:r>
          <a:r>
            <a:rPr lang="en-US" sz="45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dõi</a:t>
          </a:r>
          <a:endParaRPr lang="en-US" sz="4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E7073-FB17-4893-B0B5-C5B808AEAF60}" type="parTrans" cxnId="{A42FE902-2AC1-411D-BAB7-A33C29B7B4E4}">
      <dgm:prSet/>
      <dgm:spPr/>
      <dgm:t>
        <a:bodyPr/>
        <a:lstStyle/>
        <a:p>
          <a:endParaRPr lang="en-US"/>
        </a:p>
      </dgm:t>
    </dgm:pt>
    <dgm:pt modelId="{8C5793B2-35BD-4565-9D9D-02FAE13ACD3F}" type="sibTrans" cxnId="{A42FE902-2AC1-411D-BAB7-A33C29B7B4E4}">
      <dgm:prSet/>
      <dgm:spPr/>
      <dgm:t>
        <a:bodyPr/>
        <a:lstStyle/>
        <a:p>
          <a:endParaRPr lang="en-US"/>
        </a:p>
      </dgm:t>
    </dgm:pt>
    <dgm:pt modelId="{9052550A-760A-47C6-BE1D-E18F3AAC07C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76086A4-384F-46F1-97CE-D6CE647D7561}" type="parTrans" cxnId="{438D8052-6EED-418B-9467-EB37AA80181F}">
      <dgm:prSet/>
      <dgm:spPr/>
      <dgm:t>
        <a:bodyPr/>
        <a:lstStyle/>
        <a:p>
          <a:endParaRPr lang="en-US"/>
        </a:p>
      </dgm:t>
    </dgm:pt>
    <dgm:pt modelId="{10BF9A2D-AB85-4796-8761-A3FE5AF8DD83}" type="sibTrans" cxnId="{438D8052-6EED-418B-9467-EB37AA80181F}">
      <dgm:prSet/>
      <dgm:spPr/>
      <dgm:t>
        <a:bodyPr/>
        <a:lstStyle/>
        <a:p>
          <a:endParaRPr lang="en-US"/>
        </a:p>
      </dgm:t>
    </dgm:pt>
    <dgm:pt modelId="{43932B67-915F-45D4-A500-029787D577C6}">
      <dgm:prSet phldrT="[Text]" custT="1"/>
      <dgm:spPr/>
      <dgm:t>
        <a:bodyPr/>
        <a:lstStyle/>
        <a:p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Tiên</a:t>
          </a:r>
          <a:r>
            <a:rPr lang="en-US" sz="4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9D24B09D-99B5-465B-BDE6-841538703540}" type="parTrans" cxnId="{D9D4FFAE-7E4B-4EBB-96C0-4719AB6C7EA9}">
      <dgm:prSet/>
      <dgm:spPr/>
      <dgm:t>
        <a:bodyPr/>
        <a:lstStyle/>
        <a:p>
          <a:endParaRPr lang="en-US"/>
        </a:p>
      </dgm:t>
    </dgm:pt>
    <dgm:pt modelId="{25CFFA91-AE32-4173-8B69-85A5396CC671}" type="sibTrans" cxnId="{D9D4FFAE-7E4B-4EBB-96C0-4719AB6C7EA9}">
      <dgm:prSet/>
      <dgm:spPr/>
      <dgm:t>
        <a:bodyPr/>
        <a:lstStyle/>
        <a:p>
          <a:endParaRPr lang="en-US"/>
        </a:p>
      </dgm:t>
    </dgm:pt>
    <dgm:pt modelId="{370F71E2-476F-4116-B42B-A9A8A5E9172E}" type="pres">
      <dgm:prSet presAssocID="{5F000DD8-2684-407D-B442-F38CCE37FF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533EE-41C8-47D1-B788-DBEBBA1BCCEE}" type="pres">
      <dgm:prSet presAssocID="{1CC362D8-34C8-4F8F-A1BE-3018CD985C35}" presName="composite" presStyleCnt="0"/>
      <dgm:spPr/>
    </dgm:pt>
    <dgm:pt modelId="{01F24F18-99BD-4C97-8B04-4D78DC197EA6}" type="pres">
      <dgm:prSet presAssocID="{1CC362D8-34C8-4F8F-A1BE-3018CD985C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885A-E75B-4AF1-90BE-EC155D8D666A}" type="pres">
      <dgm:prSet presAssocID="{1CC362D8-34C8-4F8F-A1BE-3018CD985C35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466F-B8FA-478F-8962-46F5CC2E679E}" type="pres">
      <dgm:prSet presAssocID="{B9155251-B962-4C3F-AF6A-497406EA8F2E}" presName="sp" presStyleCnt="0"/>
      <dgm:spPr/>
    </dgm:pt>
    <dgm:pt modelId="{7EEC545B-9716-4E60-A8BB-7F9FB4FCA79B}" type="pres">
      <dgm:prSet presAssocID="{9052550A-760A-47C6-BE1D-E18F3AAC07CC}" presName="composite" presStyleCnt="0"/>
      <dgm:spPr/>
    </dgm:pt>
    <dgm:pt modelId="{6BBD419C-0FB8-4964-B488-E68B8796931E}" type="pres">
      <dgm:prSet presAssocID="{9052550A-760A-47C6-BE1D-E18F3AAC07CC}" presName="parentText" presStyleLbl="alignNode1" presStyleIdx="1" presStyleCnt="2" custLinFactNeighborX="0" custLinFactNeighborY="-2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E445-06BB-4AE9-902E-482CD73CB61E}" type="pres">
      <dgm:prSet presAssocID="{9052550A-760A-47C6-BE1D-E18F3AAC07CC}" presName="descendantText" presStyleLbl="alignAcc1" presStyleIdx="1" presStyleCnt="2" custLinFactNeighborX="-407" custLinFactNeighborY="-3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C2B9C-A1EF-406B-9660-D56441BBF765}" srcId="{5F000DD8-2684-407D-B442-F38CCE37FFC6}" destId="{1CC362D8-34C8-4F8F-A1BE-3018CD985C35}" srcOrd="0" destOrd="0" parTransId="{98C5D853-8ADE-44B4-9B57-34BD10F91610}" sibTransId="{B9155251-B962-4C3F-AF6A-497406EA8F2E}"/>
    <dgm:cxn modelId="{356CE0B7-4444-4EE9-969A-F8A5E6589181}" type="presOf" srcId="{43932B67-915F-45D4-A500-029787D577C6}" destId="{EB4BE445-06BB-4AE9-902E-482CD73CB61E}" srcOrd="0" destOrd="0" presId="urn:microsoft.com/office/officeart/2005/8/layout/chevron2"/>
    <dgm:cxn modelId="{C2E717F6-3393-49CD-ABD1-58654FA5C6F9}" type="presOf" srcId="{0E6E0BF6-5DE1-43D8-801B-2D6591815BC3}" destId="{1A3F885A-E75B-4AF1-90BE-EC155D8D666A}" srcOrd="0" destOrd="0" presId="urn:microsoft.com/office/officeart/2005/8/layout/chevron2"/>
    <dgm:cxn modelId="{D9D4FFAE-7E4B-4EBB-96C0-4719AB6C7EA9}" srcId="{9052550A-760A-47C6-BE1D-E18F3AAC07CC}" destId="{43932B67-915F-45D4-A500-029787D577C6}" srcOrd="0" destOrd="0" parTransId="{9D24B09D-99B5-465B-BDE6-841538703540}" sibTransId="{25CFFA91-AE32-4173-8B69-85A5396CC671}"/>
    <dgm:cxn modelId="{0C2917E3-D015-4733-B550-2A58DD39EDB7}" type="presOf" srcId="{9052550A-760A-47C6-BE1D-E18F3AAC07CC}" destId="{6BBD419C-0FB8-4964-B488-E68B8796931E}" srcOrd="0" destOrd="0" presId="urn:microsoft.com/office/officeart/2005/8/layout/chevron2"/>
    <dgm:cxn modelId="{A42FE902-2AC1-411D-BAB7-A33C29B7B4E4}" srcId="{1CC362D8-34C8-4F8F-A1BE-3018CD985C35}" destId="{0E6E0BF6-5DE1-43D8-801B-2D6591815BC3}" srcOrd="0" destOrd="0" parTransId="{3A5E7073-FB17-4893-B0B5-C5B808AEAF60}" sibTransId="{8C5793B2-35BD-4565-9D9D-02FAE13ACD3F}"/>
    <dgm:cxn modelId="{438D8052-6EED-418B-9467-EB37AA80181F}" srcId="{5F000DD8-2684-407D-B442-F38CCE37FFC6}" destId="{9052550A-760A-47C6-BE1D-E18F3AAC07CC}" srcOrd="1" destOrd="0" parTransId="{376086A4-384F-46F1-97CE-D6CE647D7561}" sibTransId="{10BF9A2D-AB85-4796-8761-A3FE5AF8DD83}"/>
    <dgm:cxn modelId="{C7EF467D-7D53-4AF4-AA55-CDB9E2670889}" type="presOf" srcId="{5F000DD8-2684-407D-B442-F38CCE37FFC6}" destId="{370F71E2-476F-4116-B42B-A9A8A5E9172E}" srcOrd="0" destOrd="0" presId="urn:microsoft.com/office/officeart/2005/8/layout/chevron2"/>
    <dgm:cxn modelId="{800B9E3B-90EB-4514-B8D2-9F9307992DAA}" type="presOf" srcId="{1CC362D8-34C8-4F8F-A1BE-3018CD985C35}" destId="{01F24F18-99BD-4C97-8B04-4D78DC197EA6}" srcOrd="0" destOrd="0" presId="urn:microsoft.com/office/officeart/2005/8/layout/chevron2"/>
    <dgm:cxn modelId="{B06683BC-AF4C-47B7-A4B8-EFD403484B0C}" type="presParOf" srcId="{370F71E2-476F-4116-B42B-A9A8A5E9172E}" destId="{CC6533EE-41C8-47D1-B788-DBEBBA1BCCEE}" srcOrd="0" destOrd="0" presId="urn:microsoft.com/office/officeart/2005/8/layout/chevron2"/>
    <dgm:cxn modelId="{F9615B6A-F8C5-4BE3-9171-0BC4AA60D129}" type="presParOf" srcId="{CC6533EE-41C8-47D1-B788-DBEBBA1BCCEE}" destId="{01F24F18-99BD-4C97-8B04-4D78DC197EA6}" srcOrd="0" destOrd="0" presId="urn:microsoft.com/office/officeart/2005/8/layout/chevron2"/>
    <dgm:cxn modelId="{57A98100-E248-4ACA-ACA9-6FC5EE3602B2}" type="presParOf" srcId="{CC6533EE-41C8-47D1-B788-DBEBBA1BCCEE}" destId="{1A3F885A-E75B-4AF1-90BE-EC155D8D666A}" srcOrd="1" destOrd="0" presId="urn:microsoft.com/office/officeart/2005/8/layout/chevron2"/>
    <dgm:cxn modelId="{3253E75E-3B19-4EFE-AA97-16E46E0BE2B3}" type="presParOf" srcId="{370F71E2-476F-4116-B42B-A9A8A5E9172E}" destId="{840F466F-B8FA-478F-8962-46F5CC2E679E}" srcOrd="1" destOrd="0" presId="urn:microsoft.com/office/officeart/2005/8/layout/chevron2"/>
    <dgm:cxn modelId="{D805F164-2903-481B-BC1E-B642B60C2E4F}" type="presParOf" srcId="{370F71E2-476F-4116-B42B-A9A8A5E9172E}" destId="{7EEC545B-9716-4E60-A8BB-7F9FB4FCA79B}" srcOrd="2" destOrd="0" presId="urn:microsoft.com/office/officeart/2005/8/layout/chevron2"/>
    <dgm:cxn modelId="{E5164430-7B6F-4B7A-B637-F5706AE8BB5E}" type="presParOf" srcId="{7EEC545B-9716-4E60-A8BB-7F9FB4FCA79B}" destId="{6BBD419C-0FB8-4964-B488-E68B8796931E}" srcOrd="0" destOrd="0" presId="urn:microsoft.com/office/officeart/2005/8/layout/chevron2"/>
    <dgm:cxn modelId="{29881896-4C07-4340-A900-AED279231DF6}" type="presParOf" srcId="{7EEC545B-9716-4E60-A8BB-7F9FB4FCA79B}" destId="{EB4BE445-06BB-4AE9-902E-482CD73CB6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000DD8-2684-407D-B442-F38CCE37FF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362D8-34C8-4F8F-A1BE-3018CD985C3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8C5D853-8ADE-44B4-9B57-34BD10F91610}" type="parTrans" cxnId="{D86C2B9C-A1EF-406B-9660-D56441BBF765}">
      <dgm:prSet/>
      <dgm:spPr/>
      <dgm:t>
        <a:bodyPr/>
        <a:lstStyle/>
        <a:p>
          <a:endParaRPr lang="en-US"/>
        </a:p>
      </dgm:t>
    </dgm:pt>
    <dgm:pt modelId="{B9155251-B962-4C3F-AF6A-497406EA8F2E}" type="sibTrans" cxnId="{D86C2B9C-A1EF-406B-9660-D56441BBF765}">
      <dgm:prSet/>
      <dgm:spPr/>
      <dgm:t>
        <a:bodyPr/>
        <a:lstStyle/>
        <a:p>
          <a:endParaRPr lang="en-US"/>
        </a:p>
      </dgm:t>
    </dgm:pt>
    <dgm:pt modelId="{0E6E0BF6-5DE1-43D8-801B-2D6591815BC3}">
      <dgm:prSet phldrT="[Text]" custT="1"/>
      <dgm:spPr/>
      <dgm:t>
        <a:bodyPr/>
        <a:lstStyle/>
        <a:p>
          <a:pPr algn="l"/>
          <a:r>
            <a:rPr lang="en-US" sz="45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r>
            <a:rPr lang="en-US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lượng</a:t>
          </a:r>
          <a:endParaRPr lang="en-US" sz="4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E7073-FB17-4893-B0B5-C5B808AEAF60}" type="parTrans" cxnId="{A42FE902-2AC1-411D-BAB7-A33C29B7B4E4}">
      <dgm:prSet/>
      <dgm:spPr/>
      <dgm:t>
        <a:bodyPr/>
        <a:lstStyle/>
        <a:p>
          <a:endParaRPr lang="en-US"/>
        </a:p>
      </dgm:t>
    </dgm:pt>
    <dgm:pt modelId="{8C5793B2-35BD-4565-9D9D-02FAE13ACD3F}" type="sibTrans" cxnId="{A42FE902-2AC1-411D-BAB7-A33C29B7B4E4}">
      <dgm:prSet/>
      <dgm:spPr/>
      <dgm:t>
        <a:bodyPr/>
        <a:lstStyle/>
        <a:p>
          <a:endParaRPr lang="en-US"/>
        </a:p>
      </dgm:t>
    </dgm:pt>
    <dgm:pt modelId="{9052550A-760A-47C6-BE1D-E18F3AAC07CC}">
      <dgm:prSet phldrT="[Text]"/>
      <dgm:spPr/>
      <dgm:t>
        <a:bodyPr/>
        <a:lstStyle/>
        <a:p>
          <a:endParaRPr lang="en-US" dirty="0"/>
        </a:p>
      </dgm:t>
    </dgm:pt>
    <dgm:pt modelId="{376086A4-384F-46F1-97CE-D6CE647D7561}" type="parTrans" cxnId="{438D8052-6EED-418B-9467-EB37AA80181F}">
      <dgm:prSet/>
      <dgm:spPr/>
      <dgm:t>
        <a:bodyPr/>
        <a:lstStyle/>
        <a:p>
          <a:endParaRPr lang="en-US"/>
        </a:p>
      </dgm:t>
    </dgm:pt>
    <dgm:pt modelId="{10BF9A2D-AB85-4796-8761-A3FE5AF8DD83}" type="sibTrans" cxnId="{438D8052-6EED-418B-9467-EB37AA80181F}">
      <dgm:prSet/>
      <dgm:spPr/>
      <dgm:t>
        <a:bodyPr/>
        <a:lstStyle/>
        <a:p>
          <a:endParaRPr lang="en-US"/>
        </a:p>
      </dgm:t>
    </dgm:pt>
    <dgm:pt modelId="{43932B67-915F-45D4-A500-029787D577C6}">
      <dgm:prSet phldrT="[Text]" custT="1"/>
      <dgm:spPr/>
      <dgm:t>
        <a:bodyPr/>
        <a:lstStyle/>
        <a:p>
          <a:endParaRPr lang="en-US" sz="4500" dirty="0">
            <a:latin typeface="Times New Roman" pitchFamily="18" charset="0"/>
            <a:cs typeface="Times New Roman" pitchFamily="18" charset="0"/>
          </a:endParaRPr>
        </a:p>
      </dgm:t>
    </dgm:pt>
    <dgm:pt modelId="{9D24B09D-99B5-465B-BDE6-841538703540}" type="parTrans" cxnId="{D9D4FFAE-7E4B-4EBB-96C0-4719AB6C7EA9}">
      <dgm:prSet/>
      <dgm:spPr/>
      <dgm:t>
        <a:bodyPr/>
        <a:lstStyle/>
        <a:p>
          <a:endParaRPr lang="en-US"/>
        </a:p>
      </dgm:t>
    </dgm:pt>
    <dgm:pt modelId="{25CFFA91-AE32-4173-8B69-85A5396CC671}" type="sibTrans" cxnId="{D9D4FFAE-7E4B-4EBB-96C0-4719AB6C7EA9}">
      <dgm:prSet/>
      <dgm:spPr/>
      <dgm:t>
        <a:bodyPr/>
        <a:lstStyle/>
        <a:p>
          <a:endParaRPr lang="en-US"/>
        </a:p>
      </dgm:t>
    </dgm:pt>
    <dgm:pt modelId="{370F71E2-476F-4116-B42B-A9A8A5E9172E}" type="pres">
      <dgm:prSet presAssocID="{5F000DD8-2684-407D-B442-F38CCE37FF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533EE-41C8-47D1-B788-DBEBBA1BCCEE}" type="pres">
      <dgm:prSet presAssocID="{1CC362D8-34C8-4F8F-A1BE-3018CD985C35}" presName="composite" presStyleCnt="0"/>
      <dgm:spPr/>
    </dgm:pt>
    <dgm:pt modelId="{01F24F18-99BD-4C97-8B04-4D78DC197EA6}" type="pres">
      <dgm:prSet presAssocID="{1CC362D8-34C8-4F8F-A1BE-3018CD985C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885A-E75B-4AF1-90BE-EC155D8D666A}" type="pres">
      <dgm:prSet presAssocID="{1CC362D8-34C8-4F8F-A1BE-3018CD985C35}" presName="descendantText" presStyleLbl="alignAcc1" presStyleIdx="0" presStyleCnt="2" custScaleY="100000" custLinFactNeighborX="0" custLinFactNeighborY="2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466F-B8FA-478F-8962-46F5CC2E679E}" type="pres">
      <dgm:prSet presAssocID="{B9155251-B962-4C3F-AF6A-497406EA8F2E}" presName="sp" presStyleCnt="0"/>
      <dgm:spPr/>
    </dgm:pt>
    <dgm:pt modelId="{7EEC545B-9716-4E60-A8BB-7F9FB4FCA79B}" type="pres">
      <dgm:prSet presAssocID="{9052550A-760A-47C6-BE1D-E18F3AAC07CC}" presName="composite" presStyleCnt="0"/>
      <dgm:spPr/>
    </dgm:pt>
    <dgm:pt modelId="{6BBD419C-0FB8-4964-B488-E68B8796931E}" type="pres">
      <dgm:prSet presAssocID="{9052550A-760A-47C6-BE1D-E18F3AAC07CC}" presName="parentText" presStyleLbl="alignNode1" presStyleIdx="1" presStyleCnt="2" custLinFactNeighborX="0" custLinFactNeighborY="-2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E445-06BB-4AE9-902E-482CD73CB61E}" type="pres">
      <dgm:prSet presAssocID="{9052550A-760A-47C6-BE1D-E18F3AAC07CC}" presName="descendantText" presStyleLbl="alignAcc1" presStyleIdx="1" presStyleCnt="2" custLinFactNeighborX="-407" custLinFactNeighborY="-3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B28C6-F5B8-46E2-8B0B-80C9CAAB12AC}" type="presOf" srcId="{1CC362D8-34C8-4F8F-A1BE-3018CD985C35}" destId="{01F24F18-99BD-4C97-8B04-4D78DC197EA6}" srcOrd="0" destOrd="0" presId="urn:microsoft.com/office/officeart/2005/8/layout/chevron2"/>
    <dgm:cxn modelId="{D86C2B9C-A1EF-406B-9660-D56441BBF765}" srcId="{5F000DD8-2684-407D-B442-F38CCE37FFC6}" destId="{1CC362D8-34C8-4F8F-A1BE-3018CD985C35}" srcOrd="0" destOrd="0" parTransId="{98C5D853-8ADE-44B4-9B57-34BD10F91610}" sibTransId="{B9155251-B962-4C3F-AF6A-497406EA8F2E}"/>
    <dgm:cxn modelId="{EE15C535-3A0E-4DB6-9287-57CDE35CB686}" type="presOf" srcId="{43932B67-915F-45D4-A500-029787D577C6}" destId="{EB4BE445-06BB-4AE9-902E-482CD73CB61E}" srcOrd="0" destOrd="0" presId="urn:microsoft.com/office/officeart/2005/8/layout/chevron2"/>
    <dgm:cxn modelId="{1A5BC6AE-7CD0-493B-8285-7B4F1CDD6E35}" type="presOf" srcId="{9052550A-760A-47C6-BE1D-E18F3AAC07CC}" destId="{6BBD419C-0FB8-4964-B488-E68B8796931E}" srcOrd="0" destOrd="0" presId="urn:microsoft.com/office/officeart/2005/8/layout/chevron2"/>
    <dgm:cxn modelId="{D9D4FFAE-7E4B-4EBB-96C0-4719AB6C7EA9}" srcId="{9052550A-760A-47C6-BE1D-E18F3AAC07CC}" destId="{43932B67-915F-45D4-A500-029787D577C6}" srcOrd="0" destOrd="0" parTransId="{9D24B09D-99B5-465B-BDE6-841538703540}" sibTransId="{25CFFA91-AE32-4173-8B69-85A5396CC671}"/>
    <dgm:cxn modelId="{75493078-8E4C-45EC-B0D9-26BA7D1F7B33}" type="presOf" srcId="{5F000DD8-2684-407D-B442-F38CCE37FFC6}" destId="{370F71E2-476F-4116-B42B-A9A8A5E9172E}" srcOrd="0" destOrd="0" presId="urn:microsoft.com/office/officeart/2005/8/layout/chevron2"/>
    <dgm:cxn modelId="{A42FE902-2AC1-411D-BAB7-A33C29B7B4E4}" srcId="{1CC362D8-34C8-4F8F-A1BE-3018CD985C35}" destId="{0E6E0BF6-5DE1-43D8-801B-2D6591815BC3}" srcOrd="0" destOrd="0" parTransId="{3A5E7073-FB17-4893-B0B5-C5B808AEAF60}" sibTransId="{8C5793B2-35BD-4565-9D9D-02FAE13ACD3F}"/>
    <dgm:cxn modelId="{438D8052-6EED-418B-9467-EB37AA80181F}" srcId="{5F000DD8-2684-407D-B442-F38CCE37FFC6}" destId="{9052550A-760A-47C6-BE1D-E18F3AAC07CC}" srcOrd="1" destOrd="0" parTransId="{376086A4-384F-46F1-97CE-D6CE647D7561}" sibTransId="{10BF9A2D-AB85-4796-8761-A3FE5AF8DD83}"/>
    <dgm:cxn modelId="{70AEE5CB-B02B-45F0-B6C7-E030BE53A666}" type="presOf" srcId="{0E6E0BF6-5DE1-43D8-801B-2D6591815BC3}" destId="{1A3F885A-E75B-4AF1-90BE-EC155D8D666A}" srcOrd="0" destOrd="0" presId="urn:microsoft.com/office/officeart/2005/8/layout/chevron2"/>
    <dgm:cxn modelId="{8B1BE0E9-ECB6-4DB7-B35A-97DB50268D1F}" type="presParOf" srcId="{370F71E2-476F-4116-B42B-A9A8A5E9172E}" destId="{CC6533EE-41C8-47D1-B788-DBEBBA1BCCEE}" srcOrd="0" destOrd="0" presId="urn:microsoft.com/office/officeart/2005/8/layout/chevron2"/>
    <dgm:cxn modelId="{D6E52641-E219-4522-910E-949CD6977CA9}" type="presParOf" srcId="{CC6533EE-41C8-47D1-B788-DBEBBA1BCCEE}" destId="{01F24F18-99BD-4C97-8B04-4D78DC197EA6}" srcOrd="0" destOrd="0" presId="urn:microsoft.com/office/officeart/2005/8/layout/chevron2"/>
    <dgm:cxn modelId="{AC1E9293-7214-4E2E-9CE0-5A94A652BFE2}" type="presParOf" srcId="{CC6533EE-41C8-47D1-B788-DBEBBA1BCCEE}" destId="{1A3F885A-E75B-4AF1-90BE-EC155D8D666A}" srcOrd="1" destOrd="0" presId="urn:microsoft.com/office/officeart/2005/8/layout/chevron2"/>
    <dgm:cxn modelId="{7A4E365A-0C8A-4009-BB0E-6D6517187830}" type="presParOf" srcId="{370F71E2-476F-4116-B42B-A9A8A5E9172E}" destId="{840F466F-B8FA-478F-8962-46F5CC2E679E}" srcOrd="1" destOrd="0" presId="urn:microsoft.com/office/officeart/2005/8/layout/chevron2"/>
    <dgm:cxn modelId="{23AC700E-A36D-41AB-9978-A1CCF3D74607}" type="presParOf" srcId="{370F71E2-476F-4116-B42B-A9A8A5E9172E}" destId="{7EEC545B-9716-4E60-A8BB-7F9FB4FCA79B}" srcOrd="2" destOrd="0" presId="urn:microsoft.com/office/officeart/2005/8/layout/chevron2"/>
    <dgm:cxn modelId="{0790930A-509F-4B23-8BB1-F7935269B732}" type="presParOf" srcId="{7EEC545B-9716-4E60-A8BB-7F9FB4FCA79B}" destId="{6BBD419C-0FB8-4964-B488-E68B8796931E}" srcOrd="0" destOrd="0" presId="urn:microsoft.com/office/officeart/2005/8/layout/chevron2"/>
    <dgm:cxn modelId="{AC8433E2-E29D-4F35-A74E-B98E71F0681E}" type="presParOf" srcId="{7EEC545B-9716-4E60-A8BB-7F9FB4FCA79B}" destId="{EB4BE445-06BB-4AE9-902E-482CD73CB6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E4AA9-68C4-4669-9F32-5A65BABE1F40}">
      <dsp:nvSpPr>
        <dsp:cNvPr id="0" name=""/>
        <dsp:cNvSpPr/>
      </dsp:nvSpPr>
      <dsp:spPr>
        <a:xfrm>
          <a:off x="-6582584" y="-1006674"/>
          <a:ext cx="7834711" cy="7834711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E3BBE-B845-40BF-9E8F-2050AEB9B2B9}">
      <dsp:nvSpPr>
        <dsp:cNvPr id="0" name=""/>
        <dsp:cNvSpPr/>
      </dsp:nvSpPr>
      <dsp:spPr>
        <a:xfrm>
          <a:off x="466012" y="306552"/>
          <a:ext cx="7680645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cương</a:t>
          </a:r>
          <a:r>
            <a:rPr lang="en-US" sz="3200" b="0" kern="1200" dirty="0" smtClean="0"/>
            <a:t>		</a:t>
          </a:r>
          <a:endParaRPr lang="en-US" sz="3200" b="0" kern="1200" dirty="0"/>
        </a:p>
      </dsp:txBody>
      <dsp:txXfrm>
        <a:off x="466012" y="306552"/>
        <a:ext cx="7680645" cy="612873"/>
      </dsp:txXfrm>
    </dsp:sp>
    <dsp:sp modelId="{CAF1F3D6-EFD9-4F35-8ED0-6E521D0E9E52}">
      <dsp:nvSpPr>
        <dsp:cNvPr id="0" name=""/>
        <dsp:cNvSpPr/>
      </dsp:nvSpPr>
      <dsp:spPr>
        <a:xfrm>
          <a:off x="82966" y="229943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623CDB-9481-47FA-A2FC-4D76A0FDD3E7}">
      <dsp:nvSpPr>
        <dsp:cNvPr id="0" name=""/>
        <dsp:cNvSpPr/>
      </dsp:nvSpPr>
      <dsp:spPr>
        <a:xfrm>
          <a:off x="970142" y="1225746"/>
          <a:ext cx="7176515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Lâm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sàng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xét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nghiệm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0142" y="1225746"/>
        <a:ext cx="7176515" cy="612873"/>
      </dsp:txXfrm>
    </dsp:sp>
    <dsp:sp modelId="{0FB5C91C-C292-432B-96D1-55B30A2764BE}">
      <dsp:nvSpPr>
        <dsp:cNvPr id="0" name=""/>
        <dsp:cNvSpPr/>
      </dsp:nvSpPr>
      <dsp:spPr>
        <a:xfrm>
          <a:off x="587096" y="1149137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DAB9BB-C532-4F11-87B5-61490A096CDF}">
      <dsp:nvSpPr>
        <dsp:cNvPr id="0" name=""/>
        <dsp:cNvSpPr/>
      </dsp:nvSpPr>
      <dsp:spPr>
        <a:xfrm>
          <a:off x="1200668" y="2144939"/>
          <a:ext cx="6945989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Chuẩn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đoán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0668" y="2144939"/>
        <a:ext cx="6945989" cy="612873"/>
      </dsp:txXfrm>
    </dsp:sp>
    <dsp:sp modelId="{234918A6-1552-482D-96BF-D5BA4F00FE56}">
      <dsp:nvSpPr>
        <dsp:cNvPr id="0" name=""/>
        <dsp:cNvSpPr/>
      </dsp:nvSpPr>
      <dsp:spPr>
        <a:xfrm>
          <a:off x="817622" y="2068330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7472E4-A919-4F81-B968-B05328B9DECB}">
      <dsp:nvSpPr>
        <dsp:cNvPr id="0" name=""/>
        <dsp:cNvSpPr/>
      </dsp:nvSpPr>
      <dsp:spPr>
        <a:xfrm>
          <a:off x="1200668" y="3063550"/>
          <a:ext cx="6945989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trị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0668" y="3063550"/>
        <a:ext cx="6945989" cy="612873"/>
      </dsp:txXfrm>
    </dsp:sp>
    <dsp:sp modelId="{379C2E76-6434-4C52-8C3E-2F6FDBAAF0B2}">
      <dsp:nvSpPr>
        <dsp:cNvPr id="0" name=""/>
        <dsp:cNvSpPr/>
      </dsp:nvSpPr>
      <dsp:spPr>
        <a:xfrm>
          <a:off x="817622" y="2986941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0A668D3-D43C-4A7E-9FCC-6A0E7F76B86F}">
      <dsp:nvSpPr>
        <dsp:cNvPr id="0" name=""/>
        <dsp:cNvSpPr/>
      </dsp:nvSpPr>
      <dsp:spPr>
        <a:xfrm>
          <a:off x="970142" y="3982743"/>
          <a:ext cx="7176515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Theo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dõi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tiên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0142" y="3982743"/>
        <a:ext cx="7176515" cy="612873"/>
      </dsp:txXfrm>
    </dsp:sp>
    <dsp:sp modelId="{0A0B9C38-634C-4698-8B4C-C57F2BA1AEBC}">
      <dsp:nvSpPr>
        <dsp:cNvPr id="0" name=""/>
        <dsp:cNvSpPr/>
      </dsp:nvSpPr>
      <dsp:spPr>
        <a:xfrm>
          <a:off x="587096" y="3906134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72F728-6C0E-4175-B675-6171265CD648}">
      <dsp:nvSpPr>
        <dsp:cNvPr id="0" name=""/>
        <dsp:cNvSpPr/>
      </dsp:nvSpPr>
      <dsp:spPr>
        <a:xfrm>
          <a:off x="466012" y="4901936"/>
          <a:ext cx="7680645" cy="612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46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khảo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012" y="4901936"/>
        <a:ext cx="7680645" cy="612873"/>
      </dsp:txXfrm>
    </dsp:sp>
    <dsp:sp modelId="{62F16490-DE56-4612-87F2-6F36CA1A0AD0}">
      <dsp:nvSpPr>
        <dsp:cNvPr id="0" name=""/>
        <dsp:cNvSpPr/>
      </dsp:nvSpPr>
      <dsp:spPr>
        <a:xfrm>
          <a:off x="82966" y="4825327"/>
          <a:ext cx="766091" cy="766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F18-99BD-4C97-8B04-4D78DC197EA6}">
      <dsp:nvSpPr>
        <dsp:cNvPr id="0" name=""/>
        <dsp:cNvSpPr/>
      </dsp:nvSpPr>
      <dsp:spPr>
        <a:xfrm rot="5400000">
          <a:off x="-267343" y="269042"/>
          <a:ext cx="1782291" cy="12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</a:t>
          </a:r>
          <a:endParaRPr lang="en-US" sz="3500" kern="1200" dirty="0"/>
        </a:p>
      </dsp:txBody>
      <dsp:txXfrm rot="-5400000">
        <a:off x="1" y="625500"/>
        <a:ext cx="1247604" cy="534687"/>
      </dsp:txXfrm>
    </dsp:sp>
    <dsp:sp modelId="{1A3F885A-E75B-4AF1-90BE-EC155D8D666A}">
      <dsp:nvSpPr>
        <dsp:cNvPr id="0" name=""/>
        <dsp:cNvSpPr/>
      </dsp:nvSpPr>
      <dsp:spPr>
        <a:xfrm rot="5400000">
          <a:off x="4159357" y="-2911753"/>
          <a:ext cx="1158489" cy="6981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47605" y="56552"/>
        <a:ext cx="6925442" cy="1045383"/>
      </dsp:txXfrm>
    </dsp:sp>
    <dsp:sp modelId="{6BBD419C-0FB8-4964-B488-E68B8796931E}">
      <dsp:nvSpPr>
        <dsp:cNvPr id="0" name=""/>
        <dsp:cNvSpPr/>
      </dsp:nvSpPr>
      <dsp:spPr>
        <a:xfrm rot="5400000">
          <a:off x="-267343" y="1715147"/>
          <a:ext cx="1782291" cy="12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</a:t>
          </a:r>
          <a:endParaRPr lang="en-US" sz="3500" kern="1200" dirty="0"/>
        </a:p>
      </dsp:txBody>
      <dsp:txXfrm rot="-5400000">
        <a:off x="1" y="2071605"/>
        <a:ext cx="1247604" cy="534687"/>
      </dsp:txXfrm>
    </dsp:sp>
    <dsp:sp modelId="{EB4BE445-06BB-4AE9-902E-482CD73CB61E}">
      <dsp:nvSpPr>
        <dsp:cNvPr id="0" name=""/>
        <dsp:cNvSpPr/>
      </dsp:nvSpPr>
      <dsp:spPr>
        <a:xfrm rot="5400000">
          <a:off x="4130940" y="-1463953"/>
          <a:ext cx="1158489" cy="6981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19188" y="1504352"/>
        <a:ext cx="6925442" cy="1045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F18-99BD-4C97-8B04-4D78DC197EA6}">
      <dsp:nvSpPr>
        <dsp:cNvPr id="0" name=""/>
        <dsp:cNvSpPr/>
      </dsp:nvSpPr>
      <dsp:spPr>
        <a:xfrm rot="5400000">
          <a:off x="-261595" y="261599"/>
          <a:ext cx="1743967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</a:t>
          </a:r>
          <a:endParaRPr lang="en-US" sz="3400" kern="1200" dirty="0"/>
        </a:p>
      </dsp:txBody>
      <dsp:txXfrm rot="-5400000">
        <a:off x="1" y="610393"/>
        <a:ext cx="1220777" cy="523190"/>
      </dsp:txXfrm>
    </dsp:sp>
    <dsp:sp modelId="{1A3F885A-E75B-4AF1-90BE-EC155D8D666A}">
      <dsp:nvSpPr>
        <dsp:cNvPr id="0" name=""/>
        <dsp:cNvSpPr/>
      </dsp:nvSpPr>
      <dsp:spPr>
        <a:xfrm rot="5400000">
          <a:off x="4144952" y="-2921990"/>
          <a:ext cx="1133579" cy="6981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778" y="57521"/>
        <a:ext cx="6926591" cy="1022905"/>
      </dsp:txXfrm>
    </dsp:sp>
    <dsp:sp modelId="{74F91347-14FA-4F99-B4D5-2B0AAA49EB93}">
      <dsp:nvSpPr>
        <dsp:cNvPr id="0" name=""/>
        <dsp:cNvSpPr/>
      </dsp:nvSpPr>
      <dsp:spPr>
        <a:xfrm rot="5400000">
          <a:off x="-261595" y="1715843"/>
          <a:ext cx="1743967" cy="1220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64637"/>
        <a:ext cx="1220777" cy="523190"/>
      </dsp:txXfrm>
    </dsp:sp>
    <dsp:sp modelId="{28133653-AB8F-4B1B-82EE-C2F09D16C5E6}">
      <dsp:nvSpPr>
        <dsp:cNvPr id="0" name=""/>
        <dsp:cNvSpPr/>
      </dsp:nvSpPr>
      <dsp:spPr>
        <a:xfrm rot="5400000">
          <a:off x="4144952" y="-1469926"/>
          <a:ext cx="1133579" cy="6981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CDAFC-B153-4C13-996C-374819E7B0A3}">
      <dsp:nvSpPr>
        <dsp:cNvPr id="0" name=""/>
        <dsp:cNvSpPr/>
      </dsp:nvSpPr>
      <dsp:spPr>
        <a:xfrm rot="5400000">
          <a:off x="-274319" y="274319"/>
          <a:ext cx="1828800" cy="1280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1</a:t>
          </a:r>
          <a:endParaRPr lang="en-US" sz="3600" kern="1200"/>
        </a:p>
      </dsp:txBody>
      <dsp:txXfrm rot="-5400000">
        <a:off x="1" y="640079"/>
        <a:ext cx="1280160" cy="548640"/>
      </dsp:txXfrm>
    </dsp:sp>
    <dsp:sp modelId="{A2B74EEA-6B47-466C-A7E9-2E6755708D90}">
      <dsp:nvSpPr>
        <dsp:cNvPr id="0" name=""/>
        <dsp:cNvSpPr/>
      </dsp:nvSpPr>
      <dsp:spPr>
        <a:xfrm rot="5400000">
          <a:off x="4151421" y="-2871261"/>
          <a:ext cx="1188719" cy="6931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Lâm sàng</a:t>
          </a:r>
          <a:endParaRPr lang="en-US" sz="4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0159" y="58029"/>
        <a:ext cx="6873215" cy="1072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1DB4-C0F3-45C3-8D07-DB35534BEE73}">
      <dsp:nvSpPr>
        <dsp:cNvPr id="0" name=""/>
        <dsp:cNvSpPr/>
      </dsp:nvSpPr>
      <dsp:spPr>
        <a:xfrm rot="5400000">
          <a:off x="-240029" y="240029"/>
          <a:ext cx="1600200" cy="1120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2</a:t>
          </a:r>
          <a:endParaRPr lang="en-US" sz="3100" kern="1200"/>
        </a:p>
      </dsp:txBody>
      <dsp:txXfrm rot="-5400000">
        <a:off x="1" y="560069"/>
        <a:ext cx="1120140" cy="480060"/>
      </dsp:txXfrm>
    </dsp:sp>
    <dsp:sp modelId="{08B63E81-2A59-480F-ACDA-B5E09314907B}">
      <dsp:nvSpPr>
        <dsp:cNvPr id="0" name=""/>
        <dsp:cNvSpPr/>
      </dsp:nvSpPr>
      <dsp:spPr>
        <a:xfrm rot="5400000">
          <a:off x="4154805" y="-3034664"/>
          <a:ext cx="1040130" cy="7109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Xét nghiệm</a:t>
          </a:r>
          <a:endParaRPr lang="en-US" sz="4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0141" y="50775"/>
        <a:ext cx="7058685" cy="938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F18-99BD-4C97-8B04-4D78DC197EA6}">
      <dsp:nvSpPr>
        <dsp:cNvPr id="0" name=""/>
        <dsp:cNvSpPr/>
      </dsp:nvSpPr>
      <dsp:spPr>
        <a:xfrm rot="5400000">
          <a:off x="-273069" y="274432"/>
          <a:ext cx="1820465" cy="127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</a:t>
          </a:r>
          <a:endParaRPr lang="en-US" sz="3500" kern="1200" dirty="0"/>
        </a:p>
      </dsp:txBody>
      <dsp:txXfrm rot="-5400000">
        <a:off x="2" y="638525"/>
        <a:ext cx="1274325" cy="546140"/>
      </dsp:txXfrm>
    </dsp:sp>
    <dsp:sp modelId="{1A3F885A-E75B-4AF1-90BE-EC155D8D666A}">
      <dsp:nvSpPr>
        <dsp:cNvPr id="0" name=""/>
        <dsp:cNvSpPr/>
      </dsp:nvSpPr>
      <dsp:spPr>
        <a:xfrm rot="5400000">
          <a:off x="4160311" y="-2884622"/>
          <a:ext cx="1183302" cy="6955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 </a:t>
          </a:r>
          <a:r>
            <a:rPr lang="en-US" sz="4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dõi</a:t>
          </a:r>
          <a:endParaRPr lang="en-US" sz="4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4325" y="59128"/>
        <a:ext cx="6897510" cy="1067774"/>
      </dsp:txXfrm>
    </dsp:sp>
    <dsp:sp modelId="{6BBD419C-0FB8-4964-B488-E68B8796931E}">
      <dsp:nvSpPr>
        <dsp:cNvPr id="0" name=""/>
        <dsp:cNvSpPr/>
      </dsp:nvSpPr>
      <dsp:spPr>
        <a:xfrm rot="5400000">
          <a:off x="-273069" y="1758274"/>
          <a:ext cx="1820465" cy="1274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</a:t>
          </a:r>
          <a:endParaRPr lang="en-US" sz="3500" kern="1200" dirty="0"/>
        </a:p>
      </dsp:txBody>
      <dsp:txXfrm rot="-5400000">
        <a:off x="2" y="2122367"/>
        <a:ext cx="1274325" cy="546140"/>
      </dsp:txXfrm>
    </dsp:sp>
    <dsp:sp modelId="{EB4BE445-06BB-4AE9-902E-482CD73CB61E}">
      <dsp:nvSpPr>
        <dsp:cNvPr id="0" name=""/>
        <dsp:cNvSpPr/>
      </dsp:nvSpPr>
      <dsp:spPr>
        <a:xfrm rot="5400000">
          <a:off x="4132003" y="-1400784"/>
          <a:ext cx="1183302" cy="6955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Tiên</a:t>
          </a:r>
          <a:r>
            <a:rPr lang="en-US" sz="4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46017" y="1542966"/>
        <a:ext cx="6897510" cy="1067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F18-99BD-4C97-8B04-4D78DC197EA6}">
      <dsp:nvSpPr>
        <dsp:cNvPr id="0" name=""/>
        <dsp:cNvSpPr/>
      </dsp:nvSpPr>
      <dsp:spPr>
        <a:xfrm rot="5400000">
          <a:off x="-239226" y="239705"/>
          <a:ext cx="1594842" cy="1116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1" y="558674"/>
        <a:ext cx="1116389" cy="478453"/>
      </dsp:txXfrm>
    </dsp:sp>
    <dsp:sp modelId="{1A3F885A-E75B-4AF1-90BE-EC155D8D666A}">
      <dsp:nvSpPr>
        <dsp:cNvPr id="0" name=""/>
        <dsp:cNvSpPr/>
      </dsp:nvSpPr>
      <dsp:spPr>
        <a:xfrm rot="5400000">
          <a:off x="4141224" y="-2994686"/>
          <a:ext cx="1036647" cy="7086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r>
            <a:rPr lang="en-US" sz="4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lượng</a:t>
          </a:r>
          <a:endParaRPr lang="en-US" sz="4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16390" y="80753"/>
        <a:ext cx="7035711" cy="935437"/>
      </dsp:txXfrm>
    </dsp:sp>
    <dsp:sp modelId="{6BBD419C-0FB8-4964-B488-E68B8796931E}">
      <dsp:nvSpPr>
        <dsp:cNvPr id="0" name=""/>
        <dsp:cNvSpPr/>
      </dsp:nvSpPr>
      <dsp:spPr>
        <a:xfrm rot="5400000">
          <a:off x="-239226" y="1499410"/>
          <a:ext cx="1594842" cy="1116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-5400000">
        <a:off x="1" y="1818379"/>
        <a:ext cx="1116389" cy="478453"/>
      </dsp:txXfrm>
    </dsp:sp>
    <dsp:sp modelId="{EB4BE445-06BB-4AE9-902E-482CD73CB61E}">
      <dsp:nvSpPr>
        <dsp:cNvPr id="0" name=""/>
        <dsp:cNvSpPr/>
      </dsp:nvSpPr>
      <dsp:spPr>
        <a:xfrm rot="5400000">
          <a:off x="4112382" y="-1764653"/>
          <a:ext cx="1036647" cy="7086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87548" y="1310786"/>
        <a:ext cx="7035711" cy="93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1C3D-7EB3-4666-A36D-F70A8C3F4FF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D1D46-64DC-4C2E-918B-C0333B8AB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D1D46-64DC-4C2E-918B-C0333B8AB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3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D1D46-64DC-4C2E-918B-C0333B8AB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882A-214A-4919-B963-F8EE6E8D699A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3123-C764-42D7-BBBD-F84166F4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78636" cy="19811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 CỨNG BÌ HỆ THỐNG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2667000"/>
            <a:ext cx="5029200" cy="38862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GVHD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Ths.Bs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1" y="2667000"/>
            <a:ext cx="383160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Hội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Raynaud</a:t>
            </a:r>
          </a:p>
          <a:p>
            <a:pPr marL="0" indent="0"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Nếu hội chứng này ở cả 2 bên bàn tay và bàn chân rất khó chẩn đoán cần tìm kỹ: giãn mao mạch lăn tăn, xơ cứng da kín đáo vùng đầu và bả vai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Nếu hôi chứng Raynaud có cả 2 bên thì khả năng cao là xơ cứng bì.</a:t>
            </a:r>
          </a:p>
          <a:p>
            <a:pPr marL="0" indent="0"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CHẨN ĐOÁN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7" y="1905000"/>
            <a:ext cx="3140614" cy="237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08" y="1935707"/>
            <a:ext cx="4375049" cy="2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  <a:latin typeface="+mj-lt"/>
              </a:rPr>
              <a:t>Acrosclérose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( xơ viễn đoạn )</a:t>
            </a:r>
            <a:endParaRPr lang="en-US" sz="3000" dirty="0" smtClean="0">
              <a:latin typeface="+mj-lt"/>
            </a:endParaRPr>
          </a:p>
          <a:p>
            <a:pPr marL="0" indent="0">
              <a:buNone/>
            </a:pPr>
            <a:r>
              <a:rPr lang="vi-VN" sz="2600" dirty="0" smtClean="0">
                <a:latin typeface="+mj-lt"/>
              </a:rPr>
              <a:t>Bẩm </a:t>
            </a:r>
            <a:r>
              <a:rPr lang="vi-VN" sz="2600" dirty="0">
                <a:latin typeface="+mj-lt"/>
              </a:rPr>
              <a:t>sinh, do chuyển hoá bị rối loạn , do độc , do tự miễn, viêm da loang lổ bẩm sinh.</a:t>
            </a:r>
            <a:br>
              <a:rPr lang="vi-VN" sz="2600" dirty="0">
                <a:latin typeface="+mj-lt"/>
              </a:rPr>
            </a:br>
            <a:r>
              <a:rPr lang="vi-VN" sz="2600" dirty="0">
                <a:latin typeface="+mj-lt"/>
              </a:rPr>
              <a:t>Bệnh Porphyrie, Mucinose, nhiễm độc Bléomycine, D.Penicilline, xơ phù típ Buschke, xơ phù trẻ sơ sinh.</a:t>
            </a:r>
            <a:endParaRPr lang="en-US" sz="2600" dirty="0">
              <a:latin typeface="+mj-lt"/>
            </a:endParaRPr>
          </a:p>
          <a:p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CHẨN ĐOÁN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22252"/>
            <a:ext cx="5334000" cy="305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penicillamin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Corticosteroid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895600" cy="353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89951"/>
            <a:ext cx="4822794" cy="34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Raynaud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reserpin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stress,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Amphetamin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Ergotmin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beta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3200400"/>
            <a:ext cx="41148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200400"/>
            <a:ext cx="3314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111" y="151414"/>
            <a:ext cx="8229600" cy="868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4" y="3962400"/>
            <a:ext cx="4177553" cy="2772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1"/>
            <a:ext cx="385482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steroid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corticoid (≤ 5-10mg/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1"/>
            <a:ext cx="7924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DÕI VÀ TIÊN LƯỢNG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16967"/>
              </p:ext>
            </p:extLst>
          </p:nvPr>
        </p:nvGraphicFramePr>
        <p:xfrm>
          <a:off x="491021" y="13716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84094" y="2563906"/>
            <a:ext cx="8229600" cy="4065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aynaud,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CRP,…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Proyein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Xquang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094" y="3048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DÕI VÀ TIÊN LƯỢNG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05113"/>
              </p:ext>
            </p:extLst>
          </p:nvPr>
        </p:nvGraphicFramePr>
        <p:xfrm>
          <a:off x="510988" y="1447800"/>
          <a:ext cx="820270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02023" y="2514600"/>
            <a:ext cx="82296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FEV&lt; 70% so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 LIỆU THAM KHẢO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bệnh lý học – đào tạo dược sĩ đại học – GV.Ths.Bs Nguyễn Phúc học.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điều trị học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Benhvien13.vn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Suckhoe365.biz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90600"/>
            <a:ext cx="7848600" cy="5257800"/>
          </a:xfrm>
        </p:spPr>
      </p:pic>
    </p:spTree>
    <p:extLst>
      <p:ext uri="{BB962C8B-B14F-4D97-AF65-F5344CB8AC3E}">
        <p14:creationId xmlns:p14="http://schemas.microsoft.com/office/powerpoint/2010/main" val="41838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90743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CƯƠNG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736421"/>
              </p:ext>
            </p:extLst>
          </p:nvPr>
        </p:nvGraphicFramePr>
        <p:xfrm>
          <a:off x="457200" y="1066800"/>
          <a:ext cx="8229600" cy="327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209800"/>
            <a:ext cx="82296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do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19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CƯƠNG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56123"/>
              </p:ext>
            </p:extLst>
          </p:nvPr>
        </p:nvGraphicFramePr>
        <p:xfrm>
          <a:off x="484094" y="1447800"/>
          <a:ext cx="820270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84094" y="2590800"/>
            <a:ext cx="8229600" cy="3065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362200"/>
            <a:ext cx="4572000" cy="449580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smtClean="0"/>
              <a:t>1.1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Rayaud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gặp ở 95% các TH bệnh nhân XCB và 4%-5% trong dân cư..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rối loạn vận mạch ở đầu chi và trải qua nhiều giai đoạn.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lâm sàng bệnh nhân thấy tê mất cảm giác ở đầu chi hoặc có giai đoạn co mạch, tim đau nhức,..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nặng, bàn tay luôn lạnh, tắc mạch, mất cảm giác, loét đầu chi.</a:t>
            </a:r>
            <a:endParaRPr lang="en-US" sz="2800">
              <a:solidFill>
                <a:prstClr val="black"/>
              </a:solidFill>
            </a:endParaRP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 SÀNG &amp; XÉT NGHIỆM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92252733"/>
              </p:ext>
            </p:extLst>
          </p:nvPr>
        </p:nvGraphicFramePr>
        <p:xfrm>
          <a:off x="495869" y="1143000"/>
          <a:ext cx="8211403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438400"/>
            <a:ext cx="3505200" cy="23624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876800"/>
            <a:ext cx="2853175" cy="1779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81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95401"/>
            <a:ext cx="3886200" cy="5257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( 98% - 100%)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 qua 3 gđ: phù, cứng, teo da, mất các nếp trên da.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từ mức độ chỉ dày nhẹ đến mức độ cứng ở đầu các ngón tay ( xơ cứng đầu ngón) sau đó lan rộng hơn ở cánh tay, phần trên của thân mình và mặt..</a:t>
            </a:r>
          </a:p>
          <a:p>
            <a:pPr marL="0" indent="0">
              <a:buNone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 SÀNG &amp; XÉT NGHIỆM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4330337" cy="5257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79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18" y="1447800"/>
            <a:ext cx="82296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 cấp ( 15%-20%) là nguyên nhân chính gây ra tử vong, thiếu máu do xơ các động mạch thận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( 25%) </a:t>
            </a:r>
          </a:p>
          <a:p>
            <a:pPr marL="0" indent="0">
              <a:buNone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 phổi, tang áp lực động mạch nguyên phát.</a:t>
            </a:r>
          </a:p>
          <a:p>
            <a:pPr marL="0" indent="0">
              <a:buNone/>
            </a:pP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Tim</a:t>
            </a:r>
          </a:p>
          <a:p>
            <a:pPr marL="0" indent="0">
              <a:buNone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màng ngoài tim có thể cấp hoặc tiến triển mạn tính, xơ cơ tim ( rối loạn nhịp, suy tim) có thể gây đột tử.</a:t>
            </a: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 Hệ vận động</a:t>
            </a:r>
          </a:p>
          <a:p>
            <a:pPr marL="0" indent="0">
              <a:buNone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Đau, viêm nhiều khớp đối xứng, viêm khớp các đốt, bàn ngón cổ tay, khớp gối, viêm bao hoạt dịch. Đau cơ, mỏi cơ, teo cơ…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 SÀNG &amp; XÉT NGHIỆM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 SÀNG &amp; XÉT NGHIỆM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936708"/>
              </p:ext>
            </p:extLst>
          </p:nvPr>
        </p:nvGraphicFramePr>
        <p:xfrm>
          <a:off x="457200" y="11557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209800"/>
            <a:ext cx="8229600" cy="32932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kháng thể kháng nhân trong xơ cứng bì: phát hiện một số kháng thể kháng nhân như: Anti- Histone trong xơ bì cứng.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viêm trên xét nghiệm: tang tốc độ máu lắng, tăng gamma globulin, tang frerritin, tang CRP.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thiết da: cho thấy hình ảnh tăng sinh các nguyên bào sợi, chất tạo keo, thâm nhiễm các tế bào viêm xung quanh mạch máu..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(ARA)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CHẨN ĐOÁN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9625"/>
            <a:ext cx="53340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1049</Words>
  <Application>Microsoft Office PowerPoint</Application>
  <PresentationFormat>On-screen Show (4:3)</PresentationFormat>
  <Paragraphs>121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XƠ CỨNG BÌ HỆ THỐNG</vt:lpstr>
      <vt:lpstr>PowerPoint Presentation</vt:lpstr>
      <vt:lpstr>ĐẠI CƯƠNG</vt:lpstr>
      <vt:lpstr>ĐẠI CƯƠNG</vt:lpstr>
      <vt:lpstr>LÂM SÀNG &amp; XÉT NGHIỆM</vt:lpstr>
      <vt:lpstr>LÂM SÀNG &amp; XÉT NGHIỆM</vt:lpstr>
      <vt:lpstr>LÂM SÀNG &amp; XÉT NGHIỆM</vt:lpstr>
      <vt:lpstr>LÂM SÀNG &amp; XÉT NGHIỆM</vt:lpstr>
      <vt:lpstr>CHẨN ĐOÁN</vt:lpstr>
      <vt:lpstr>CHẨN ĐOÁN</vt:lpstr>
      <vt:lpstr>CHẨN ĐOÁN</vt:lpstr>
      <vt:lpstr>ĐIỀU TRỊ</vt:lpstr>
      <vt:lpstr>ĐIỀU TRỊ</vt:lpstr>
      <vt:lpstr>ĐIỀU TRỊ</vt:lpstr>
      <vt:lpstr>ĐIỀU TRỊ</vt:lpstr>
      <vt:lpstr>THEO DÕI VÀ TIÊN LƯỢNG</vt:lpstr>
      <vt:lpstr>THEO DÕI VÀ TIÊN LƯỢNG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XƠ CỨNG BÌ HỆ THỐNG</dc:title>
  <dc:creator>Windows User</dc:creator>
  <cp:lastModifiedBy>Admin</cp:lastModifiedBy>
  <cp:revision>41</cp:revision>
  <dcterms:created xsi:type="dcterms:W3CDTF">2017-01-13T14:07:38Z</dcterms:created>
  <dcterms:modified xsi:type="dcterms:W3CDTF">2017-01-15T10:34:38Z</dcterms:modified>
</cp:coreProperties>
</file>