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17"/>
  </p:notesMasterIdLst>
  <p:sldIdLst>
    <p:sldId id="280" r:id="rId2"/>
    <p:sldId id="281" r:id="rId3"/>
    <p:sldId id="268" r:id="rId4"/>
    <p:sldId id="269" r:id="rId5"/>
    <p:sldId id="270" r:id="rId6"/>
    <p:sldId id="271" r:id="rId7"/>
    <p:sldId id="272" r:id="rId8"/>
    <p:sldId id="273" r:id="rId9"/>
    <p:sldId id="274" r:id="rId10"/>
    <p:sldId id="275" r:id="rId11"/>
    <p:sldId id="276" r:id="rId12"/>
    <p:sldId id="277" r:id="rId13"/>
    <p:sldId id="278" r:id="rId14"/>
    <p:sldId id="279" r:id="rId15"/>
    <p:sldId id="282" r:id="rId16"/>
  </p:sldIdLst>
  <p:sldSz cx="9145588" cy="6859588"/>
  <p:notesSz cx="6858000" cy="9144000"/>
  <p:defaultTextStyle>
    <a:defPPr>
      <a:defRPr lang="en-US"/>
    </a:defPPr>
    <a:lvl1pPr marL="0" algn="l" defTabSz="600212" rtl="0" eaLnBrk="1" latinLnBrk="0" hangingPunct="1">
      <a:defRPr sz="1200" kern="1200">
        <a:solidFill>
          <a:schemeClr val="tx1"/>
        </a:solidFill>
        <a:latin typeface="+mn-lt"/>
        <a:ea typeface="+mn-ea"/>
        <a:cs typeface="+mn-cs"/>
      </a:defRPr>
    </a:lvl1pPr>
    <a:lvl2pPr marL="300106" algn="l" defTabSz="600212" rtl="0" eaLnBrk="1" latinLnBrk="0" hangingPunct="1">
      <a:defRPr sz="1200" kern="1200">
        <a:solidFill>
          <a:schemeClr val="tx1"/>
        </a:solidFill>
        <a:latin typeface="+mn-lt"/>
        <a:ea typeface="+mn-ea"/>
        <a:cs typeface="+mn-cs"/>
      </a:defRPr>
    </a:lvl2pPr>
    <a:lvl3pPr marL="600212" algn="l" defTabSz="600212" rtl="0" eaLnBrk="1" latinLnBrk="0" hangingPunct="1">
      <a:defRPr sz="1200" kern="1200">
        <a:solidFill>
          <a:schemeClr val="tx1"/>
        </a:solidFill>
        <a:latin typeface="+mn-lt"/>
        <a:ea typeface="+mn-ea"/>
        <a:cs typeface="+mn-cs"/>
      </a:defRPr>
    </a:lvl3pPr>
    <a:lvl4pPr marL="900318" algn="l" defTabSz="600212" rtl="0" eaLnBrk="1" latinLnBrk="0" hangingPunct="1">
      <a:defRPr sz="1200" kern="1200">
        <a:solidFill>
          <a:schemeClr val="tx1"/>
        </a:solidFill>
        <a:latin typeface="+mn-lt"/>
        <a:ea typeface="+mn-ea"/>
        <a:cs typeface="+mn-cs"/>
      </a:defRPr>
    </a:lvl4pPr>
    <a:lvl5pPr marL="1200424" algn="l" defTabSz="600212" rtl="0" eaLnBrk="1" latinLnBrk="0" hangingPunct="1">
      <a:defRPr sz="1200" kern="1200">
        <a:solidFill>
          <a:schemeClr val="tx1"/>
        </a:solidFill>
        <a:latin typeface="+mn-lt"/>
        <a:ea typeface="+mn-ea"/>
        <a:cs typeface="+mn-cs"/>
      </a:defRPr>
    </a:lvl5pPr>
    <a:lvl6pPr marL="1500530" algn="l" defTabSz="600212" rtl="0" eaLnBrk="1" latinLnBrk="0" hangingPunct="1">
      <a:defRPr sz="1200" kern="1200">
        <a:solidFill>
          <a:schemeClr val="tx1"/>
        </a:solidFill>
        <a:latin typeface="+mn-lt"/>
        <a:ea typeface="+mn-ea"/>
        <a:cs typeface="+mn-cs"/>
      </a:defRPr>
    </a:lvl6pPr>
    <a:lvl7pPr marL="1800636" algn="l" defTabSz="600212" rtl="0" eaLnBrk="1" latinLnBrk="0" hangingPunct="1">
      <a:defRPr sz="1200" kern="1200">
        <a:solidFill>
          <a:schemeClr val="tx1"/>
        </a:solidFill>
        <a:latin typeface="+mn-lt"/>
        <a:ea typeface="+mn-ea"/>
        <a:cs typeface="+mn-cs"/>
      </a:defRPr>
    </a:lvl7pPr>
    <a:lvl8pPr marL="2100743" algn="l" defTabSz="600212" rtl="0" eaLnBrk="1" latinLnBrk="0" hangingPunct="1">
      <a:defRPr sz="1200" kern="1200">
        <a:solidFill>
          <a:schemeClr val="tx1"/>
        </a:solidFill>
        <a:latin typeface="+mn-lt"/>
        <a:ea typeface="+mn-ea"/>
        <a:cs typeface="+mn-cs"/>
      </a:defRPr>
    </a:lvl8pPr>
    <a:lvl9pPr marL="2400849" algn="l" defTabSz="600212"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1"/>
        <p:guide pos="28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D06F3-EC91-4F7E-84BA-F8E38F8FD8D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6024F738-294E-47B2-8011-C3A078326FEA}">
      <dgm:prSet phldrT="[Text]"/>
      <dgm:spPr/>
      <dgm:t>
        <a:bodyPr/>
        <a:lstStyle/>
        <a:p>
          <a:r>
            <a:rPr lang="en-US" b="0" dirty="0" err="1" smtClean="0">
              <a:latin typeface="Times New Roman" pitchFamily="18" charset="0"/>
              <a:cs typeface="Times New Roman" pitchFamily="18" charset="0"/>
            </a:rPr>
            <a:t>Định</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nghĩa</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và</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dịch</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tễ</a:t>
          </a:r>
          <a:r>
            <a:rPr lang="en-US" b="0" dirty="0" smtClean="0"/>
            <a:t>		</a:t>
          </a:r>
          <a:endParaRPr lang="en-US" b="0" dirty="0"/>
        </a:p>
      </dgm:t>
    </dgm:pt>
    <dgm:pt modelId="{BC528143-7595-4E28-921C-F035B2649B76}" type="parTrans" cxnId="{ACA228D6-16AD-4D2E-98F0-DF8BF389066F}">
      <dgm:prSet/>
      <dgm:spPr/>
      <dgm:t>
        <a:bodyPr/>
        <a:lstStyle/>
        <a:p>
          <a:endParaRPr lang="en-US" b="0"/>
        </a:p>
      </dgm:t>
    </dgm:pt>
    <dgm:pt modelId="{7B1FB345-CA86-479C-AACF-3E957B4593F3}" type="sibTrans" cxnId="{ACA228D6-16AD-4D2E-98F0-DF8BF389066F}">
      <dgm:prSet/>
      <dgm:spPr/>
      <dgm:t>
        <a:bodyPr/>
        <a:lstStyle/>
        <a:p>
          <a:endParaRPr lang="en-US" b="0"/>
        </a:p>
      </dgm:t>
    </dgm:pt>
    <dgm:pt modelId="{82573CA6-0ECB-4FED-B150-8AE518A61818}">
      <dgm:prSet phldrT="[Text]"/>
      <dgm:spPr/>
      <dgm:t>
        <a:bodyPr/>
        <a:lstStyle/>
        <a:p>
          <a:r>
            <a:rPr lang="en-US" b="0" dirty="0" err="1" smtClean="0">
              <a:latin typeface="Times New Roman" pitchFamily="18" charset="0"/>
              <a:cs typeface="Times New Roman" pitchFamily="18" charset="0"/>
            </a:rPr>
            <a:t>Nguyên</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nhân</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và</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cơ</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chế</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sinh</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bệnh</a:t>
          </a:r>
          <a:endParaRPr lang="en-US" b="0" dirty="0">
            <a:latin typeface="Times New Roman" pitchFamily="18" charset="0"/>
            <a:cs typeface="Times New Roman" pitchFamily="18" charset="0"/>
          </a:endParaRPr>
        </a:p>
      </dgm:t>
    </dgm:pt>
    <dgm:pt modelId="{834ADAC8-7BD5-49BF-96BC-284B4BA51E9E}" type="parTrans" cxnId="{1916B519-D00D-4692-8CCE-1768CF2017E6}">
      <dgm:prSet/>
      <dgm:spPr/>
      <dgm:t>
        <a:bodyPr/>
        <a:lstStyle/>
        <a:p>
          <a:endParaRPr lang="en-US" b="0"/>
        </a:p>
      </dgm:t>
    </dgm:pt>
    <dgm:pt modelId="{ED4D7544-E0B0-4CF6-A12C-6417760B0219}" type="sibTrans" cxnId="{1916B519-D00D-4692-8CCE-1768CF2017E6}">
      <dgm:prSet/>
      <dgm:spPr/>
      <dgm:t>
        <a:bodyPr/>
        <a:lstStyle/>
        <a:p>
          <a:endParaRPr lang="en-US" b="0"/>
        </a:p>
      </dgm:t>
    </dgm:pt>
    <dgm:pt modelId="{581AAD2C-B566-4B52-8B66-37F6A165B0D7}">
      <dgm:prSet phldrT="[Text]"/>
      <dgm:spPr/>
      <dgm:t>
        <a:bodyPr/>
        <a:lstStyle/>
        <a:p>
          <a:r>
            <a:rPr lang="en-US" b="0" dirty="0" err="1" smtClean="0">
              <a:latin typeface="Times New Roman" pitchFamily="18" charset="0"/>
              <a:cs typeface="Times New Roman" pitchFamily="18" charset="0"/>
            </a:rPr>
            <a:t>Triệu</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chứng</a:t>
          </a:r>
          <a:endParaRPr lang="en-US" b="0" dirty="0">
            <a:latin typeface="Times New Roman" pitchFamily="18" charset="0"/>
            <a:cs typeface="Times New Roman" pitchFamily="18" charset="0"/>
          </a:endParaRPr>
        </a:p>
      </dgm:t>
    </dgm:pt>
    <dgm:pt modelId="{16103FAD-20AF-4964-B351-D6468E01634A}" type="parTrans" cxnId="{B1D57813-73F7-4625-AE6A-C9AC3A0DBD03}">
      <dgm:prSet/>
      <dgm:spPr/>
      <dgm:t>
        <a:bodyPr/>
        <a:lstStyle/>
        <a:p>
          <a:endParaRPr lang="en-US" b="0"/>
        </a:p>
      </dgm:t>
    </dgm:pt>
    <dgm:pt modelId="{CA4FA9D1-0826-42C8-B563-0F45E438FB5B}" type="sibTrans" cxnId="{B1D57813-73F7-4625-AE6A-C9AC3A0DBD03}">
      <dgm:prSet/>
      <dgm:spPr/>
      <dgm:t>
        <a:bodyPr/>
        <a:lstStyle/>
        <a:p>
          <a:endParaRPr lang="en-US" b="0"/>
        </a:p>
      </dgm:t>
    </dgm:pt>
    <dgm:pt modelId="{398F871B-D3AA-44A6-9F8E-1DE448743D14}">
      <dgm:prSet phldrT="[Text]"/>
      <dgm:spPr/>
      <dgm:t>
        <a:bodyPr/>
        <a:lstStyle/>
        <a:p>
          <a:r>
            <a:rPr lang="en-US" b="0" dirty="0" err="1" smtClean="0">
              <a:latin typeface="Times New Roman" pitchFamily="18" charset="0"/>
              <a:cs typeface="Times New Roman" pitchFamily="18" charset="0"/>
            </a:rPr>
            <a:t>Điều</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trị</a:t>
          </a:r>
          <a:endParaRPr lang="en-US" b="0" dirty="0">
            <a:latin typeface="Times New Roman" pitchFamily="18" charset="0"/>
            <a:cs typeface="Times New Roman" pitchFamily="18" charset="0"/>
          </a:endParaRPr>
        </a:p>
      </dgm:t>
    </dgm:pt>
    <dgm:pt modelId="{F17AA0BE-B64C-4772-B750-8F79AD3B759A}" type="parTrans" cxnId="{1DCEC0A5-A84F-4A1D-8F87-06EA8F59CE61}">
      <dgm:prSet/>
      <dgm:spPr/>
      <dgm:t>
        <a:bodyPr/>
        <a:lstStyle/>
        <a:p>
          <a:endParaRPr lang="en-US" b="0"/>
        </a:p>
      </dgm:t>
    </dgm:pt>
    <dgm:pt modelId="{451EE9FB-59D8-43AE-82A8-6BE0C072C84F}" type="sibTrans" cxnId="{1DCEC0A5-A84F-4A1D-8F87-06EA8F59CE61}">
      <dgm:prSet/>
      <dgm:spPr/>
      <dgm:t>
        <a:bodyPr/>
        <a:lstStyle/>
        <a:p>
          <a:endParaRPr lang="en-US" b="0"/>
        </a:p>
      </dgm:t>
    </dgm:pt>
    <dgm:pt modelId="{44A06DE5-2C28-4E34-8323-C51AED3FF609}">
      <dgm:prSet phldrT="[Text]"/>
      <dgm:spPr/>
      <dgm:t>
        <a:bodyPr/>
        <a:lstStyle/>
        <a:p>
          <a:r>
            <a:rPr lang="en-US" b="0" dirty="0" err="1" smtClean="0">
              <a:latin typeface="Times New Roman" pitchFamily="18" charset="0"/>
              <a:cs typeface="Times New Roman" pitchFamily="18" charset="0"/>
            </a:rPr>
            <a:t>Tiến</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triển</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và</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biến</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chứng</a:t>
          </a:r>
          <a:endParaRPr lang="en-US" b="0" dirty="0">
            <a:latin typeface="Times New Roman" pitchFamily="18" charset="0"/>
            <a:cs typeface="Times New Roman" pitchFamily="18" charset="0"/>
          </a:endParaRPr>
        </a:p>
      </dgm:t>
    </dgm:pt>
    <dgm:pt modelId="{69E6513F-7FE4-47B0-A005-3EBD274C92BE}" type="parTrans" cxnId="{E17C4190-B396-4AA6-9655-2BDBDD463727}">
      <dgm:prSet/>
      <dgm:spPr/>
      <dgm:t>
        <a:bodyPr/>
        <a:lstStyle/>
        <a:p>
          <a:endParaRPr lang="en-US" b="0"/>
        </a:p>
      </dgm:t>
    </dgm:pt>
    <dgm:pt modelId="{1C79F60C-298B-43F7-8582-386819026765}" type="sibTrans" cxnId="{E17C4190-B396-4AA6-9655-2BDBDD463727}">
      <dgm:prSet/>
      <dgm:spPr/>
      <dgm:t>
        <a:bodyPr/>
        <a:lstStyle/>
        <a:p>
          <a:endParaRPr lang="en-US" b="0"/>
        </a:p>
      </dgm:t>
    </dgm:pt>
    <dgm:pt modelId="{115F558D-79E7-4D71-985C-0A58B2ADA405}">
      <dgm:prSet phldrT="[Text]"/>
      <dgm:spPr/>
      <dgm:t>
        <a:bodyPr/>
        <a:lstStyle/>
        <a:p>
          <a:r>
            <a:rPr lang="en-US" b="0" dirty="0" err="1" smtClean="0">
              <a:latin typeface="Times New Roman" pitchFamily="18" charset="0"/>
              <a:cs typeface="Times New Roman" pitchFamily="18" charset="0"/>
            </a:rPr>
            <a:t>Dự</a:t>
          </a:r>
          <a:r>
            <a:rPr lang="en-US" b="0" dirty="0" smtClean="0">
              <a:latin typeface="Times New Roman" pitchFamily="18" charset="0"/>
              <a:cs typeface="Times New Roman" pitchFamily="18" charset="0"/>
            </a:rPr>
            <a:t> </a:t>
          </a:r>
          <a:r>
            <a:rPr lang="en-US" b="0" dirty="0" err="1" smtClean="0">
              <a:latin typeface="Times New Roman" pitchFamily="18" charset="0"/>
              <a:cs typeface="Times New Roman" pitchFamily="18" charset="0"/>
            </a:rPr>
            <a:t>phòng</a:t>
          </a:r>
          <a:endParaRPr lang="en-US" b="0" dirty="0">
            <a:latin typeface="Times New Roman" pitchFamily="18" charset="0"/>
            <a:cs typeface="Times New Roman" pitchFamily="18" charset="0"/>
          </a:endParaRPr>
        </a:p>
      </dgm:t>
    </dgm:pt>
    <dgm:pt modelId="{5C1399BB-E3A3-44A8-90A7-9BC380545850}" type="parTrans" cxnId="{80F66925-F1F0-48A5-9C5E-0244072C2ACE}">
      <dgm:prSet/>
      <dgm:spPr/>
      <dgm:t>
        <a:bodyPr/>
        <a:lstStyle/>
        <a:p>
          <a:endParaRPr lang="en-US" b="0"/>
        </a:p>
      </dgm:t>
    </dgm:pt>
    <dgm:pt modelId="{61346300-8837-4261-A585-6D05F51F92CB}" type="sibTrans" cxnId="{80F66925-F1F0-48A5-9C5E-0244072C2ACE}">
      <dgm:prSet/>
      <dgm:spPr/>
      <dgm:t>
        <a:bodyPr/>
        <a:lstStyle/>
        <a:p>
          <a:endParaRPr lang="en-US" b="0"/>
        </a:p>
      </dgm:t>
    </dgm:pt>
    <dgm:pt modelId="{14628CB3-331D-49A1-BEDB-22D05C88018C}" type="pres">
      <dgm:prSet presAssocID="{54ED06F3-EC91-4F7E-84BA-F8E38F8FD8D8}" presName="Name0" presStyleCnt="0">
        <dgm:presLayoutVars>
          <dgm:chMax val="7"/>
          <dgm:chPref val="7"/>
          <dgm:dir/>
        </dgm:presLayoutVars>
      </dgm:prSet>
      <dgm:spPr/>
      <dgm:t>
        <a:bodyPr/>
        <a:lstStyle/>
        <a:p>
          <a:endParaRPr lang="en-US"/>
        </a:p>
      </dgm:t>
    </dgm:pt>
    <dgm:pt modelId="{3E50EA5E-B141-4216-A93A-BFC84DF44F53}" type="pres">
      <dgm:prSet presAssocID="{54ED06F3-EC91-4F7E-84BA-F8E38F8FD8D8}" presName="Name1" presStyleCnt="0"/>
      <dgm:spPr/>
    </dgm:pt>
    <dgm:pt modelId="{0ED0EF82-9D1E-4214-B3EC-01A3650CD6A0}" type="pres">
      <dgm:prSet presAssocID="{54ED06F3-EC91-4F7E-84BA-F8E38F8FD8D8}" presName="cycle" presStyleCnt="0"/>
      <dgm:spPr/>
    </dgm:pt>
    <dgm:pt modelId="{0152BF2F-561F-4269-9BBC-AD2C19CA141A}" type="pres">
      <dgm:prSet presAssocID="{54ED06F3-EC91-4F7E-84BA-F8E38F8FD8D8}" presName="srcNode" presStyleLbl="node1" presStyleIdx="0" presStyleCnt="6"/>
      <dgm:spPr/>
    </dgm:pt>
    <dgm:pt modelId="{EB2E4AA9-68C4-4669-9F32-5A65BABE1F40}" type="pres">
      <dgm:prSet presAssocID="{54ED06F3-EC91-4F7E-84BA-F8E38F8FD8D8}" presName="conn" presStyleLbl="parChTrans1D2" presStyleIdx="0" presStyleCnt="1"/>
      <dgm:spPr/>
      <dgm:t>
        <a:bodyPr/>
        <a:lstStyle/>
        <a:p>
          <a:endParaRPr lang="en-US"/>
        </a:p>
      </dgm:t>
    </dgm:pt>
    <dgm:pt modelId="{8FDDCBE1-3D24-4A2C-AFF9-1A42969C9B6A}" type="pres">
      <dgm:prSet presAssocID="{54ED06F3-EC91-4F7E-84BA-F8E38F8FD8D8}" presName="extraNode" presStyleLbl="node1" presStyleIdx="0" presStyleCnt="6"/>
      <dgm:spPr/>
    </dgm:pt>
    <dgm:pt modelId="{306DE493-BC7D-4E6F-B439-8B3DCB532863}" type="pres">
      <dgm:prSet presAssocID="{54ED06F3-EC91-4F7E-84BA-F8E38F8FD8D8}" presName="dstNode" presStyleLbl="node1" presStyleIdx="0" presStyleCnt="6"/>
      <dgm:spPr/>
    </dgm:pt>
    <dgm:pt modelId="{313E3BBE-B845-40BF-9E8F-2050AEB9B2B9}" type="pres">
      <dgm:prSet presAssocID="{6024F738-294E-47B2-8011-C3A078326FEA}" presName="text_1" presStyleLbl="node1" presStyleIdx="0" presStyleCnt="6">
        <dgm:presLayoutVars>
          <dgm:bulletEnabled val="1"/>
        </dgm:presLayoutVars>
      </dgm:prSet>
      <dgm:spPr/>
      <dgm:t>
        <a:bodyPr/>
        <a:lstStyle/>
        <a:p>
          <a:endParaRPr lang="en-US"/>
        </a:p>
      </dgm:t>
    </dgm:pt>
    <dgm:pt modelId="{3809F141-E566-404E-9CA8-85009702C7B0}" type="pres">
      <dgm:prSet presAssocID="{6024F738-294E-47B2-8011-C3A078326FEA}" presName="accent_1" presStyleCnt="0"/>
      <dgm:spPr/>
    </dgm:pt>
    <dgm:pt modelId="{CAF1F3D6-EFD9-4F35-8ED0-6E521D0E9E52}" type="pres">
      <dgm:prSet presAssocID="{6024F738-294E-47B2-8011-C3A078326FEA}" presName="accentRepeatNode" presStyleLbl="solidFgAcc1" presStyleIdx="0" presStyleCnt="6"/>
      <dgm:spPr/>
    </dgm:pt>
    <dgm:pt modelId="{1E623CDB-9481-47FA-A2FC-4D76A0FDD3E7}" type="pres">
      <dgm:prSet presAssocID="{82573CA6-0ECB-4FED-B150-8AE518A61818}" presName="text_2" presStyleLbl="node1" presStyleIdx="1" presStyleCnt="6">
        <dgm:presLayoutVars>
          <dgm:bulletEnabled val="1"/>
        </dgm:presLayoutVars>
      </dgm:prSet>
      <dgm:spPr/>
      <dgm:t>
        <a:bodyPr/>
        <a:lstStyle/>
        <a:p>
          <a:endParaRPr lang="en-US"/>
        </a:p>
      </dgm:t>
    </dgm:pt>
    <dgm:pt modelId="{461EA599-1EC2-4696-8BE5-6B77E5A7B281}" type="pres">
      <dgm:prSet presAssocID="{82573CA6-0ECB-4FED-B150-8AE518A61818}" presName="accent_2" presStyleCnt="0"/>
      <dgm:spPr/>
    </dgm:pt>
    <dgm:pt modelId="{0FB5C91C-C292-432B-96D1-55B30A2764BE}" type="pres">
      <dgm:prSet presAssocID="{82573CA6-0ECB-4FED-B150-8AE518A61818}" presName="accentRepeatNode" presStyleLbl="solidFgAcc1" presStyleIdx="1" presStyleCnt="6"/>
      <dgm:spPr/>
    </dgm:pt>
    <dgm:pt modelId="{64DAB9BB-C532-4F11-87B5-61490A096CDF}" type="pres">
      <dgm:prSet presAssocID="{581AAD2C-B566-4B52-8B66-37F6A165B0D7}" presName="text_3" presStyleLbl="node1" presStyleIdx="2" presStyleCnt="6">
        <dgm:presLayoutVars>
          <dgm:bulletEnabled val="1"/>
        </dgm:presLayoutVars>
      </dgm:prSet>
      <dgm:spPr/>
      <dgm:t>
        <a:bodyPr/>
        <a:lstStyle/>
        <a:p>
          <a:endParaRPr lang="en-US"/>
        </a:p>
      </dgm:t>
    </dgm:pt>
    <dgm:pt modelId="{43B1ECA7-AEDA-44C7-BCE1-465F7E39CF98}" type="pres">
      <dgm:prSet presAssocID="{581AAD2C-B566-4B52-8B66-37F6A165B0D7}" presName="accent_3" presStyleCnt="0"/>
      <dgm:spPr/>
    </dgm:pt>
    <dgm:pt modelId="{234918A6-1552-482D-96BF-D5BA4F00FE56}" type="pres">
      <dgm:prSet presAssocID="{581AAD2C-B566-4B52-8B66-37F6A165B0D7}" presName="accentRepeatNode" presStyleLbl="solidFgAcc1" presStyleIdx="2" presStyleCnt="6"/>
      <dgm:spPr/>
    </dgm:pt>
    <dgm:pt modelId="{CF7472E4-A919-4F81-B968-B05328B9DECB}" type="pres">
      <dgm:prSet presAssocID="{44A06DE5-2C28-4E34-8323-C51AED3FF609}" presName="text_4" presStyleLbl="node1" presStyleIdx="3" presStyleCnt="6">
        <dgm:presLayoutVars>
          <dgm:bulletEnabled val="1"/>
        </dgm:presLayoutVars>
      </dgm:prSet>
      <dgm:spPr/>
      <dgm:t>
        <a:bodyPr/>
        <a:lstStyle/>
        <a:p>
          <a:endParaRPr lang="en-US"/>
        </a:p>
      </dgm:t>
    </dgm:pt>
    <dgm:pt modelId="{9D20FB2B-A45F-4476-8DEB-8353DE93AE24}" type="pres">
      <dgm:prSet presAssocID="{44A06DE5-2C28-4E34-8323-C51AED3FF609}" presName="accent_4" presStyleCnt="0"/>
      <dgm:spPr/>
    </dgm:pt>
    <dgm:pt modelId="{379C2E76-6434-4C52-8C3E-2F6FDBAAF0B2}" type="pres">
      <dgm:prSet presAssocID="{44A06DE5-2C28-4E34-8323-C51AED3FF609}" presName="accentRepeatNode" presStyleLbl="solidFgAcc1" presStyleIdx="3" presStyleCnt="6"/>
      <dgm:spPr/>
    </dgm:pt>
    <dgm:pt modelId="{70A668D3-D43C-4A7E-9FCC-6A0E7F76B86F}" type="pres">
      <dgm:prSet presAssocID="{398F871B-D3AA-44A6-9F8E-1DE448743D14}" presName="text_5" presStyleLbl="node1" presStyleIdx="4" presStyleCnt="6">
        <dgm:presLayoutVars>
          <dgm:bulletEnabled val="1"/>
        </dgm:presLayoutVars>
      </dgm:prSet>
      <dgm:spPr/>
      <dgm:t>
        <a:bodyPr/>
        <a:lstStyle/>
        <a:p>
          <a:endParaRPr lang="en-US"/>
        </a:p>
      </dgm:t>
    </dgm:pt>
    <dgm:pt modelId="{9735FD42-EA0C-4712-A5EA-356A60F33CC5}" type="pres">
      <dgm:prSet presAssocID="{398F871B-D3AA-44A6-9F8E-1DE448743D14}" presName="accent_5" presStyleCnt="0"/>
      <dgm:spPr/>
    </dgm:pt>
    <dgm:pt modelId="{0A0B9C38-634C-4698-8B4C-C57F2BA1AEBC}" type="pres">
      <dgm:prSet presAssocID="{398F871B-D3AA-44A6-9F8E-1DE448743D14}" presName="accentRepeatNode" presStyleLbl="solidFgAcc1" presStyleIdx="4" presStyleCnt="6"/>
      <dgm:spPr/>
    </dgm:pt>
    <dgm:pt modelId="{A872F728-6C0E-4175-B675-6171265CD648}" type="pres">
      <dgm:prSet presAssocID="{115F558D-79E7-4D71-985C-0A58B2ADA405}" presName="text_6" presStyleLbl="node1" presStyleIdx="5" presStyleCnt="6">
        <dgm:presLayoutVars>
          <dgm:bulletEnabled val="1"/>
        </dgm:presLayoutVars>
      </dgm:prSet>
      <dgm:spPr/>
      <dgm:t>
        <a:bodyPr/>
        <a:lstStyle/>
        <a:p>
          <a:endParaRPr lang="en-US"/>
        </a:p>
      </dgm:t>
    </dgm:pt>
    <dgm:pt modelId="{AD38D53D-A78B-4F0E-8D14-28D00CC32847}" type="pres">
      <dgm:prSet presAssocID="{115F558D-79E7-4D71-985C-0A58B2ADA405}" presName="accent_6" presStyleCnt="0"/>
      <dgm:spPr/>
    </dgm:pt>
    <dgm:pt modelId="{62F16490-DE56-4612-87F2-6F36CA1A0AD0}" type="pres">
      <dgm:prSet presAssocID="{115F558D-79E7-4D71-985C-0A58B2ADA405}" presName="accentRepeatNode" presStyleLbl="solidFgAcc1" presStyleIdx="5" presStyleCnt="6"/>
      <dgm:spPr/>
    </dgm:pt>
  </dgm:ptLst>
  <dgm:cxnLst>
    <dgm:cxn modelId="{ACA228D6-16AD-4D2E-98F0-DF8BF389066F}" srcId="{54ED06F3-EC91-4F7E-84BA-F8E38F8FD8D8}" destId="{6024F738-294E-47B2-8011-C3A078326FEA}" srcOrd="0" destOrd="0" parTransId="{BC528143-7595-4E28-921C-F035B2649B76}" sibTransId="{7B1FB345-CA86-479C-AACF-3E957B4593F3}"/>
    <dgm:cxn modelId="{8276CF6F-7401-456A-B2A9-DF0AB414D804}" type="presOf" srcId="{581AAD2C-B566-4B52-8B66-37F6A165B0D7}" destId="{64DAB9BB-C532-4F11-87B5-61490A096CDF}" srcOrd="0" destOrd="0" presId="urn:microsoft.com/office/officeart/2008/layout/VerticalCurvedList"/>
    <dgm:cxn modelId="{80F66925-F1F0-48A5-9C5E-0244072C2ACE}" srcId="{54ED06F3-EC91-4F7E-84BA-F8E38F8FD8D8}" destId="{115F558D-79E7-4D71-985C-0A58B2ADA405}" srcOrd="5" destOrd="0" parTransId="{5C1399BB-E3A3-44A8-90A7-9BC380545850}" sibTransId="{61346300-8837-4261-A585-6D05F51F92CB}"/>
    <dgm:cxn modelId="{AD558657-A826-48E7-95BE-06D5927DB17B}" type="presOf" srcId="{115F558D-79E7-4D71-985C-0A58B2ADA405}" destId="{A872F728-6C0E-4175-B675-6171265CD648}" srcOrd="0" destOrd="0" presId="urn:microsoft.com/office/officeart/2008/layout/VerticalCurvedList"/>
    <dgm:cxn modelId="{81703B81-FC60-49D7-B2E0-67133633B3D3}" type="presOf" srcId="{398F871B-D3AA-44A6-9F8E-1DE448743D14}" destId="{70A668D3-D43C-4A7E-9FCC-6A0E7F76B86F}" srcOrd="0" destOrd="0" presId="urn:microsoft.com/office/officeart/2008/layout/VerticalCurvedList"/>
    <dgm:cxn modelId="{24F2BA41-A2B6-4FC4-BE9B-6F0258904047}" type="presOf" srcId="{82573CA6-0ECB-4FED-B150-8AE518A61818}" destId="{1E623CDB-9481-47FA-A2FC-4D76A0FDD3E7}" srcOrd="0" destOrd="0" presId="urn:microsoft.com/office/officeart/2008/layout/VerticalCurvedList"/>
    <dgm:cxn modelId="{E17C4190-B396-4AA6-9655-2BDBDD463727}" srcId="{54ED06F3-EC91-4F7E-84BA-F8E38F8FD8D8}" destId="{44A06DE5-2C28-4E34-8323-C51AED3FF609}" srcOrd="3" destOrd="0" parTransId="{69E6513F-7FE4-47B0-A005-3EBD274C92BE}" sibTransId="{1C79F60C-298B-43F7-8582-386819026765}"/>
    <dgm:cxn modelId="{7C6E6B04-93E1-4E9A-A7C6-8F6005221757}" type="presOf" srcId="{6024F738-294E-47B2-8011-C3A078326FEA}" destId="{313E3BBE-B845-40BF-9E8F-2050AEB9B2B9}" srcOrd="0" destOrd="0" presId="urn:microsoft.com/office/officeart/2008/layout/VerticalCurvedList"/>
    <dgm:cxn modelId="{1DCEC0A5-A84F-4A1D-8F87-06EA8F59CE61}" srcId="{54ED06F3-EC91-4F7E-84BA-F8E38F8FD8D8}" destId="{398F871B-D3AA-44A6-9F8E-1DE448743D14}" srcOrd="4" destOrd="0" parTransId="{F17AA0BE-B64C-4772-B750-8F79AD3B759A}" sibTransId="{451EE9FB-59D8-43AE-82A8-6BE0C072C84F}"/>
    <dgm:cxn modelId="{1916B519-D00D-4692-8CCE-1768CF2017E6}" srcId="{54ED06F3-EC91-4F7E-84BA-F8E38F8FD8D8}" destId="{82573CA6-0ECB-4FED-B150-8AE518A61818}" srcOrd="1" destOrd="0" parTransId="{834ADAC8-7BD5-49BF-96BC-284B4BA51E9E}" sibTransId="{ED4D7544-E0B0-4CF6-A12C-6417760B0219}"/>
    <dgm:cxn modelId="{6E26630E-302C-4F4F-B539-4310D6F1F007}" type="presOf" srcId="{44A06DE5-2C28-4E34-8323-C51AED3FF609}" destId="{CF7472E4-A919-4F81-B968-B05328B9DECB}" srcOrd="0" destOrd="0" presId="urn:microsoft.com/office/officeart/2008/layout/VerticalCurvedList"/>
    <dgm:cxn modelId="{7F46782A-D0B4-4D8E-ACF9-786A895D5AD3}" type="presOf" srcId="{54ED06F3-EC91-4F7E-84BA-F8E38F8FD8D8}" destId="{14628CB3-331D-49A1-BEDB-22D05C88018C}" srcOrd="0" destOrd="0" presId="urn:microsoft.com/office/officeart/2008/layout/VerticalCurvedList"/>
    <dgm:cxn modelId="{6E73D32C-511E-4DDC-BABF-6274AF0C3E77}" type="presOf" srcId="{7B1FB345-CA86-479C-AACF-3E957B4593F3}" destId="{EB2E4AA9-68C4-4669-9F32-5A65BABE1F40}" srcOrd="0" destOrd="0" presId="urn:microsoft.com/office/officeart/2008/layout/VerticalCurvedList"/>
    <dgm:cxn modelId="{B1D57813-73F7-4625-AE6A-C9AC3A0DBD03}" srcId="{54ED06F3-EC91-4F7E-84BA-F8E38F8FD8D8}" destId="{581AAD2C-B566-4B52-8B66-37F6A165B0D7}" srcOrd="2" destOrd="0" parTransId="{16103FAD-20AF-4964-B351-D6468E01634A}" sibTransId="{CA4FA9D1-0826-42C8-B563-0F45E438FB5B}"/>
    <dgm:cxn modelId="{046D517F-159D-408E-99CF-60299008EB62}" type="presParOf" srcId="{14628CB3-331D-49A1-BEDB-22D05C88018C}" destId="{3E50EA5E-B141-4216-A93A-BFC84DF44F53}" srcOrd="0" destOrd="0" presId="urn:microsoft.com/office/officeart/2008/layout/VerticalCurvedList"/>
    <dgm:cxn modelId="{420C2F80-F4CA-4DD4-BFCE-F9F027A101C8}" type="presParOf" srcId="{3E50EA5E-B141-4216-A93A-BFC84DF44F53}" destId="{0ED0EF82-9D1E-4214-B3EC-01A3650CD6A0}" srcOrd="0" destOrd="0" presId="urn:microsoft.com/office/officeart/2008/layout/VerticalCurvedList"/>
    <dgm:cxn modelId="{F0D9CE5F-90A5-445C-AD6B-0B66B1DC7122}" type="presParOf" srcId="{0ED0EF82-9D1E-4214-B3EC-01A3650CD6A0}" destId="{0152BF2F-561F-4269-9BBC-AD2C19CA141A}" srcOrd="0" destOrd="0" presId="urn:microsoft.com/office/officeart/2008/layout/VerticalCurvedList"/>
    <dgm:cxn modelId="{F57EECE6-2EF2-4C8B-AFA5-F11F1545CD68}" type="presParOf" srcId="{0ED0EF82-9D1E-4214-B3EC-01A3650CD6A0}" destId="{EB2E4AA9-68C4-4669-9F32-5A65BABE1F40}" srcOrd="1" destOrd="0" presId="urn:microsoft.com/office/officeart/2008/layout/VerticalCurvedList"/>
    <dgm:cxn modelId="{F7A70CDA-3934-4010-9C7D-DECB81112C20}" type="presParOf" srcId="{0ED0EF82-9D1E-4214-B3EC-01A3650CD6A0}" destId="{8FDDCBE1-3D24-4A2C-AFF9-1A42969C9B6A}" srcOrd="2" destOrd="0" presId="urn:microsoft.com/office/officeart/2008/layout/VerticalCurvedList"/>
    <dgm:cxn modelId="{DE0E6769-B770-44BE-8576-C817728C6CE0}" type="presParOf" srcId="{0ED0EF82-9D1E-4214-B3EC-01A3650CD6A0}" destId="{306DE493-BC7D-4E6F-B439-8B3DCB532863}" srcOrd="3" destOrd="0" presId="urn:microsoft.com/office/officeart/2008/layout/VerticalCurvedList"/>
    <dgm:cxn modelId="{84D6BF78-4A0C-45D7-987B-06DE286550E7}" type="presParOf" srcId="{3E50EA5E-B141-4216-A93A-BFC84DF44F53}" destId="{313E3BBE-B845-40BF-9E8F-2050AEB9B2B9}" srcOrd="1" destOrd="0" presId="urn:microsoft.com/office/officeart/2008/layout/VerticalCurvedList"/>
    <dgm:cxn modelId="{CF4DDC85-66E1-454B-8753-8B05C862BCB2}" type="presParOf" srcId="{3E50EA5E-B141-4216-A93A-BFC84DF44F53}" destId="{3809F141-E566-404E-9CA8-85009702C7B0}" srcOrd="2" destOrd="0" presId="urn:microsoft.com/office/officeart/2008/layout/VerticalCurvedList"/>
    <dgm:cxn modelId="{E747C12D-AB67-4DD4-97F7-85E334EAAC19}" type="presParOf" srcId="{3809F141-E566-404E-9CA8-85009702C7B0}" destId="{CAF1F3D6-EFD9-4F35-8ED0-6E521D0E9E52}" srcOrd="0" destOrd="0" presId="urn:microsoft.com/office/officeart/2008/layout/VerticalCurvedList"/>
    <dgm:cxn modelId="{C448C8C8-86DF-4EB3-814C-A5C26F2DC3D4}" type="presParOf" srcId="{3E50EA5E-B141-4216-A93A-BFC84DF44F53}" destId="{1E623CDB-9481-47FA-A2FC-4D76A0FDD3E7}" srcOrd="3" destOrd="0" presId="urn:microsoft.com/office/officeart/2008/layout/VerticalCurvedList"/>
    <dgm:cxn modelId="{D66A0F78-21CA-4458-83D8-0AB704E65D67}" type="presParOf" srcId="{3E50EA5E-B141-4216-A93A-BFC84DF44F53}" destId="{461EA599-1EC2-4696-8BE5-6B77E5A7B281}" srcOrd="4" destOrd="0" presId="urn:microsoft.com/office/officeart/2008/layout/VerticalCurvedList"/>
    <dgm:cxn modelId="{ED922195-C299-4BCA-937E-F0B6F52CC1BE}" type="presParOf" srcId="{461EA599-1EC2-4696-8BE5-6B77E5A7B281}" destId="{0FB5C91C-C292-432B-96D1-55B30A2764BE}" srcOrd="0" destOrd="0" presId="urn:microsoft.com/office/officeart/2008/layout/VerticalCurvedList"/>
    <dgm:cxn modelId="{4F797CD4-FF58-41A5-9B29-154DBB2BFEFE}" type="presParOf" srcId="{3E50EA5E-B141-4216-A93A-BFC84DF44F53}" destId="{64DAB9BB-C532-4F11-87B5-61490A096CDF}" srcOrd="5" destOrd="0" presId="urn:microsoft.com/office/officeart/2008/layout/VerticalCurvedList"/>
    <dgm:cxn modelId="{67D5910E-20A9-4112-93A3-58B486D7B35B}" type="presParOf" srcId="{3E50EA5E-B141-4216-A93A-BFC84DF44F53}" destId="{43B1ECA7-AEDA-44C7-BCE1-465F7E39CF98}" srcOrd="6" destOrd="0" presId="urn:microsoft.com/office/officeart/2008/layout/VerticalCurvedList"/>
    <dgm:cxn modelId="{34DDC100-33F8-49F1-82F3-602B31D3B899}" type="presParOf" srcId="{43B1ECA7-AEDA-44C7-BCE1-465F7E39CF98}" destId="{234918A6-1552-482D-96BF-D5BA4F00FE56}" srcOrd="0" destOrd="0" presId="urn:microsoft.com/office/officeart/2008/layout/VerticalCurvedList"/>
    <dgm:cxn modelId="{43CDA942-CD70-4507-8001-03E0D00ABB82}" type="presParOf" srcId="{3E50EA5E-B141-4216-A93A-BFC84DF44F53}" destId="{CF7472E4-A919-4F81-B968-B05328B9DECB}" srcOrd="7" destOrd="0" presId="urn:microsoft.com/office/officeart/2008/layout/VerticalCurvedList"/>
    <dgm:cxn modelId="{7D00099C-6188-43CF-9D60-1ACDB2E39A4C}" type="presParOf" srcId="{3E50EA5E-B141-4216-A93A-BFC84DF44F53}" destId="{9D20FB2B-A45F-4476-8DEB-8353DE93AE24}" srcOrd="8" destOrd="0" presId="urn:microsoft.com/office/officeart/2008/layout/VerticalCurvedList"/>
    <dgm:cxn modelId="{AC35B907-6296-4A93-9DA6-56221B696474}" type="presParOf" srcId="{9D20FB2B-A45F-4476-8DEB-8353DE93AE24}" destId="{379C2E76-6434-4C52-8C3E-2F6FDBAAF0B2}" srcOrd="0" destOrd="0" presId="urn:microsoft.com/office/officeart/2008/layout/VerticalCurvedList"/>
    <dgm:cxn modelId="{011A74B6-9CE1-4F54-8716-36D6428CCE8B}" type="presParOf" srcId="{3E50EA5E-B141-4216-A93A-BFC84DF44F53}" destId="{70A668D3-D43C-4A7E-9FCC-6A0E7F76B86F}" srcOrd="9" destOrd="0" presId="urn:microsoft.com/office/officeart/2008/layout/VerticalCurvedList"/>
    <dgm:cxn modelId="{3949F54C-3928-43D4-9F07-CB4C9C87A83E}" type="presParOf" srcId="{3E50EA5E-B141-4216-A93A-BFC84DF44F53}" destId="{9735FD42-EA0C-4712-A5EA-356A60F33CC5}" srcOrd="10" destOrd="0" presId="urn:microsoft.com/office/officeart/2008/layout/VerticalCurvedList"/>
    <dgm:cxn modelId="{DC88A91E-675B-40F1-8997-43739B4B32ED}" type="presParOf" srcId="{9735FD42-EA0C-4712-A5EA-356A60F33CC5}" destId="{0A0B9C38-634C-4698-8B4C-C57F2BA1AEBC}" srcOrd="0" destOrd="0" presId="urn:microsoft.com/office/officeart/2008/layout/VerticalCurvedList"/>
    <dgm:cxn modelId="{35DB62CB-612F-4490-9FAE-AAB6DC9316C8}" type="presParOf" srcId="{3E50EA5E-B141-4216-A93A-BFC84DF44F53}" destId="{A872F728-6C0E-4175-B675-6171265CD648}" srcOrd="11" destOrd="0" presId="urn:microsoft.com/office/officeart/2008/layout/VerticalCurvedList"/>
    <dgm:cxn modelId="{B09A3749-4730-461E-B48A-873D913BE2D7}" type="presParOf" srcId="{3E50EA5E-B141-4216-A93A-BFC84DF44F53}" destId="{AD38D53D-A78B-4F0E-8D14-28D00CC32847}" srcOrd="12" destOrd="0" presId="urn:microsoft.com/office/officeart/2008/layout/VerticalCurvedList"/>
    <dgm:cxn modelId="{1B778F21-346D-4590-AD35-FAE4467D7C37}" type="presParOf" srcId="{AD38D53D-A78B-4F0E-8D14-28D00CC32847}" destId="{62F16490-DE56-4612-87F2-6F36CA1A0AD0}" srcOrd="0" destOrd="0" presId="urn:microsoft.com/office/officeart/2008/layout/VerticalCurvedList"/>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4AA9-68C4-4669-9F32-5A65BABE1F40}">
      <dsp:nvSpPr>
        <dsp:cNvPr id="0" name=""/>
        <dsp:cNvSpPr/>
      </dsp:nvSpPr>
      <dsp:spPr>
        <a:xfrm>
          <a:off x="-6584109" y="-1006906"/>
          <a:ext cx="7836523" cy="7836523"/>
        </a:xfrm>
        <a:prstGeom prst="blockArc">
          <a:avLst>
            <a:gd name="adj1" fmla="val 18900000"/>
            <a:gd name="adj2" fmla="val 2700000"/>
            <a:gd name="adj3" fmla="val 27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3E3BBE-B845-40BF-9E8F-2050AEB9B2B9}">
      <dsp:nvSpPr>
        <dsp:cNvPr id="0" name=""/>
        <dsp:cNvSpPr/>
      </dsp:nvSpPr>
      <dsp:spPr>
        <a:xfrm>
          <a:off x="466118" y="306623"/>
          <a:ext cx="7681947" cy="6130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6581" tIns="81280" rIns="81280" bIns="81280" numCol="1" spcCol="1270" anchor="ctr" anchorCtr="0">
          <a:noAutofit/>
        </a:bodyPr>
        <a:lstStyle/>
        <a:p>
          <a:pPr lvl="0" algn="l" defTabSz="1422400">
            <a:lnSpc>
              <a:spcPct val="90000"/>
            </a:lnSpc>
            <a:spcBef>
              <a:spcPct val="0"/>
            </a:spcBef>
            <a:spcAft>
              <a:spcPct val="35000"/>
            </a:spcAft>
          </a:pPr>
          <a:r>
            <a:rPr lang="en-US" sz="3200" b="0" kern="1200" dirty="0" err="1" smtClean="0">
              <a:latin typeface="Times New Roman" pitchFamily="18" charset="0"/>
              <a:cs typeface="Times New Roman" pitchFamily="18" charset="0"/>
            </a:rPr>
            <a:t>Định</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nghĩa</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và</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dịch</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tễ</a:t>
          </a:r>
          <a:r>
            <a:rPr lang="en-US" sz="3200" b="0" kern="1200" dirty="0" smtClean="0"/>
            <a:t>		</a:t>
          </a:r>
          <a:endParaRPr lang="en-US" sz="3200" b="0" kern="1200" dirty="0"/>
        </a:p>
      </dsp:txBody>
      <dsp:txXfrm>
        <a:off x="466118" y="306623"/>
        <a:ext cx="7681947" cy="613015"/>
      </dsp:txXfrm>
    </dsp:sp>
    <dsp:sp modelId="{CAF1F3D6-EFD9-4F35-8ED0-6E521D0E9E52}">
      <dsp:nvSpPr>
        <dsp:cNvPr id="0" name=""/>
        <dsp:cNvSpPr/>
      </dsp:nvSpPr>
      <dsp:spPr>
        <a:xfrm>
          <a:off x="82983" y="229997"/>
          <a:ext cx="766268" cy="76626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E623CDB-9481-47FA-A2FC-4D76A0FDD3E7}">
      <dsp:nvSpPr>
        <dsp:cNvPr id="0" name=""/>
        <dsp:cNvSpPr/>
      </dsp:nvSpPr>
      <dsp:spPr>
        <a:xfrm>
          <a:off x="970364" y="1226030"/>
          <a:ext cx="7177700" cy="6130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6581" tIns="81280" rIns="81280" bIns="81280" numCol="1" spcCol="1270" anchor="ctr" anchorCtr="0">
          <a:noAutofit/>
        </a:bodyPr>
        <a:lstStyle/>
        <a:p>
          <a:pPr lvl="0" algn="l" defTabSz="1422400">
            <a:lnSpc>
              <a:spcPct val="90000"/>
            </a:lnSpc>
            <a:spcBef>
              <a:spcPct val="0"/>
            </a:spcBef>
            <a:spcAft>
              <a:spcPct val="35000"/>
            </a:spcAft>
          </a:pPr>
          <a:r>
            <a:rPr lang="en-US" sz="3200" b="0" kern="1200" dirty="0" err="1" smtClean="0">
              <a:latin typeface="Times New Roman" pitchFamily="18" charset="0"/>
              <a:cs typeface="Times New Roman" pitchFamily="18" charset="0"/>
            </a:rPr>
            <a:t>Nguyên</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nhân</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và</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cơ</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chế</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sinh</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bệnh</a:t>
          </a:r>
          <a:endParaRPr lang="en-US" sz="3200" b="0" kern="1200" dirty="0">
            <a:latin typeface="Times New Roman" pitchFamily="18" charset="0"/>
            <a:cs typeface="Times New Roman" pitchFamily="18" charset="0"/>
          </a:endParaRPr>
        </a:p>
      </dsp:txBody>
      <dsp:txXfrm>
        <a:off x="970364" y="1226030"/>
        <a:ext cx="7177700" cy="613015"/>
      </dsp:txXfrm>
    </dsp:sp>
    <dsp:sp modelId="{0FB5C91C-C292-432B-96D1-55B30A2764BE}">
      <dsp:nvSpPr>
        <dsp:cNvPr id="0" name=""/>
        <dsp:cNvSpPr/>
      </dsp:nvSpPr>
      <dsp:spPr>
        <a:xfrm>
          <a:off x="587230" y="1149403"/>
          <a:ext cx="766268" cy="76626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4DAB9BB-C532-4F11-87B5-61490A096CDF}">
      <dsp:nvSpPr>
        <dsp:cNvPr id="0" name=""/>
        <dsp:cNvSpPr/>
      </dsp:nvSpPr>
      <dsp:spPr>
        <a:xfrm>
          <a:off x="1200944" y="2145436"/>
          <a:ext cx="6947121" cy="6130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6581" tIns="81280" rIns="81280" bIns="81280" numCol="1" spcCol="1270" anchor="ctr" anchorCtr="0">
          <a:noAutofit/>
        </a:bodyPr>
        <a:lstStyle/>
        <a:p>
          <a:pPr lvl="0" algn="l" defTabSz="1422400">
            <a:lnSpc>
              <a:spcPct val="90000"/>
            </a:lnSpc>
            <a:spcBef>
              <a:spcPct val="0"/>
            </a:spcBef>
            <a:spcAft>
              <a:spcPct val="35000"/>
            </a:spcAft>
          </a:pPr>
          <a:r>
            <a:rPr lang="en-US" sz="3200" b="0" kern="1200" dirty="0" err="1" smtClean="0">
              <a:latin typeface="Times New Roman" pitchFamily="18" charset="0"/>
              <a:cs typeface="Times New Roman" pitchFamily="18" charset="0"/>
            </a:rPr>
            <a:t>Triệu</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chứng</a:t>
          </a:r>
          <a:endParaRPr lang="en-US" sz="3200" b="0" kern="1200" dirty="0">
            <a:latin typeface="Times New Roman" pitchFamily="18" charset="0"/>
            <a:cs typeface="Times New Roman" pitchFamily="18" charset="0"/>
          </a:endParaRPr>
        </a:p>
      </dsp:txBody>
      <dsp:txXfrm>
        <a:off x="1200944" y="2145436"/>
        <a:ext cx="6947121" cy="613015"/>
      </dsp:txXfrm>
    </dsp:sp>
    <dsp:sp modelId="{234918A6-1552-482D-96BF-D5BA4F00FE56}">
      <dsp:nvSpPr>
        <dsp:cNvPr id="0" name=""/>
        <dsp:cNvSpPr/>
      </dsp:nvSpPr>
      <dsp:spPr>
        <a:xfrm>
          <a:off x="817809" y="2068809"/>
          <a:ext cx="766268" cy="76626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F7472E4-A919-4F81-B968-B05328B9DECB}">
      <dsp:nvSpPr>
        <dsp:cNvPr id="0" name=""/>
        <dsp:cNvSpPr/>
      </dsp:nvSpPr>
      <dsp:spPr>
        <a:xfrm>
          <a:off x="1200944" y="3064259"/>
          <a:ext cx="6947121" cy="6130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6581" tIns="81280" rIns="81280" bIns="81280" numCol="1" spcCol="1270" anchor="ctr" anchorCtr="0">
          <a:noAutofit/>
        </a:bodyPr>
        <a:lstStyle/>
        <a:p>
          <a:pPr lvl="0" algn="l" defTabSz="1422400">
            <a:lnSpc>
              <a:spcPct val="90000"/>
            </a:lnSpc>
            <a:spcBef>
              <a:spcPct val="0"/>
            </a:spcBef>
            <a:spcAft>
              <a:spcPct val="35000"/>
            </a:spcAft>
          </a:pPr>
          <a:r>
            <a:rPr lang="en-US" sz="3200" b="0" kern="1200" dirty="0" err="1" smtClean="0">
              <a:latin typeface="Times New Roman" pitchFamily="18" charset="0"/>
              <a:cs typeface="Times New Roman" pitchFamily="18" charset="0"/>
            </a:rPr>
            <a:t>Tiến</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triển</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và</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biến</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chứng</a:t>
          </a:r>
          <a:endParaRPr lang="en-US" sz="3200" b="0" kern="1200" dirty="0">
            <a:latin typeface="Times New Roman" pitchFamily="18" charset="0"/>
            <a:cs typeface="Times New Roman" pitchFamily="18" charset="0"/>
          </a:endParaRPr>
        </a:p>
      </dsp:txBody>
      <dsp:txXfrm>
        <a:off x="1200944" y="3064259"/>
        <a:ext cx="6947121" cy="613015"/>
      </dsp:txXfrm>
    </dsp:sp>
    <dsp:sp modelId="{379C2E76-6434-4C52-8C3E-2F6FDBAAF0B2}">
      <dsp:nvSpPr>
        <dsp:cNvPr id="0" name=""/>
        <dsp:cNvSpPr/>
      </dsp:nvSpPr>
      <dsp:spPr>
        <a:xfrm>
          <a:off x="817809" y="2987633"/>
          <a:ext cx="766268" cy="76626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0A668D3-D43C-4A7E-9FCC-6A0E7F76B86F}">
      <dsp:nvSpPr>
        <dsp:cNvPr id="0" name=""/>
        <dsp:cNvSpPr/>
      </dsp:nvSpPr>
      <dsp:spPr>
        <a:xfrm>
          <a:off x="970364" y="3983665"/>
          <a:ext cx="7177700" cy="6130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6581" tIns="81280" rIns="81280" bIns="81280" numCol="1" spcCol="1270" anchor="ctr" anchorCtr="0">
          <a:noAutofit/>
        </a:bodyPr>
        <a:lstStyle/>
        <a:p>
          <a:pPr lvl="0" algn="l" defTabSz="1422400">
            <a:lnSpc>
              <a:spcPct val="90000"/>
            </a:lnSpc>
            <a:spcBef>
              <a:spcPct val="0"/>
            </a:spcBef>
            <a:spcAft>
              <a:spcPct val="35000"/>
            </a:spcAft>
          </a:pPr>
          <a:r>
            <a:rPr lang="en-US" sz="3200" b="0" kern="1200" dirty="0" err="1" smtClean="0">
              <a:latin typeface="Times New Roman" pitchFamily="18" charset="0"/>
              <a:cs typeface="Times New Roman" pitchFamily="18" charset="0"/>
            </a:rPr>
            <a:t>Điều</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trị</a:t>
          </a:r>
          <a:endParaRPr lang="en-US" sz="3200" b="0" kern="1200" dirty="0">
            <a:latin typeface="Times New Roman" pitchFamily="18" charset="0"/>
            <a:cs typeface="Times New Roman" pitchFamily="18" charset="0"/>
          </a:endParaRPr>
        </a:p>
      </dsp:txBody>
      <dsp:txXfrm>
        <a:off x="970364" y="3983665"/>
        <a:ext cx="7177700" cy="613015"/>
      </dsp:txXfrm>
    </dsp:sp>
    <dsp:sp modelId="{0A0B9C38-634C-4698-8B4C-C57F2BA1AEBC}">
      <dsp:nvSpPr>
        <dsp:cNvPr id="0" name=""/>
        <dsp:cNvSpPr/>
      </dsp:nvSpPr>
      <dsp:spPr>
        <a:xfrm>
          <a:off x="587230" y="3907039"/>
          <a:ext cx="766268" cy="76626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872F728-6C0E-4175-B675-6171265CD648}">
      <dsp:nvSpPr>
        <dsp:cNvPr id="0" name=""/>
        <dsp:cNvSpPr/>
      </dsp:nvSpPr>
      <dsp:spPr>
        <a:xfrm>
          <a:off x="466118" y="4903072"/>
          <a:ext cx="7681947" cy="61301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6581" tIns="81280" rIns="81280" bIns="81280" numCol="1" spcCol="1270" anchor="ctr" anchorCtr="0">
          <a:noAutofit/>
        </a:bodyPr>
        <a:lstStyle/>
        <a:p>
          <a:pPr lvl="0" algn="l" defTabSz="1422400">
            <a:lnSpc>
              <a:spcPct val="90000"/>
            </a:lnSpc>
            <a:spcBef>
              <a:spcPct val="0"/>
            </a:spcBef>
            <a:spcAft>
              <a:spcPct val="35000"/>
            </a:spcAft>
          </a:pPr>
          <a:r>
            <a:rPr lang="en-US" sz="3200" b="0" kern="1200" dirty="0" err="1" smtClean="0">
              <a:latin typeface="Times New Roman" pitchFamily="18" charset="0"/>
              <a:cs typeface="Times New Roman" pitchFamily="18" charset="0"/>
            </a:rPr>
            <a:t>Dự</a:t>
          </a:r>
          <a:r>
            <a:rPr lang="en-US" sz="3200" b="0" kern="1200" dirty="0" smtClean="0">
              <a:latin typeface="Times New Roman" pitchFamily="18" charset="0"/>
              <a:cs typeface="Times New Roman" pitchFamily="18" charset="0"/>
            </a:rPr>
            <a:t> </a:t>
          </a:r>
          <a:r>
            <a:rPr lang="en-US" sz="3200" b="0" kern="1200" dirty="0" err="1" smtClean="0">
              <a:latin typeface="Times New Roman" pitchFamily="18" charset="0"/>
              <a:cs typeface="Times New Roman" pitchFamily="18" charset="0"/>
            </a:rPr>
            <a:t>phòng</a:t>
          </a:r>
          <a:endParaRPr lang="en-US" sz="3200" b="0" kern="1200" dirty="0">
            <a:latin typeface="Times New Roman" pitchFamily="18" charset="0"/>
            <a:cs typeface="Times New Roman" pitchFamily="18" charset="0"/>
          </a:endParaRPr>
        </a:p>
      </dsp:txBody>
      <dsp:txXfrm>
        <a:off x="466118" y="4903072"/>
        <a:ext cx="7681947" cy="613015"/>
      </dsp:txXfrm>
    </dsp:sp>
    <dsp:sp modelId="{62F16490-DE56-4612-87F2-6F36CA1A0AD0}">
      <dsp:nvSpPr>
        <dsp:cNvPr id="0" name=""/>
        <dsp:cNvSpPr/>
      </dsp:nvSpPr>
      <dsp:spPr>
        <a:xfrm>
          <a:off x="82983" y="4826445"/>
          <a:ext cx="766268" cy="76626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txBox="1">
            <a:spLocks noGrp="1"/>
          </p:cNvSpPr>
          <p:nvPr>
            <p:ph type="hdr"/>
          </p:nvPr>
        </p:nvSpPr>
        <p:spPr>
          <a:xfrm>
            <a:off x="0" y="0"/>
            <a:ext cx="2971800" cy="457200"/>
          </a:xfrm>
          <a:prstGeom prst="rect">
            <a:avLst/>
          </a:prstGeom>
        </p:spPr>
        <p:txBody>
          <a:bodyPr/>
          <a:lstStyle>
            <a:lvl1pPr lvl="0">
              <a:defRPr/>
            </a:lvl1pPr>
          </a:lstStyle>
          <a:p>
            <a:endParaRPr/>
          </a:p>
        </p:txBody>
      </p:sp>
      <p:sp>
        <p:nvSpPr>
          <p:cNvPr id="3" name="Date Placeholder 2"/>
          <p:cNvSpPr txBox="1">
            <a:spLocks noGrp="1"/>
          </p:cNvSpPr>
          <p:nvPr>
            <p:ph type="dt" idx="1"/>
          </p:nvPr>
        </p:nvSpPr>
        <p:spPr>
          <a:xfrm>
            <a:off x="3884613" y="0"/>
            <a:ext cx="2971800" cy="457200"/>
          </a:xfrm>
          <a:prstGeom prst="rect">
            <a:avLst/>
          </a:prstGeom>
        </p:spPr>
        <p:txBody>
          <a:bodyPr/>
          <a:lstStyle>
            <a:lvl1pPr lvl="0">
              <a:defRPr/>
            </a:lvl1pPr>
          </a:lstStyle>
          <a:p>
            <a:endParaRPr/>
          </a:p>
        </p:txBody>
      </p:sp>
      <p:sp>
        <p:nvSpPr>
          <p:cNvPr id="4" name="Slide Image Placeholder 3"/>
          <p:cNvSpPr txBox="1">
            <a:spLocks noGrp="1" noRot="1" noChangeAspect="1"/>
          </p:cNvSpPr>
          <p:nvPr>
            <p:ph type="sldImg" idx="2"/>
          </p:nvPr>
        </p:nvSpPr>
        <p:spPr>
          <a:xfrm>
            <a:off x="1144588" y="685800"/>
            <a:ext cx="4568825" cy="3429000"/>
          </a:xfrm>
          <a:prstGeom prst="rect">
            <a:avLst/>
          </a:prstGeom>
        </p:spPr>
        <p:txBody>
          <a:bodyPr/>
          <a:lstStyle>
            <a:lvl1pPr lvl="0">
              <a:defRPr/>
            </a:lvl1pPr>
          </a:lstStyle>
          <a:p>
            <a:endParaRPr/>
          </a:p>
        </p:txBody>
      </p:sp>
      <p:sp>
        <p:nvSpPr>
          <p:cNvPr id="5" name="Notes Placeholder 4"/>
          <p:cNvSpPr txBox="1">
            <a:spLocks noGrp="1"/>
          </p:cNvSpPr>
          <p:nvPr>
            <p:ph type="body" idx="3"/>
          </p:nvPr>
        </p:nvSpPr>
        <p:spPr>
          <a:xfrm>
            <a:off x="685800" y="4343400"/>
            <a:ext cx="5486400" cy="4114800"/>
          </a:xfrm>
          <a:prstGeom prst="rect">
            <a:avLst/>
          </a:prstGeom>
        </p:spPr>
        <p:txBody>
          <a:bodyPr/>
          <a:lstStyle>
            <a:lvl1pPr lvl="0">
              <a:defRPr/>
            </a:lvl1pPr>
          </a:lstStyle>
          <a:p>
            <a:pPr lvl="0"/>
            <a:r>
              <a:rPr/>
              <a:t>Click to edit master text styles</a:t>
            </a:r>
          </a:p>
        </p:txBody>
      </p:sp>
      <p:sp>
        <p:nvSpPr>
          <p:cNvPr id="6" name="Footer Placeholder 5"/>
          <p:cNvSpPr txBox="1">
            <a:spLocks noGrp="1"/>
          </p:cNvSpPr>
          <p:nvPr>
            <p:ph type="ftr" idx="4"/>
          </p:nvPr>
        </p:nvSpPr>
        <p:spPr>
          <a:xfrm>
            <a:off x="0" y="8685212"/>
            <a:ext cx="2971800" cy="457200"/>
          </a:xfrm>
          <a:prstGeom prst="rect">
            <a:avLst/>
          </a:prstGeom>
        </p:spPr>
        <p:txBody>
          <a:bodyPr/>
          <a:lstStyle>
            <a:lvl1pPr lvl="0">
              <a:defRPr/>
            </a:lvl1pPr>
          </a:lstStyle>
          <a:p>
            <a:endParaRPr/>
          </a:p>
        </p:txBody>
      </p:sp>
      <p:sp>
        <p:nvSpPr>
          <p:cNvPr id="7" name="Slide Number Placeholder 6"/>
          <p:cNvSpPr txBox="1">
            <a:spLocks noGrp="1"/>
          </p:cNvSpPr>
          <p:nvPr>
            <p:ph type="sldNum" idx="5"/>
          </p:nvPr>
        </p:nvSpPr>
        <p:spPr>
          <a:xfrm>
            <a:off x="3884613" y="8685212"/>
            <a:ext cx="2971800" cy="457200"/>
          </a:xfrm>
          <a:prstGeom prst="rect">
            <a:avLst/>
          </a:prstGeom>
        </p:spPr>
        <p:txBody>
          <a:bodyPr/>
          <a:lstStyle>
            <a:lvl1pPr lvl="0">
              <a:defRPr/>
            </a:lvl1pPr>
          </a:lstStyle>
          <a:p>
            <a:fld id="{8B38DBA3-52F9-4AF4-A6A4-FA4D7DB2F99C}" type="slidenum">
              <a:t>‹#›</a:t>
            </a:fld>
            <a:endParaRPr/>
          </a:p>
        </p:txBody>
      </p:sp>
    </p:spTree>
    <p:extLst>
      <p:ext uri="{BB962C8B-B14F-4D97-AF65-F5344CB8AC3E}">
        <p14:creationId xmlns:p14="http://schemas.microsoft.com/office/powerpoint/2010/main" val="4094250083"/>
      </p:ext>
    </p:extLst>
  </p:cSld>
  <p:clrMap bg1="lt1" tx1="dk1" bg2="lt2" tx2="dk2" accent1="accent1" accent2="accent2" accent3="accent3" accent4="accent4" accent5="accent5" accent6="accent6" hlink="hlink" folHlink="folHlink"/>
  <p:notesStyle>
    <a:lvl1pPr marL="0" algn="l" defTabSz="600212" rtl="0" eaLnBrk="1" latinLnBrk="0" hangingPunct="1">
      <a:defRPr sz="800" kern="1200">
        <a:solidFill>
          <a:schemeClr val="tx1"/>
        </a:solidFill>
        <a:latin typeface="+mn-lt"/>
        <a:ea typeface="+mn-ea"/>
        <a:cs typeface="+mn-cs"/>
      </a:defRPr>
    </a:lvl1pPr>
    <a:lvl2pPr marL="300106" algn="l" defTabSz="600212" rtl="0" eaLnBrk="1" latinLnBrk="0" hangingPunct="1">
      <a:defRPr sz="800" kern="1200">
        <a:solidFill>
          <a:schemeClr val="tx1"/>
        </a:solidFill>
        <a:latin typeface="+mn-lt"/>
        <a:ea typeface="+mn-ea"/>
        <a:cs typeface="+mn-cs"/>
      </a:defRPr>
    </a:lvl2pPr>
    <a:lvl3pPr marL="600212" algn="l" defTabSz="600212" rtl="0" eaLnBrk="1" latinLnBrk="0" hangingPunct="1">
      <a:defRPr sz="800" kern="1200">
        <a:solidFill>
          <a:schemeClr val="tx1"/>
        </a:solidFill>
        <a:latin typeface="+mn-lt"/>
        <a:ea typeface="+mn-ea"/>
        <a:cs typeface="+mn-cs"/>
      </a:defRPr>
    </a:lvl3pPr>
    <a:lvl4pPr marL="900318" algn="l" defTabSz="600212" rtl="0" eaLnBrk="1" latinLnBrk="0" hangingPunct="1">
      <a:defRPr sz="800" kern="1200">
        <a:solidFill>
          <a:schemeClr val="tx1"/>
        </a:solidFill>
        <a:latin typeface="+mn-lt"/>
        <a:ea typeface="+mn-ea"/>
        <a:cs typeface="+mn-cs"/>
      </a:defRPr>
    </a:lvl4pPr>
    <a:lvl5pPr marL="1200424" algn="l" defTabSz="600212" rtl="0" eaLnBrk="1" latinLnBrk="0" hangingPunct="1">
      <a:defRPr sz="800" kern="1200">
        <a:solidFill>
          <a:schemeClr val="tx1"/>
        </a:solidFill>
        <a:latin typeface="+mn-lt"/>
        <a:ea typeface="+mn-ea"/>
        <a:cs typeface="+mn-cs"/>
      </a:defRPr>
    </a:lvl5pPr>
    <a:lvl6pPr marL="1500530" algn="l" defTabSz="600212" rtl="0" eaLnBrk="1" latinLnBrk="0" hangingPunct="1">
      <a:defRPr sz="800" kern="1200">
        <a:solidFill>
          <a:schemeClr val="tx1"/>
        </a:solidFill>
        <a:latin typeface="+mn-lt"/>
        <a:ea typeface="+mn-ea"/>
        <a:cs typeface="+mn-cs"/>
      </a:defRPr>
    </a:lvl6pPr>
    <a:lvl7pPr marL="1800636" algn="l" defTabSz="600212" rtl="0" eaLnBrk="1" latinLnBrk="0" hangingPunct="1">
      <a:defRPr sz="800" kern="1200">
        <a:solidFill>
          <a:schemeClr val="tx1"/>
        </a:solidFill>
        <a:latin typeface="+mn-lt"/>
        <a:ea typeface="+mn-ea"/>
        <a:cs typeface="+mn-cs"/>
      </a:defRPr>
    </a:lvl7pPr>
    <a:lvl8pPr marL="2100743" algn="l" defTabSz="600212" rtl="0" eaLnBrk="1" latinLnBrk="0" hangingPunct="1">
      <a:defRPr sz="800" kern="1200">
        <a:solidFill>
          <a:schemeClr val="tx1"/>
        </a:solidFill>
        <a:latin typeface="+mn-lt"/>
        <a:ea typeface="+mn-ea"/>
        <a:cs typeface="+mn-cs"/>
      </a:defRPr>
    </a:lvl8pPr>
    <a:lvl9pPr marL="2400849" algn="l" defTabSz="600212"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D1D46-64DC-4C2E-918B-C0333B8ABD21}" type="slidenum">
              <a:rPr lang="en-US" smtClean="0"/>
              <a:t>2</a:t>
            </a:fld>
            <a:endParaRPr lang="en-US"/>
          </a:p>
        </p:txBody>
      </p:sp>
    </p:spTree>
    <p:extLst>
      <p:ext uri="{BB962C8B-B14F-4D97-AF65-F5344CB8AC3E}">
        <p14:creationId xmlns:p14="http://schemas.microsoft.com/office/powerpoint/2010/main" val="342303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7AEC-556D-498E-B902-5C084331C016}" type="slidenum">
              <a:rPr lang="en-US" smtClean="0"/>
              <a:t>6</a:t>
            </a:fld>
            <a:endParaRPr lang="en-US"/>
          </a:p>
        </p:txBody>
      </p:sp>
    </p:spTree>
    <p:extLst>
      <p:ext uri="{BB962C8B-B14F-4D97-AF65-F5344CB8AC3E}">
        <p14:creationId xmlns:p14="http://schemas.microsoft.com/office/powerpoint/2010/main" val="269280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952" y="457306"/>
            <a:ext cx="2949689" cy="1600571"/>
          </a:xfrm>
          <a:prstGeom prst="rect">
            <a:avLst/>
          </a:prstGeom>
        </p:spPr>
        <p:txBody>
          <a:bodyPr anchor="b"/>
          <a:lstStyle>
            <a:lvl1pPr lvl="0" rtl="0">
              <a:defRPr sz="2100"/>
            </a:lvl1pPr>
          </a:lstStyle>
          <a:p>
            <a:pPr lvl="0" rtl="0"/>
            <a:r>
              <a:rPr/>
              <a:t>Click to edit Master title style</a:t>
            </a:r>
          </a:p>
        </p:txBody>
      </p:sp>
      <p:sp>
        <p:nvSpPr>
          <p:cNvPr id="3" name="Text Placeholder 2"/>
          <p:cNvSpPr txBox="1">
            <a:spLocks noGrp="1"/>
          </p:cNvSpPr>
          <p:nvPr>
            <p:ph type="body" idx="1"/>
          </p:nvPr>
        </p:nvSpPr>
        <p:spPr>
          <a:xfrm>
            <a:off x="3888067" y="987654"/>
            <a:ext cx="4629955" cy="4874753"/>
          </a:xfrm>
          <a:prstGeom prst="rect">
            <a:avLst/>
          </a:prstGeom>
        </p:spPr>
        <p:txBody>
          <a:bodyPr/>
          <a:lstStyle>
            <a:lvl1pPr lvl="0" rtl="0">
              <a:defRPr sz="2100"/>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Text Placeholder 3"/>
          <p:cNvSpPr txBox="1">
            <a:spLocks noGrp="1"/>
          </p:cNvSpPr>
          <p:nvPr>
            <p:ph type="body" sz="half" idx="2"/>
          </p:nvPr>
        </p:nvSpPr>
        <p:spPr>
          <a:xfrm>
            <a:off x="629952" y="2057877"/>
            <a:ext cx="2949689" cy="3812470"/>
          </a:xfrm>
          <a:prstGeom prst="rect">
            <a:avLst/>
          </a:prstGeom>
        </p:spPr>
        <p:txBody>
          <a:bodyPr/>
          <a:lstStyle>
            <a:lvl1pPr marL="0" lvl="0" indent="0" rtl="0">
              <a:buNone/>
              <a:defRPr sz="1100"/>
            </a:lvl1pPr>
          </a:lstStyle>
          <a:p>
            <a:pPr lvl="0" rtl="0"/>
            <a:r>
              <a:rPr/>
              <a:t>Click to edit Master text styles</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sz="half" idx="1"/>
          </p:nvPr>
        </p:nvSpPr>
        <p:spPr>
          <a:xfrm>
            <a:off x="628760" y="1826048"/>
            <a:ext cx="3886875" cy="4352346"/>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Text Placeholder 3"/>
          <p:cNvSpPr txBox="1">
            <a:spLocks noGrp="1"/>
          </p:cNvSpPr>
          <p:nvPr>
            <p:ph type="body" sz="half" idx="2"/>
          </p:nvPr>
        </p:nvSpPr>
        <p:spPr>
          <a:xfrm>
            <a:off x="4629955" y="1826048"/>
            <a:ext cx="3886875" cy="4352346"/>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952" y="457306"/>
            <a:ext cx="2949689" cy="1600571"/>
          </a:xfrm>
          <a:prstGeom prst="rect">
            <a:avLst/>
          </a:prstGeom>
        </p:spPr>
        <p:txBody>
          <a:bodyPr anchor="b"/>
          <a:lstStyle>
            <a:lvl1pPr lvl="0" rtl="0">
              <a:defRPr sz="2100"/>
            </a:lvl1pPr>
          </a:lstStyle>
          <a:p>
            <a:pPr lvl="0" rtl="0"/>
            <a:r>
              <a:rPr/>
              <a:t>Click to edit Master title style</a:t>
            </a:r>
          </a:p>
        </p:txBody>
      </p:sp>
      <p:sp>
        <p:nvSpPr>
          <p:cNvPr id="3" name="Picture Placeholder 2"/>
          <p:cNvSpPr txBox="1">
            <a:spLocks noGrp="1"/>
          </p:cNvSpPr>
          <p:nvPr>
            <p:ph type="pic" idx="1"/>
          </p:nvPr>
        </p:nvSpPr>
        <p:spPr>
          <a:xfrm>
            <a:off x="3888067" y="987654"/>
            <a:ext cx="4629955" cy="4874753"/>
          </a:xfrm>
          <a:prstGeom prst="rect">
            <a:avLst/>
          </a:prstGeom>
        </p:spPr>
        <p:txBody>
          <a:bodyPr/>
          <a:lstStyle>
            <a:lvl1pPr marL="0" lvl="0" indent="0" rtl="0">
              <a:buNone/>
              <a:defRPr sz="2100"/>
            </a:lvl1pPr>
          </a:lstStyle>
          <a:p>
            <a:endParaRPr/>
          </a:p>
        </p:txBody>
      </p:sp>
      <p:sp>
        <p:nvSpPr>
          <p:cNvPr id="4" name="Text Placeholder 3"/>
          <p:cNvSpPr txBox="1">
            <a:spLocks noGrp="1"/>
          </p:cNvSpPr>
          <p:nvPr>
            <p:ph type="body" sz="half" idx="2"/>
          </p:nvPr>
        </p:nvSpPr>
        <p:spPr>
          <a:xfrm>
            <a:off x="629952" y="2057877"/>
            <a:ext cx="2949689" cy="3812470"/>
          </a:xfrm>
          <a:prstGeom prst="rect">
            <a:avLst/>
          </a:prstGeom>
        </p:spPr>
        <p:txBody>
          <a:bodyPr/>
          <a:lstStyle>
            <a:lvl1pPr marL="0" lvl="0" indent="0" rtl="0">
              <a:buNone/>
              <a:defRPr sz="1100"/>
            </a:lvl1pPr>
          </a:lstStyle>
          <a:p>
            <a:pPr lvl="0" rtl="0"/>
            <a:r>
              <a:rPr/>
              <a:t>Click to edit Master text styles</a:t>
            </a:r>
          </a:p>
        </p:txBody>
      </p:sp>
      <p:sp>
        <p:nvSpPr>
          <p:cNvPr id="5" name="Date Placeholder 4"/>
          <p:cNvSpPr txBox="1">
            <a:spLocks noGrp="1"/>
          </p:cNvSpPr>
          <p:nvPr>
            <p:ph type="dt" sz="half" idx="10"/>
          </p:nvPr>
        </p:nvSpPr>
        <p:spPr>
          <a:prstGeom prst="rect">
            <a:avLst/>
          </a:prstGeom>
        </p:spPr>
        <p:txBody>
          <a:bodyPr/>
          <a:lstStyle>
            <a:lvl1pPr lvl="0">
              <a:defRPr/>
            </a:lvl1pPr>
          </a:lstStyle>
          <a:p>
            <a:endParaRPr/>
          </a:p>
        </p:txBody>
      </p:sp>
      <p:sp>
        <p:nvSpPr>
          <p:cNvPr id="6" name="Footer Placeholder 5"/>
          <p:cNvSpPr txBox="1">
            <a:spLocks noGrp="1"/>
          </p:cNvSpPr>
          <p:nvPr>
            <p:ph type="ftr" sz="quarter" idx="11"/>
          </p:nvPr>
        </p:nvSpPr>
        <p:spPr>
          <a:prstGeom prst="rect">
            <a:avLst/>
          </a:prstGeom>
        </p:spPr>
        <p:txBody>
          <a:bodyPr/>
          <a:lstStyle>
            <a:lvl1pPr lvl="0">
              <a:defRPr/>
            </a:lvl1pPr>
          </a:lstStyle>
          <a:p>
            <a:endParaRPr/>
          </a:p>
        </p:txBody>
      </p:sp>
      <p:sp>
        <p:nvSpPr>
          <p:cNvPr id="7" name="Slide Number Placeholder 6"/>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23997" y="1710135"/>
            <a:ext cx="7888070" cy="2853397"/>
          </a:xfrm>
          <a:prstGeom prst="rect">
            <a:avLst/>
          </a:prstGeom>
        </p:spPr>
        <p:txBody>
          <a:bodyPr anchor="b"/>
          <a:lstStyle>
            <a:lvl1pPr lvl="0" rtl="0">
              <a:defRPr sz="3900"/>
            </a:lvl1pPr>
          </a:lstStyle>
          <a:p>
            <a:pPr lvl="0" rtl="0"/>
            <a:r>
              <a:rPr/>
              <a:t>Click to edit Master title style</a:t>
            </a:r>
          </a:p>
        </p:txBody>
      </p:sp>
      <p:sp>
        <p:nvSpPr>
          <p:cNvPr id="3" name="Text Placeholder 2"/>
          <p:cNvSpPr txBox="1">
            <a:spLocks noGrp="1"/>
          </p:cNvSpPr>
          <p:nvPr>
            <p:ph type="body" idx="1"/>
          </p:nvPr>
        </p:nvSpPr>
        <p:spPr>
          <a:xfrm>
            <a:off x="623997" y="4590527"/>
            <a:ext cx="7888070" cy="1500534"/>
          </a:xfrm>
          <a:prstGeom prst="rect">
            <a:avLst/>
          </a:prstGeom>
        </p:spPr>
        <p:txBody>
          <a:bodyPr/>
          <a:lstStyle>
            <a:lvl1pPr marL="0" lvl="0" indent="0" rtl="0">
              <a:buNone/>
              <a:defRPr sz="1600">
                <a:solidFill>
                  <a:schemeClr val="tx1">
                    <a:tint val="75000"/>
                  </a:schemeClr>
                </a:solidFill>
              </a:defRPr>
            </a:lvl1pPr>
          </a:lstStyle>
          <a:p>
            <a:pPr lvl="0" rtl="0"/>
            <a:r>
              <a:rPr/>
              <a:t>Click to edit Master text styles</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txBox="1">
            <a:spLocks noGrp="1"/>
          </p:cNvSpPr>
          <p:nvPr>
            <p:ph type="dt" sz="half" idx="10"/>
          </p:nvPr>
        </p:nvSpPr>
        <p:spPr>
          <a:prstGeom prst="rect">
            <a:avLst/>
          </a:prstGeom>
        </p:spPr>
        <p:txBody>
          <a:bodyPr/>
          <a:lstStyle>
            <a:lvl1pPr lvl="0">
              <a:defRPr/>
            </a:lvl1pPr>
          </a:lstStyle>
          <a:p>
            <a:endParaRPr/>
          </a:p>
        </p:txBody>
      </p:sp>
      <p:sp>
        <p:nvSpPr>
          <p:cNvPr id="3" name="Footer Placeholder 2"/>
          <p:cNvSpPr txBox="1">
            <a:spLocks noGrp="1"/>
          </p:cNvSpPr>
          <p:nvPr>
            <p:ph type="ftr" sz="quarter" idx="11"/>
          </p:nvPr>
        </p:nvSpPr>
        <p:spPr>
          <a:prstGeom prst="rect">
            <a:avLst/>
          </a:prstGeom>
        </p:spPr>
        <p:txBody>
          <a:bodyPr/>
          <a:lstStyle>
            <a:lvl1pPr lvl="0">
              <a:defRPr/>
            </a:lvl1pPr>
          </a:lstStyle>
          <a:p>
            <a:endParaRPr/>
          </a:p>
        </p:txBody>
      </p:sp>
      <p:sp>
        <p:nvSpPr>
          <p:cNvPr id="4" name="Slide Number Placeholder 3"/>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143199" y="1122623"/>
            <a:ext cx="6859191" cy="2388153"/>
          </a:xfrm>
          <a:prstGeom prst="rect">
            <a:avLst/>
          </a:prstGeom>
        </p:spPr>
        <p:txBody>
          <a:bodyPr anchor="b"/>
          <a:lstStyle>
            <a:lvl1pPr lvl="0" algn="ctr" rtl="0">
              <a:defRPr sz="3900"/>
            </a:lvl1pPr>
          </a:lstStyle>
          <a:p>
            <a:pPr lvl="0" rtl="0"/>
            <a:r>
              <a:rPr/>
              <a:t>Click to edit Master title style</a:t>
            </a:r>
          </a:p>
        </p:txBody>
      </p:sp>
      <p:sp>
        <p:nvSpPr>
          <p:cNvPr id="3" name="Subtitle 2"/>
          <p:cNvSpPr txBox="1">
            <a:spLocks noGrp="1"/>
          </p:cNvSpPr>
          <p:nvPr>
            <p:ph type="subTitle" idx="1"/>
          </p:nvPr>
        </p:nvSpPr>
        <p:spPr>
          <a:xfrm>
            <a:off x="1143199" y="3602872"/>
            <a:ext cx="6859191" cy="1656146"/>
          </a:xfrm>
          <a:prstGeom prst="rect">
            <a:avLst/>
          </a:prstGeom>
        </p:spPr>
        <p:txBody>
          <a:bodyPr/>
          <a:lstStyle>
            <a:lvl1pPr marL="0" lvl="0" indent="0" algn="ctr" rtl="0">
              <a:buNone/>
              <a:defRPr sz="1600"/>
            </a:lvl1pPr>
          </a:lstStyle>
          <a:p>
            <a:pPr lvl="0" rtl="0"/>
            <a:r>
              <a:rPr/>
              <a:t>Click to edit Master subtitle style</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a:t>Click to edit Master title style</a:t>
            </a:r>
          </a:p>
        </p:txBody>
      </p:sp>
      <p:sp>
        <p:nvSpPr>
          <p:cNvPr id="3" name="Date Placeholder 2"/>
          <p:cNvSpPr txBox="1">
            <a:spLocks noGrp="1"/>
          </p:cNvSpPr>
          <p:nvPr>
            <p:ph type="dt" sz="half" idx="10"/>
          </p:nvPr>
        </p:nvSpPr>
        <p:spPr>
          <a:prstGeom prst="rect">
            <a:avLst/>
          </a:prstGeom>
        </p:spPr>
        <p:txBody>
          <a:bodyPr/>
          <a:lstStyle>
            <a:lvl1pPr lvl="0">
              <a:defRPr/>
            </a:lvl1pPr>
          </a:lstStyle>
          <a:p>
            <a:endParaRPr/>
          </a:p>
        </p:txBody>
      </p:sp>
      <p:sp>
        <p:nvSpPr>
          <p:cNvPr id="4" name="Footer Placeholder 3"/>
          <p:cNvSpPr txBox="1">
            <a:spLocks noGrp="1"/>
          </p:cNvSpPr>
          <p:nvPr>
            <p:ph type="ftr" sz="quarter" idx="11"/>
          </p:nvPr>
        </p:nvSpPr>
        <p:spPr>
          <a:prstGeom prst="rect">
            <a:avLst/>
          </a:prstGeom>
        </p:spPr>
        <p:txBody>
          <a:bodyPr/>
          <a:lstStyle>
            <a:lvl1pPr lvl="0">
              <a:defRPr/>
            </a:lvl1pPr>
          </a:lstStyle>
          <a:p>
            <a:endParaRPr/>
          </a:p>
        </p:txBody>
      </p:sp>
      <p:sp>
        <p:nvSpPr>
          <p:cNvPr id="5" name="Slide Number Placeholder 4"/>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6544811" y="365210"/>
            <a:ext cx="1972017" cy="5813185"/>
          </a:xfrm>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idx="1"/>
          </p:nvPr>
        </p:nvSpPr>
        <p:spPr>
          <a:xfrm>
            <a:off x="628759" y="365210"/>
            <a:ext cx="5801732" cy="5813185"/>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951" y="365210"/>
            <a:ext cx="7888070" cy="1325870"/>
          </a:xfrm>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idx="1"/>
          </p:nvPr>
        </p:nvSpPr>
        <p:spPr>
          <a:xfrm>
            <a:off x="629952" y="1681552"/>
            <a:ext cx="3869012" cy="824103"/>
          </a:xfrm>
          <a:prstGeom prst="rect">
            <a:avLst/>
          </a:prstGeom>
        </p:spPr>
        <p:txBody>
          <a:bodyPr anchor="b"/>
          <a:lstStyle>
            <a:lvl1pPr marL="0" lvl="0" indent="0" rtl="0">
              <a:buNone/>
              <a:defRPr sz="1600" b="1"/>
            </a:lvl1pPr>
          </a:lstStyle>
          <a:p>
            <a:pPr lvl="0" rtl="0"/>
            <a:r>
              <a:rPr/>
              <a:t>Click to edit Master text styles</a:t>
            </a:r>
          </a:p>
        </p:txBody>
      </p:sp>
      <p:sp>
        <p:nvSpPr>
          <p:cNvPr id="4" name="Text Placeholder 3"/>
          <p:cNvSpPr txBox="1">
            <a:spLocks noGrp="1"/>
          </p:cNvSpPr>
          <p:nvPr>
            <p:ph type="body" sz="half" idx="2"/>
          </p:nvPr>
        </p:nvSpPr>
        <p:spPr>
          <a:xfrm>
            <a:off x="629952" y="2505656"/>
            <a:ext cx="3869012" cy="3685441"/>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5" name="Text Placeholder 4"/>
          <p:cNvSpPr txBox="1">
            <a:spLocks noGrp="1"/>
          </p:cNvSpPr>
          <p:nvPr>
            <p:ph type="body" sz="quarter" idx="3"/>
          </p:nvPr>
        </p:nvSpPr>
        <p:spPr>
          <a:xfrm>
            <a:off x="4629955" y="1681552"/>
            <a:ext cx="3888066" cy="824103"/>
          </a:xfrm>
          <a:prstGeom prst="rect">
            <a:avLst/>
          </a:prstGeom>
        </p:spPr>
        <p:txBody>
          <a:bodyPr anchor="b"/>
          <a:lstStyle>
            <a:lvl1pPr marL="0" lvl="0" indent="0" rtl="0">
              <a:buNone/>
              <a:defRPr sz="1600" b="1"/>
            </a:lvl1pPr>
          </a:lstStyle>
          <a:p>
            <a:pPr lvl="0" rtl="0"/>
            <a:r>
              <a:rPr/>
              <a:t>Click to edit Master text styles</a:t>
            </a:r>
          </a:p>
        </p:txBody>
      </p:sp>
      <p:sp>
        <p:nvSpPr>
          <p:cNvPr id="6" name="Text Placeholder 5"/>
          <p:cNvSpPr txBox="1">
            <a:spLocks noGrp="1"/>
          </p:cNvSpPr>
          <p:nvPr>
            <p:ph type="body" sz="quarter" idx="4"/>
          </p:nvPr>
        </p:nvSpPr>
        <p:spPr>
          <a:xfrm>
            <a:off x="4629955" y="2505656"/>
            <a:ext cx="3888066" cy="3685441"/>
          </a:xfrm>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7" name="Date Placeholder 6"/>
          <p:cNvSpPr txBox="1">
            <a:spLocks noGrp="1"/>
          </p:cNvSpPr>
          <p:nvPr>
            <p:ph type="dt" sz="half" idx="10"/>
          </p:nvPr>
        </p:nvSpPr>
        <p:spPr>
          <a:prstGeom prst="rect">
            <a:avLst/>
          </a:prstGeom>
        </p:spPr>
        <p:txBody>
          <a:bodyPr/>
          <a:lstStyle>
            <a:lvl1pPr lvl="0">
              <a:defRPr/>
            </a:lvl1pPr>
          </a:lstStyle>
          <a:p>
            <a:endParaRPr/>
          </a:p>
        </p:txBody>
      </p:sp>
      <p:sp>
        <p:nvSpPr>
          <p:cNvPr id="8" name="Footer Placeholder 7"/>
          <p:cNvSpPr txBox="1">
            <a:spLocks noGrp="1"/>
          </p:cNvSpPr>
          <p:nvPr>
            <p:ph type="ftr" sz="quarter" idx="11"/>
          </p:nvPr>
        </p:nvSpPr>
        <p:spPr>
          <a:prstGeom prst="rect">
            <a:avLst/>
          </a:prstGeom>
        </p:spPr>
        <p:txBody>
          <a:bodyPr/>
          <a:lstStyle>
            <a:lvl1pPr lvl="0">
              <a:defRPr/>
            </a:lvl1pPr>
          </a:lstStyle>
          <a:p>
            <a:endParaRPr/>
          </a:p>
        </p:txBody>
      </p:sp>
      <p:sp>
        <p:nvSpPr>
          <p:cNvPr id="9" name="Slide Number Placeholder 8"/>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a:defRPr/>
            </a:lvl1pPr>
          </a:lstStyle>
          <a:p>
            <a:pPr lvl="0" rtl="0"/>
            <a:r>
              <a:rPr/>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10"/>
          </p:nvPr>
        </p:nvSpPr>
        <p:spPr>
          <a:prstGeom prst="rect">
            <a:avLst/>
          </a:prstGeom>
        </p:spPr>
        <p:txBody>
          <a:bodyPr/>
          <a:lstStyle>
            <a:lvl1pPr lvl="0">
              <a:defRPr/>
            </a:lvl1pPr>
          </a:lstStyle>
          <a:p>
            <a:endParaRPr/>
          </a:p>
        </p:txBody>
      </p:sp>
      <p:sp>
        <p:nvSpPr>
          <p:cNvPr id="5" name="Footer Placeholder 4"/>
          <p:cNvSpPr txBox="1">
            <a:spLocks noGrp="1"/>
          </p:cNvSpPr>
          <p:nvPr>
            <p:ph type="ftr" sz="quarter" idx="11"/>
          </p:nvPr>
        </p:nvSpPr>
        <p:spPr>
          <a:prstGeom prst="rect">
            <a:avLst/>
          </a:prstGeom>
        </p:spPr>
        <p:txBody>
          <a:bodyPr/>
          <a:lstStyle>
            <a:lvl1pPr lvl="0">
              <a:defRPr/>
            </a:lvl1pPr>
          </a:lstStyle>
          <a:p>
            <a:endParaRPr/>
          </a:p>
        </p:txBody>
      </p:sp>
      <p:sp>
        <p:nvSpPr>
          <p:cNvPr id="6" name="Slide Number Placeholder 5"/>
          <p:cNvSpPr txBox="1">
            <a:spLocks noGrp="1"/>
          </p:cNvSpPr>
          <p:nvPr>
            <p:ph type="sldNum" sz="quarter" idx="12"/>
          </p:nvPr>
        </p:nvSpPr>
        <p:spPr>
          <a:prstGeom prst="rect">
            <a:avLst/>
          </a:prstGeom>
        </p:spPr>
        <p:txBody>
          <a:bodyPr/>
          <a:lstStyle>
            <a:lvl1pPr lvl="0">
              <a:defRPr/>
            </a:lvl1pPr>
          </a:lstStyle>
          <a:p>
            <a:fld id="{8B38DBA3-52F9-4AF4-A6A4-FA4D7DB2F99C}"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28761" y="365210"/>
            <a:ext cx="7888070" cy="1325870"/>
          </a:xfrm>
          <a:prstGeom prst="rect">
            <a:avLst/>
          </a:prstGeom>
        </p:spPr>
        <p:txBody>
          <a:bodyPr lIns="60021" tIns="30011" rIns="60021" bIns="30011" anchor="ctr"/>
          <a:lstStyle>
            <a:lvl1pPr lvl="0">
              <a:defRPr/>
            </a:lvl1pPr>
          </a:lstStyle>
          <a:p>
            <a:pPr lvl="0" rtl="0"/>
            <a:r>
              <a:rPr/>
              <a:t>Click to edit Master title style</a:t>
            </a:r>
          </a:p>
        </p:txBody>
      </p:sp>
      <p:sp>
        <p:nvSpPr>
          <p:cNvPr id="3" name="Text Placeholder 2"/>
          <p:cNvSpPr txBox="1">
            <a:spLocks noGrp="1"/>
          </p:cNvSpPr>
          <p:nvPr>
            <p:ph type="body" idx="1"/>
          </p:nvPr>
        </p:nvSpPr>
        <p:spPr>
          <a:xfrm>
            <a:off x="628761" y="1826048"/>
            <a:ext cx="7888070" cy="4352346"/>
          </a:xfrm>
          <a:prstGeom prst="rect">
            <a:avLst/>
          </a:prstGeom>
        </p:spPr>
        <p:txBody>
          <a:bodyPr lIns="60021" tIns="30011" rIns="60021" bIns="30011"/>
          <a:lstStyle>
            <a:lvl1pPr lvl="0">
              <a:defRPr/>
            </a:lvl1pPr>
          </a:lstStyle>
          <a:p>
            <a:pPr lvl="0" rtl="0"/>
            <a:r>
              <a:rPr/>
              <a:t>Click to edit Master text styles</a:t>
            </a:r>
          </a:p>
          <a:p>
            <a:pPr lvl="1" rtl="0"/>
            <a:r>
              <a:rPr/>
              <a:t>Second level</a:t>
            </a:r>
          </a:p>
          <a:p>
            <a:pPr lvl="2" rtl="0"/>
            <a:r>
              <a:rPr/>
              <a:t>Third level</a:t>
            </a:r>
          </a:p>
          <a:p>
            <a:pPr lvl="3" rtl="0"/>
            <a:r>
              <a:rPr/>
              <a:t>Fourth level</a:t>
            </a:r>
          </a:p>
          <a:p>
            <a:pPr lvl="4" rtl="0"/>
            <a:r>
              <a:rPr/>
              <a:t>Fifth level</a:t>
            </a:r>
          </a:p>
        </p:txBody>
      </p:sp>
      <p:sp>
        <p:nvSpPr>
          <p:cNvPr id="4" name="Date Placeholder 3"/>
          <p:cNvSpPr txBox="1">
            <a:spLocks noGrp="1"/>
          </p:cNvSpPr>
          <p:nvPr>
            <p:ph type="dt" sz="half" idx="2"/>
          </p:nvPr>
        </p:nvSpPr>
        <p:spPr>
          <a:xfrm>
            <a:off x="628760" y="6357823"/>
            <a:ext cx="2057757" cy="365210"/>
          </a:xfrm>
          <a:prstGeom prst="rect">
            <a:avLst/>
          </a:prstGeom>
        </p:spPr>
        <p:txBody>
          <a:bodyPr lIns="60021" tIns="30011" rIns="60021" bIns="30011" anchor="ctr"/>
          <a:lstStyle>
            <a:lvl1pPr lvl="0" algn="l" rtl="0">
              <a:defRPr sz="800">
                <a:solidFill>
                  <a:schemeClr val="tx1">
                    <a:tint val="75000"/>
                  </a:schemeClr>
                </a:solidFill>
              </a:defRPr>
            </a:lvl1pPr>
          </a:lstStyle>
          <a:p>
            <a:endParaRPr/>
          </a:p>
        </p:txBody>
      </p:sp>
      <p:sp>
        <p:nvSpPr>
          <p:cNvPr id="5" name="Footer Placeholder 4"/>
          <p:cNvSpPr txBox="1">
            <a:spLocks noGrp="1"/>
          </p:cNvSpPr>
          <p:nvPr>
            <p:ph type="ftr" sz="quarter" idx="3"/>
          </p:nvPr>
        </p:nvSpPr>
        <p:spPr>
          <a:xfrm>
            <a:off x="3029478" y="6357823"/>
            <a:ext cx="3086636" cy="365210"/>
          </a:xfrm>
          <a:prstGeom prst="rect">
            <a:avLst/>
          </a:prstGeom>
        </p:spPr>
        <p:txBody>
          <a:bodyPr lIns="60021" tIns="30011" rIns="60021" bIns="30011" anchor="ctr"/>
          <a:lstStyle>
            <a:lvl1pPr lvl="0" algn="ctr" rtl="0">
              <a:defRPr sz="800">
                <a:solidFill>
                  <a:schemeClr val="tx1">
                    <a:tint val="75000"/>
                  </a:schemeClr>
                </a:solidFill>
              </a:defRPr>
            </a:lvl1pPr>
          </a:lstStyle>
          <a:p>
            <a:endParaRPr/>
          </a:p>
        </p:txBody>
      </p:sp>
      <p:sp>
        <p:nvSpPr>
          <p:cNvPr id="6" name="Slide Number Placeholder 5"/>
          <p:cNvSpPr txBox="1">
            <a:spLocks noGrp="1"/>
          </p:cNvSpPr>
          <p:nvPr>
            <p:ph type="sldNum" sz="quarter" idx="4"/>
          </p:nvPr>
        </p:nvSpPr>
        <p:spPr>
          <a:xfrm>
            <a:off x="6459072" y="6357823"/>
            <a:ext cx="2057757" cy="365210"/>
          </a:xfrm>
          <a:prstGeom prst="rect">
            <a:avLst/>
          </a:prstGeom>
        </p:spPr>
        <p:txBody>
          <a:bodyPr lIns="60021" tIns="30011" rIns="60021" bIns="30011" anchor="ctr"/>
          <a:lstStyle>
            <a:lvl1pPr lvl="0" algn="r" rtl="0">
              <a:defRPr sz="800">
                <a:solidFill>
                  <a:schemeClr val="tx1">
                    <a:tint val="75000"/>
                  </a:schemeClr>
                </a:solidFill>
              </a:defRPr>
            </a:lvl1pPr>
          </a:lstStyle>
          <a:p>
            <a:fld id="{8B38DBA3-52F9-4AF4-A6A4-FA4D7DB2F99C}" type="slidenum">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lvl="0" algn="l" rtl="0">
        <a:lnSpc>
          <a:spcPct val="90000"/>
        </a:lnSpc>
        <a:buNone/>
        <a:defRPr sz="2900">
          <a:solidFill>
            <a:schemeClr val="tx1"/>
          </a:solidFill>
          <a:latin typeface="Calibri Light"/>
        </a:defRPr>
      </a:lvl1pPr>
    </p:titleStyle>
    <p:bodyStyle>
      <a:lvl1pPr marL="150053" lvl="0" indent="-150053" algn="l" rtl="0">
        <a:lnSpc>
          <a:spcPct val="90000"/>
        </a:lnSpc>
        <a:spcBef>
          <a:spcPts val="656"/>
        </a:spcBef>
        <a:buFont typeface="Arial"/>
        <a:buChar char="•"/>
        <a:defRPr sz="1800">
          <a:solidFill>
            <a:schemeClr val="tx1"/>
          </a:solidFill>
          <a:latin typeface="Calibri"/>
        </a:defRPr>
      </a:lvl1pPr>
      <a:lvl2pPr marL="450159" lvl="0" indent="-150053" algn="l" rtl="0">
        <a:lnSpc>
          <a:spcPct val="90000"/>
        </a:lnSpc>
        <a:spcBef>
          <a:spcPts val="328"/>
        </a:spcBef>
        <a:buFont typeface="Arial"/>
        <a:buChar char="•"/>
        <a:defRPr sz="1600">
          <a:solidFill>
            <a:schemeClr val="tx1"/>
          </a:solidFill>
          <a:latin typeface="Calibri"/>
        </a:defRPr>
      </a:lvl2pPr>
      <a:lvl3pPr marL="750265" lvl="0" indent="-150053" algn="l" rtl="0">
        <a:lnSpc>
          <a:spcPct val="90000"/>
        </a:lnSpc>
        <a:spcBef>
          <a:spcPts val="328"/>
        </a:spcBef>
        <a:buFont typeface="Arial"/>
        <a:buChar char="•"/>
        <a:defRPr sz="1300">
          <a:solidFill>
            <a:schemeClr val="tx1"/>
          </a:solidFill>
          <a:latin typeface="Calibri"/>
        </a:defRPr>
      </a:lvl3pPr>
      <a:lvl4pPr marL="1050371" lvl="0" indent="-150053" algn="l" rtl="0">
        <a:lnSpc>
          <a:spcPct val="90000"/>
        </a:lnSpc>
        <a:spcBef>
          <a:spcPts val="328"/>
        </a:spcBef>
        <a:buFont typeface="Arial"/>
        <a:buChar char="•"/>
        <a:defRPr sz="1200">
          <a:solidFill>
            <a:schemeClr val="tx1"/>
          </a:solidFill>
          <a:latin typeface="Calibri"/>
        </a:defRPr>
      </a:lvl4pPr>
      <a:lvl5pPr marL="1350477" lvl="0" indent="-150053" algn="l" rtl="0">
        <a:lnSpc>
          <a:spcPct val="90000"/>
        </a:lnSpc>
        <a:spcBef>
          <a:spcPts val="328"/>
        </a:spcBef>
        <a:buFont typeface="Arial"/>
        <a:buChar char="•"/>
        <a:defRPr sz="1200">
          <a:solidFill>
            <a:schemeClr val="tx1"/>
          </a:solidFill>
          <a:latin typeface="Calibri"/>
        </a:defRPr>
      </a:lvl5pPr>
      <a:lvl6pPr marL="1650583" lvl="0" indent="-150053" algn="l" rtl="0">
        <a:lnSpc>
          <a:spcPct val="90000"/>
        </a:lnSpc>
        <a:spcBef>
          <a:spcPts val="328"/>
        </a:spcBef>
        <a:buFont typeface="Arial"/>
        <a:buChar char="•"/>
        <a:defRPr sz="1200">
          <a:solidFill>
            <a:schemeClr val="tx1"/>
          </a:solidFill>
          <a:latin typeface="Calibri"/>
        </a:defRPr>
      </a:lvl6pPr>
      <a:lvl7pPr marL="1950690" lvl="0" indent="-150053" algn="l" rtl="0">
        <a:lnSpc>
          <a:spcPct val="90000"/>
        </a:lnSpc>
        <a:spcBef>
          <a:spcPts val="328"/>
        </a:spcBef>
        <a:buFont typeface="Arial"/>
        <a:buChar char="•"/>
        <a:defRPr sz="1200">
          <a:solidFill>
            <a:schemeClr val="tx1"/>
          </a:solidFill>
          <a:latin typeface="Calibri"/>
        </a:defRPr>
      </a:lvl7pPr>
      <a:lvl8pPr marL="2250796" lvl="0" indent="-150053" algn="l" rtl="0">
        <a:lnSpc>
          <a:spcPct val="90000"/>
        </a:lnSpc>
        <a:spcBef>
          <a:spcPts val="328"/>
        </a:spcBef>
        <a:buFont typeface="Arial"/>
        <a:buChar char="•"/>
        <a:defRPr sz="1200">
          <a:solidFill>
            <a:schemeClr val="tx1"/>
          </a:solidFill>
          <a:latin typeface="Calibri"/>
        </a:defRPr>
      </a:lvl8pPr>
      <a:lvl9pPr marL="2550902" lvl="0" indent="-150053" algn="l" rtl="0">
        <a:lnSpc>
          <a:spcPct val="90000"/>
        </a:lnSpc>
        <a:spcBef>
          <a:spcPts val="328"/>
        </a:spcBef>
        <a:buFont typeface="Arial"/>
        <a:buChar char="•"/>
        <a:defRPr sz="1200">
          <a:solidFill>
            <a:schemeClr val="tx1"/>
          </a:solidFill>
          <a:latin typeface="Calibri"/>
        </a:defRPr>
      </a:lvl9pPr>
    </p:bodyStyle>
    <p:otherStyle>
      <a:lvl1pPr marL="0" lvl="0" algn="l" rtl="0">
        <a:defRPr sz="1200">
          <a:solidFill>
            <a:schemeClr val="tx1"/>
          </a:solidFill>
          <a:latin typeface="Calibri"/>
        </a:defRPr>
      </a:lvl1pPr>
      <a:lvl2pPr marL="300106" lvl="0" algn="l" rtl="0">
        <a:defRPr sz="1200">
          <a:solidFill>
            <a:schemeClr val="tx1"/>
          </a:solidFill>
          <a:latin typeface="Calibri"/>
        </a:defRPr>
      </a:lvl2pPr>
      <a:lvl3pPr marL="600212" lvl="0" algn="l" rtl="0">
        <a:defRPr sz="1200">
          <a:solidFill>
            <a:schemeClr val="tx1"/>
          </a:solidFill>
          <a:latin typeface="Calibri"/>
        </a:defRPr>
      </a:lvl3pPr>
      <a:lvl4pPr marL="900318" lvl="0" algn="l" rtl="0">
        <a:defRPr sz="1200">
          <a:solidFill>
            <a:schemeClr val="tx1"/>
          </a:solidFill>
          <a:latin typeface="Calibri"/>
        </a:defRPr>
      </a:lvl4pPr>
      <a:lvl5pPr marL="1200424" lvl="0" algn="l" rtl="0">
        <a:defRPr sz="1200">
          <a:solidFill>
            <a:schemeClr val="tx1"/>
          </a:solidFill>
          <a:latin typeface="Calibri"/>
        </a:defRPr>
      </a:lvl5pPr>
      <a:lvl6pPr marL="1500530" lvl="0" algn="l" rtl="0">
        <a:defRPr sz="1200">
          <a:solidFill>
            <a:schemeClr val="tx1"/>
          </a:solidFill>
          <a:latin typeface="Calibri"/>
        </a:defRPr>
      </a:lvl6pPr>
      <a:lvl7pPr marL="1800636" lvl="0" algn="l" rtl="0">
        <a:defRPr sz="1200">
          <a:solidFill>
            <a:schemeClr val="tx1"/>
          </a:solidFill>
          <a:latin typeface="Calibri"/>
        </a:defRPr>
      </a:lvl7pPr>
      <a:lvl8pPr marL="2100743" lvl="0" algn="l" rtl="0">
        <a:defRPr sz="1200">
          <a:solidFill>
            <a:schemeClr val="tx1"/>
          </a:solidFill>
          <a:latin typeface="Calibri"/>
        </a:defRPr>
      </a:lvl8pPr>
      <a:lvl9pPr marL="2400849" lvl="0" algn="l" rtl="0">
        <a:defRPr sz="1200">
          <a:solidFill>
            <a:schemeClr val="tx1"/>
          </a:solidFill>
          <a:latin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99914"/>
            <a:ext cx="9145589" cy="2049760"/>
          </a:xfrm>
          <a:solidFill>
            <a:schemeClr val="accent1">
              <a:lumMod val="40000"/>
              <a:lumOff val="60000"/>
            </a:schemeClr>
          </a:solidFill>
        </p:spPr>
        <p:txBody>
          <a:bodyPr/>
          <a:lstStyle/>
          <a:p>
            <a:r>
              <a:rPr lang="en-GB" sz="8800" dirty="0" smtClean="0">
                <a:solidFill>
                  <a:srgbClr val="FF0000"/>
                </a:solidFill>
                <a:latin typeface="Times New Roman" pitchFamily="18" charset="0"/>
                <a:cs typeface="Times New Roman" pitchFamily="18" charset="0"/>
              </a:rPr>
              <a:t>BỆNH THẤP TIM</a:t>
            </a:r>
            <a:endParaRPr lang="en-GB" sz="88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996730" y="2781722"/>
            <a:ext cx="5148858" cy="3845448"/>
          </a:xfrm>
        </p:spPr>
        <p:txBody>
          <a:bodyPr/>
          <a:lstStyle/>
          <a:p>
            <a:pPr algn="l"/>
            <a:r>
              <a:rPr lang="en-US" sz="3600" b="1" baseline="30000" dirty="0">
                <a:solidFill>
                  <a:srgbClr val="FF0000"/>
                </a:solidFill>
                <a:latin typeface="Times New Roman" pitchFamily="18" charset="0"/>
                <a:cs typeface="Times New Roman" pitchFamily="18" charset="0"/>
              </a:rPr>
              <a:t>GVHD:</a:t>
            </a:r>
            <a:r>
              <a:rPr lang="en-US" sz="3600"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Ths.Bs</a:t>
            </a:r>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Nguyễn</a:t>
            </a:r>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Phúc</a:t>
            </a:r>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Học</a:t>
            </a:r>
            <a:endParaRPr lang="en-US" sz="3600" b="1" baseline="30000" dirty="0">
              <a:latin typeface="Times New Roman" pitchFamily="18" charset="0"/>
              <a:cs typeface="Times New Roman" pitchFamily="18" charset="0"/>
            </a:endParaRPr>
          </a:p>
          <a:p>
            <a:pPr algn="l"/>
            <a:r>
              <a:rPr lang="en-US" sz="3600" b="1" baseline="30000" dirty="0" err="1">
                <a:solidFill>
                  <a:srgbClr val="FF0000"/>
                </a:solidFill>
                <a:latin typeface="Times New Roman" pitchFamily="18" charset="0"/>
                <a:cs typeface="Times New Roman" pitchFamily="18" charset="0"/>
              </a:rPr>
              <a:t>Nhóm</a:t>
            </a:r>
            <a:r>
              <a:rPr lang="en-US" sz="3600" b="1" baseline="30000" dirty="0">
                <a:solidFill>
                  <a:srgbClr val="FF0000"/>
                </a:solidFill>
                <a:latin typeface="Times New Roman" pitchFamily="18" charset="0"/>
                <a:cs typeface="Times New Roman" pitchFamily="18" charset="0"/>
              </a:rPr>
              <a:t> 17</a:t>
            </a:r>
            <a:r>
              <a:rPr lang="en-US" sz="3600" b="1" baseline="30000" dirty="0">
                <a:latin typeface="Times New Roman" pitchFamily="18" charset="0"/>
                <a:cs typeface="Times New Roman" pitchFamily="18" charset="0"/>
              </a:rPr>
              <a:t>:</a:t>
            </a:r>
          </a:p>
          <a:p>
            <a:pPr algn="just"/>
            <a:r>
              <a:rPr lang="en-US" sz="3600"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Đàm</a:t>
            </a:r>
            <a:r>
              <a:rPr lang="en-US" sz="3600" b="1" baseline="30000" dirty="0">
                <a:latin typeface="Times New Roman" pitchFamily="18" charset="0"/>
                <a:cs typeface="Times New Roman" pitchFamily="18" charset="0"/>
              </a:rPr>
              <a:t> Minh </a:t>
            </a:r>
            <a:r>
              <a:rPr lang="en-US" sz="3600" b="1" baseline="30000" dirty="0" err="1">
                <a:latin typeface="Times New Roman" pitchFamily="18" charset="0"/>
                <a:cs typeface="Times New Roman" pitchFamily="18" charset="0"/>
              </a:rPr>
              <a:t>Dũng</a:t>
            </a:r>
            <a:endParaRPr lang="en-US" sz="3600" b="1" baseline="30000" dirty="0">
              <a:latin typeface="Times New Roman" pitchFamily="18" charset="0"/>
              <a:cs typeface="Times New Roman" pitchFamily="18" charset="0"/>
            </a:endParaRPr>
          </a:p>
          <a:p>
            <a:pPr algn="just"/>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Phạm</a:t>
            </a:r>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Thị</a:t>
            </a:r>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Lệ</a:t>
            </a:r>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Quỳnh</a:t>
            </a:r>
            <a:endParaRPr lang="en-US" sz="3600" b="1" baseline="30000" dirty="0">
              <a:latin typeface="Times New Roman" pitchFamily="18" charset="0"/>
              <a:cs typeface="Times New Roman" pitchFamily="18" charset="0"/>
            </a:endParaRPr>
          </a:p>
          <a:p>
            <a:pPr algn="just"/>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Phạm</a:t>
            </a:r>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Thị</a:t>
            </a:r>
            <a:r>
              <a:rPr lang="en-US" sz="3600" b="1" baseline="30000" dirty="0">
                <a:latin typeface="Times New Roman" pitchFamily="18" charset="0"/>
                <a:cs typeface="Times New Roman" pitchFamily="18" charset="0"/>
              </a:rPr>
              <a:t> Thu </a:t>
            </a:r>
            <a:r>
              <a:rPr lang="en-US" sz="3600" b="1" baseline="30000" dirty="0" err="1">
                <a:latin typeface="Times New Roman" pitchFamily="18" charset="0"/>
                <a:cs typeface="Times New Roman" pitchFamily="18" charset="0"/>
              </a:rPr>
              <a:t>Uyên</a:t>
            </a:r>
            <a:endParaRPr lang="en-US" sz="3600" b="1" baseline="30000" dirty="0">
              <a:latin typeface="Times New Roman" pitchFamily="18" charset="0"/>
              <a:cs typeface="Times New Roman" pitchFamily="18" charset="0"/>
            </a:endParaRPr>
          </a:p>
          <a:p>
            <a:pPr algn="just"/>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Phạm</a:t>
            </a:r>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Tường</a:t>
            </a:r>
            <a:r>
              <a:rPr lang="en-US" sz="3600" b="1" baseline="30000" dirty="0">
                <a:latin typeface="Times New Roman" pitchFamily="18" charset="0"/>
                <a:cs typeface="Times New Roman" pitchFamily="18" charset="0"/>
              </a:rPr>
              <a:t> Vi</a:t>
            </a:r>
          </a:p>
          <a:p>
            <a:pPr algn="just"/>
            <a:r>
              <a:rPr lang="en-US" sz="3600" b="1" baseline="30000" dirty="0">
                <a:latin typeface="Times New Roman" pitchFamily="18" charset="0"/>
                <a:cs typeface="Times New Roman" pitchFamily="18" charset="0"/>
              </a:rPr>
              <a:t>	</a:t>
            </a:r>
            <a:r>
              <a:rPr lang="en-US" sz="3600" b="1" baseline="30000" dirty="0" err="1">
                <a:latin typeface="Times New Roman" pitchFamily="18" charset="0"/>
                <a:cs typeface="Times New Roman" pitchFamily="18" charset="0"/>
              </a:rPr>
              <a:t>Hà</a:t>
            </a:r>
            <a:r>
              <a:rPr lang="en-US" sz="3600" b="1" baseline="30000" dirty="0">
                <a:latin typeface="Times New Roman" pitchFamily="18" charset="0"/>
                <a:cs typeface="Times New Roman" pitchFamily="18" charset="0"/>
              </a:rPr>
              <a:t> Mai </a:t>
            </a:r>
            <a:r>
              <a:rPr lang="en-US" sz="3600" b="1" baseline="30000" dirty="0" err="1">
                <a:latin typeface="Times New Roman" pitchFamily="18" charset="0"/>
                <a:cs typeface="Times New Roman" pitchFamily="18" charset="0"/>
              </a:rPr>
              <a:t>Như</a:t>
            </a:r>
            <a:r>
              <a:rPr lang="en-US" sz="3600" b="1" baseline="30000" dirty="0">
                <a:latin typeface="Times New Roman" pitchFamily="18" charset="0"/>
                <a:cs typeface="Times New Roman" pitchFamily="18" charset="0"/>
              </a:rPr>
              <a:t> Ý</a:t>
            </a:r>
          </a:p>
          <a:p>
            <a:endParaRPr lang="en-GB" sz="3600" baseline="30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6" y="2421682"/>
            <a:ext cx="3816424" cy="3960440"/>
          </a:xfrm>
          <a:prstGeom prst="rect">
            <a:avLst/>
          </a:prstGeom>
        </p:spPr>
      </p:pic>
    </p:spTree>
    <p:extLst>
      <p:ext uri="{BB962C8B-B14F-4D97-AF65-F5344CB8AC3E}">
        <p14:creationId xmlns:p14="http://schemas.microsoft.com/office/powerpoint/2010/main" val="3506131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330" y="261442"/>
            <a:ext cx="8568952" cy="864096"/>
          </a:xfrm>
          <a:solidFill>
            <a:schemeClr val="accent1">
              <a:lumMod val="40000"/>
              <a:lumOff val="60000"/>
            </a:schemeClr>
          </a:solidFill>
        </p:spPr>
        <p:txBody>
          <a:bodyPr>
            <a:normAutofit/>
          </a:bodyPr>
          <a:lstStyle/>
          <a:p>
            <a:r>
              <a:rPr lang="en-US" b="1" dirty="0" err="1" smtClean="0">
                <a:solidFill>
                  <a:srgbClr val="FF0000"/>
                </a:solidFill>
                <a:latin typeface="Times New Roman" pitchFamily="18" charset="0"/>
                <a:cs typeface="Times New Roman" pitchFamily="18" charset="0"/>
              </a:rPr>
              <a:t>Tiến</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chứng</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756370" y="1485578"/>
            <a:ext cx="7992888" cy="5292695"/>
          </a:xfrm>
          <a:ln>
            <a:solidFill>
              <a:schemeClr val="bg1"/>
            </a:solidFill>
          </a:ln>
        </p:spPr>
        <p:txBody>
          <a:bodyPr>
            <a:normAutofit/>
          </a:bodyPr>
          <a:lstStyle/>
          <a:p>
            <a:pPr marL="225080" indent="-225080" algn="l">
              <a:buFont typeface="Arial" pitchFamily="34" charset="0"/>
              <a:buChar char="•"/>
            </a:pPr>
            <a:r>
              <a:rPr lang="en-US" sz="2100" dirty="0" err="1">
                <a:latin typeface="Times New Roman" pitchFamily="18" charset="0"/>
                <a:cs typeface="Times New Roman" pitchFamily="18" charset="0"/>
              </a:rPr>
              <a:t>Đợt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thường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kéo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dài</a:t>
            </a:r>
            <a:r>
              <a:rPr lang="en-US" sz="2100" dirty="0">
                <a:latin typeface="Times New Roman" pitchFamily="18" charset="0"/>
                <a:cs typeface="Times New Roman" pitchFamily="18" charset="0"/>
              </a:rPr>
              <a:t> 2-3 </a:t>
            </a:r>
            <a:r>
              <a:rPr lang="en-US" sz="2100" dirty="0" err="1">
                <a:latin typeface="Times New Roman" pitchFamily="18" charset="0"/>
                <a:cs typeface="Times New Roman" pitchFamily="18" charset="0"/>
              </a:rPr>
              <a:t>tuần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triệu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chứng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viêm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khớp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viêm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giảm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xét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nghiệm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sinh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hóa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trở</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về</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thường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nhưng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bệnh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nhân</a:t>
            </a:r>
            <a:r>
              <a:rPr lang="en-US" sz="2100" dirty="0">
                <a:latin typeface="Times New Roman" pitchFamily="18" charset="0"/>
                <a:cs typeface="Times New Roman" pitchFamily="18" charset="0"/>
              </a:rPr>
              <a:t> hay </a:t>
            </a:r>
            <a:r>
              <a:rPr lang="en-US" sz="2100" dirty="0" err="1">
                <a:latin typeface="Times New Roman" pitchFamily="18" charset="0"/>
                <a:cs typeface="Times New Roman" pitchFamily="18" charset="0"/>
              </a:rPr>
              <a:t>mắc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đợt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đặc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2 </a:t>
            </a:r>
            <a:r>
              <a:rPr lang="en-US" sz="2100" dirty="0" err="1">
                <a:latin typeface="Times New Roman" pitchFamily="18" charset="0"/>
                <a:cs typeface="Times New Roman" pitchFamily="18" charset="0"/>
              </a:rPr>
              <a:t>năm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đầu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giữa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đợt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nhau</a:t>
            </a:r>
            <a:r>
              <a:rPr lang="en-US" sz="2100" dirty="0">
                <a:latin typeface="Times New Roman" pitchFamily="18" charset="0"/>
                <a:cs typeface="Times New Roman" pitchFamily="18" charset="0"/>
              </a:rPr>
              <a:t> 2 </a:t>
            </a:r>
            <a:r>
              <a:rPr lang="en-US" sz="2100" dirty="0" err="1">
                <a:latin typeface="Times New Roman" pitchFamily="18" charset="0"/>
                <a:cs typeface="Times New Roman" pitchFamily="18" charset="0"/>
              </a:rPr>
              <a:t>tháng</a:t>
            </a:r>
            <a:r>
              <a:rPr lang="en-US" sz="2100" dirty="0">
                <a:latin typeface="Times New Roman" pitchFamily="18" charset="0"/>
                <a:cs typeface="Times New Roman" pitchFamily="18" charset="0"/>
              </a:rPr>
              <a:t>.</a:t>
            </a:r>
          </a:p>
          <a:p>
            <a:pPr marL="225080" indent="-225080" algn="l">
              <a:buFont typeface="Arial" pitchFamily="34" charset="0"/>
              <a:buChar char="•"/>
            </a:pPr>
            <a:r>
              <a:rPr lang="en-US" sz="2100" dirty="0" err="1">
                <a:latin typeface="Times New Roman" pitchFamily="18" charset="0"/>
                <a:cs typeface="Times New Roman" pitchFamily="18" charset="0"/>
              </a:rPr>
              <a:t>Sau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mỗi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lần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tổn</a:t>
            </a:r>
            <a:r>
              <a:rPr lang="en-US" sz="2100" dirty="0">
                <a:latin typeface="Times New Roman" pitchFamily="18" charset="0"/>
                <a:cs typeface="Times New Roman" pitchFamily="18" charset="0"/>
              </a:rPr>
              <a:t> ở van </a:t>
            </a:r>
            <a:r>
              <a:rPr lang="en-US" sz="2100" dirty="0" err="1">
                <a:latin typeface="Times New Roman" pitchFamily="18" charset="0"/>
                <a:cs typeface="Times New Roman" pitchFamily="18" charset="0"/>
              </a:rPr>
              <a:t>tim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nặng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Sau</a:t>
            </a:r>
            <a:r>
              <a:rPr lang="en-US" sz="2100" dirty="0">
                <a:latin typeface="Times New Roman" pitchFamily="18" charset="0"/>
                <a:cs typeface="Times New Roman" pitchFamily="18" charset="0"/>
              </a:rPr>
              <a:t> 5 </a:t>
            </a:r>
            <a:r>
              <a:rPr lang="en-US" sz="2100" dirty="0" err="1">
                <a:latin typeface="Times New Roman" pitchFamily="18" charset="0"/>
                <a:cs typeface="Times New Roman" pitchFamily="18" charset="0"/>
              </a:rPr>
              <a:t>năm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khả</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năng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trở</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hiếm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Bệnh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nhân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di </a:t>
            </a:r>
            <a:r>
              <a:rPr lang="en-US" sz="2100" dirty="0" err="1">
                <a:latin typeface="Times New Roman" pitchFamily="18" charset="0"/>
                <a:cs typeface="Times New Roman" pitchFamily="18" charset="0"/>
              </a:rPr>
              <a:t>chứng</a:t>
            </a:r>
            <a:r>
              <a:rPr lang="en-US" sz="2100" dirty="0">
                <a:latin typeface="Times New Roman" pitchFamily="18" charset="0"/>
                <a:cs typeface="Times New Roman" pitchFamily="18" charset="0"/>
              </a:rPr>
              <a:t> van </a:t>
            </a:r>
            <a:r>
              <a:rPr lang="en-US" sz="2100" dirty="0" err="1">
                <a:latin typeface="Times New Roman" pitchFamily="18" charset="0"/>
                <a:cs typeface="Times New Roman" pitchFamily="18" charset="0"/>
              </a:rPr>
              <a:t>tim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a:t>
            </a:r>
            <a:r>
              <a:rPr lang="en-US" sz="2100" dirty="0" err="1">
                <a:latin typeface="Times New Roman" pitchFamily="18" charset="0"/>
                <a:cs typeface="Times New Roman" pitchFamily="18" charset="0"/>
              </a:rPr>
              <a:t>ĩnh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viễn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hồi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phục</a:t>
            </a:r>
            <a:r>
              <a:rPr lang="en-US" sz="2100" dirty="0">
                <a:latin typeface="Times New Roman" pitchFamily="18" charset="0"/>
                <a:cs typeface="Times New Roman" pitchFamily="18" charset="0"/>
              </a:rPr>
              <a:t>.</a:t>
            </a:r>
          </a:p>
          <a:p>
            <a:pPr marL="225080" indent="-225080" algn="l">
              <a:buFont typeface="Arial" pitchFamily="34" charset="0"/>
              <a:buChar char="•"/>
            </a:pPr>
            <a:r>
              <a:rPr lang="en-US" sz="2100" dirty="0" err="1">
                <a:latin typeface="Times New Roman" pitchFamily="18" charset="0"/>
                <a:cs typeface="Times New Roman" pitchFamily="18" charset="0"/>
              </a:rPr>
              <a:t>Thấp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tiến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triển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trường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hợp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bệnh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tục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nặng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thêm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đợt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diễn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tiếp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rồi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dẫn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tử</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năm</a:t>
            </a:r>
            <a:r>
              <a:rPr lang="en-US" sz="2100" dirty="0">
                <a:latin typeface="Times New Roman" pitchFamily="18" charset="0"/>
                <a:cs typeface="Times New Roman" pitchFamily="18" charset="0"/>
              </a:rPr>
              <a:t> do </a:t>
            </a:r>
            <a:r>
              <a:rPr lang="en-US" sz="2100" dirty="0" err="1">
                <a:latin typeface="Times New Roman" pitchFamily="18" charset="0"/>
                <a:cs typeface="Times New Roman" pitchFamily="18" charset="0"/>
              </a:rPr>
              <a:t>tổn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van </a:t>
            </a:r>
            <a:r>
              <a:rPr lang="en-US" sz="2100" dirty="0" err="1">
                <a:latin typeface="Times New Roman" pitchFamily="18" charset="0"/>
                <a:cs typeface="Times New Roman" pitchFamily="18" charset="0"/>
              </a:rPr>
              <a:t>tim</a:t>
            </a:r>
            <a:r>
              <a:rPr lang="en-US" sz="2100" dirty="0" err="1">
                <a:latin typeface="Times New Roman" pitchFamily="18" charset="0"/>
                <a:cs typeface="Times New Roman" pitchFamily="18" charset="0"/>
              </a:rPr>
              <a:t>.</a:t>
            </a:r>
            <a:endParaRPr lang="en-US" sz="2100" dirty="0">
              <a:latin typeface="Times New Roman" pitchFamily="18" charset="0"/>
              <a:cs typeface="Times New Roman" pitchFamily="18" charset="0"/>
            </a:endParaRPr>
          </a:p>
        </p:txBody>
      </p:sp>
    </p:spTree>
    <p:extLst>
      <p:ext uri="{BB962C8B-B14F-4D97-AF65-F5344CB8AC3E}">
        <p14:creationId xmlns:p14="http://schemas.microsoft.com/office/powerpoint/2010/main" val="3953208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509" y="1701602"/>
            <a:ext cx="8667773" cy="2955247"/>
          </a:xfrm>
          <a:prstGeom prst="rect">
            <a:avLst/>
          </a:prstGeom>
        </p:spPr>
        <p:txBody>
          <a:bodyPr wrap="square" lIns="60021" tIns="30011" rIns="60021" bIns="30011">
            <a:spAutoFit/>
          </a:bodyPr>
          <a:lstStyle/>
          <a:p>
            <a:pPr>
              <a:lnSpc>
                <a:spcPct val="107000"/>
              </a:lnSpc>
              <a:spcAft>
                <a:spcPts val="525"/>
              </a:spcAft>
            </a:pPr>
            <a:r>
              <a:rPr lang="en-US" sz="2100" b="1" dirty="0" smtClean="0">
                <a:latin typeface="Times New Roman" pitchFamily="18" charset="0"/>
                <a:ea typeface="Calibri" panose="020F0502020204030204" pitchFamily="34" charset="0"/>
                <a:cs typeface="Times New Roman" pitchFamily="18" charset="0"/>
              </a:rPr>
              <a:t>5.1</a:t>
            </a:r>
            <a:r>
              <a:rPr lang="en-US" sz="2100" b="1" dirty="0">
                <a:latin typeface="Times New Roman" pitchFamily="18" charset="0"/>
                <a:ea typeface="Calibri" panose="020F0502020204030204" pitchFamily="34" charset="0"/>
                <a:cs typeface="Times New Roman" pitchFamily="18" charset="0"/>
              </a:rPr>
              <a:t>. </a:t>
            </a:r>
            <a:r>
              <a:rPr lang="en-US" sz="2100" b="1" dirty="0" err="1">
                <a:latin typeface="Times New Roman" pitchFamily="18" charset="0"/>
                <a:ea typeface="Calibri" panose="020F0502020204030204" pitchFamily="34" charset="0"/>
                <a:cs typeface="Times New Roman" pitchFamily="18" charset="0"/>
              </a:rPr>
              <a:t>Thuốc</a:t>
            </a:r>
            <a:r>
              <a:rPr lang="en-US" sz="2100" b="1" dirty="0">
                <a:latin typeface="Times New Roman" pitchFamily="18" charset="0"/>
                <a:ea typeface="Calibri" panose="020F0502020204030204" pitchFamily="34" charset="0"/>
                <a:cs typeface="Times New Roman" pitchFamily="18" charset="0"/>
              </a:rPr>
              <a:t> </a:t>
            </a:r>
            <a:r>
              <a:rPr lang="en-US" sz="2100" b="1" dirty="0" err="1">
                <a:latin typeface="Times New Roman" pitchFamily="18" charset="0"/>
                <a:ea typeface="Calibri" panose="020F0502020204030204" pitchFamily="34" charset="0"/>
                <a:cs typeface="Times New Roman" pitchFamily="18" charset="0"/>
              </a:rPr>
              <a:t>điều</a:t>
            </a:r>
            <a:r>
              <a:rPr lang="en-US" sz="2100" b="1" dirty="0">
                <a:latin typeface="Times New Roman" pitchFamily="18" charset="0"/>
                <a:ea typeface="Calibri" panose="020F0502020204030204" pitchFamily="34" charset="0"/>
                <a:cs typeface="Times New Roman" pitchFamily="18" charset="0"/>
              </a:rPr>
              <a:t> </a:t>
            </a:r>
            <a:r>
              <a:rPr lang="en-US" sz="2100" b="1" dirty="0" err="1">
                <a:latin typeface="Times New Roman" pitchFamily="18" charset="0"/>
                <a:ea typeface="Calibri" panose="020F0502020204030204" pitchFamily="34" charset="0"/>
                <a:cs typeface="Times New Roman" pitchFamily="18" charset="0"/>
              </a:rPr>
              <a:t>trị</a:t>
            </a:r>
            <a:r>
              <a:rPr lang="en-US" sz="2100" b="1" dirty="0">
                <a:latin typeface="Times New Roman" pitchFamily="18" charset="0"/>
                <a:ea typeface="Calibri" panose="020F0502020204030204" pitchFamily="34" charset="0"/>
                <a:cs typeface="Times New Roman" pitchFamily="18" charset="0"/>
              </a:rPr>
              <a:t>: </a:t>
            </a:r>
            <a:endParaRPr lang="en-US" sz="2100" dirty="0">
              <a:latin typeface="Times New Roman" pitchFamily="18" charset="0"/>
              <a:ea typeface="Calibri" panose="020F0502020204030204" pitchFamily="34" charset="0"/>
              <a:cs typeface="Times New Roman" pitchFamily="18" charset="0"/>
            </a:endParaRPr>
          </a:p>
          <a:p>
            <a:pPr>
              <a:lnSpc>
                <a:spcPct val="107000"/>
              </a:lnSpc>
              <a:spcAft>
                <a:spcPts val="525"/>
              </a:spcAft>
            </a:pPr>
            <a:r>
              <a:rPr lang="en-US" sz="2100" dirty="0">
                <a:latin typeface="Times New Roman" pitchFamily="18" charset="0"/>
                <a:ea typeface="Calibri" panose="020F0502020204030204" pitchFamily="34" charset="0"/>
                <a:cs typeface="Times New Roman" pitchFamily="18" charset="0"/>
              </a:rPr>
              <a:t>_</a:t>
            </a:r>
            <a:r>
              <a:rPr lang="en-US" sz="2100" dirty="0" err="1">
                <a:latin typeface="Times New Roman" pitchFamily="18" charset="0"/>
                <a:ea typeface="Calibri" panose="020F0502020204030204" pitchFamily="34" charset="0"/>
                <a:cs typeface="Times New Roman" pitchFamily="18" charset="0"/>
              </a:rPr>
              <a:t>Kháng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sinh</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điều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trị</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bệnh</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Thấp</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tim</a:t>
            </a:r>
            <a:r>
              <a:rPr lang="en-US" sz="2100" dirty="0">
                <a:latin typeface="Times New Roman" pitchFamily="18" charset="0"/>
                <a:ea typeface="Calibri" panose="020F0502020204030204" pitchFamily="34" charset="0"/>
                <a:cs typeface="Times New Roman" pitchFamily="18" charset="0"/>
              </a:rPr>
              <a:t>:</a:t>
            </a:r>
          </a:p>
          <a:p>
            <a:pPr>
              <a:lnSpc>
                <a:spcPct val="107000"/>
              </a:lnSpc>
              <a:spcAft>
                <a:spcPts val="525"/>
              </a:spcAft>
            </a:pP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Cần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điều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trị</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ngay</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đủ</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liều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và</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đủ</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thời</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gian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để</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diệt</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được</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liên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cầu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Hiện</a:t>
            </a:r>
            <a:r>
              <a:rPr lang="en-US" sz="2100" dirty="0">
                <a:latin typeface="Times New Roman" pitchFamily="18" charset="0"/>
                <a:ea typeface="Calibri" panose="020F0502020204030204" pitchFamily="34" charset="0"/>
                <a:cs typeface="Times New Roman" pitchFamily="18" charset="0"/>
              </a:rPr>
              <a:t> nay, </a:t>
            </a:r>
            <a:r>
              <a:rPr lang="en-US" sz="2100" dirty="0" err="1">
                <a:latin typeface="Times New Roman" pitchFamily="18" charset="0"/>
                <a:ea typeface="Calibri" panose="020F0502020204030204" pitchFamily="34" charset="0"/>
                <a:cs typeface="Times New Roman" pitchFamily="18" charset="0"/>
              </a:rPr>
              <a:t>penicilin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vẫn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là</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thuốc</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thường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dùng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vì</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có</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hiệu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quả</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nhất</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chưa</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thấy</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có</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sự</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kháng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penicilin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của</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liên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cầu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đồng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thời</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thuốc</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có</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giá</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thành</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thấp</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và</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sẵn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có</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trên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thị</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trường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thuốc</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Các</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thuốc</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kháng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sinh</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dòng</a:t>
            </a:r>
            <a:r>
              <a:rPr lang="en-US" sz="2100" dirty="0">
                <a:latin typeface="Times New Roman" pitchFamily="18" charset="0"/>
                <a:ea typeface="Calibri" panose="020F0502020204030204" pitchFamily="34" charset="0"/>
                <a:cs typeface="Times New Roman" pitchFamily="18" charset="0"/>
              </a:rPr>
              <a:t> beta-lactam </a:t>
            </a:r>
            <a:r>
              <a:rPr lang="en-US" sz="2100" dirty="0" err="1">
                <a:latin typeface="Times New Roman" pitchFamily="18" charset="0"/>
                <a:ea typeface="Calibri" panose="020F0502020204030204" pitchFamily="34" charset="0"/>
                <a:cs typeface="Times New Roman" pitchFamily="18" charset="0"/>
              </a:rPr>
              <a:t>cũng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có</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hiệu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quả</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cao</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trong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điều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trị</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liên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cầu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Khi</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bị</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dị</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ứng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với</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penicilin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có</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thể</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dùng</a:t>
            </a:r>
            <a:r>
              <a:rPr lang="en-US" sz="2100" dirty="0">
                <a:latin typeface="Times New Roman" pitchFamily="18" charset="0"/>
                <a:ea typeface="Calibri" panose="020F0502020204030204" pitchFamily="34" charset="0"/>
                <a:cs typeface="Times New Roman" pitchFamily="18" charset="0"/>
              </a:rPr>
              <a:t> erythromycin (</a:t>
            </a:r>
            <a:r>
              <a:rPr lang="en-US" sz="2100" dirty="0" err="1">
                <a:latin typeface="Times New Roman" pitchFamily="18" charset="0"/>
                <a:ea typeface="Calibri" panose="020F0502020204030204" pitchFamily="34" charset="0"/>
                <a:cs typeface="Times New Roman" pitchFamily="18" charset="0"/>
              </a:rPr>
              <a:t>nhưng</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có</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khoảng</a:t>
            </a:r>
            <a:r>
              <a:rPr lang="en-US" sz="2100" dirty="0">
                <a:latin typeface="Times New Roman" pitchFamily="18" charset="0"/>
                <a:ea typeface="Calibri" panose="020F0502020204030204" pitchFamily="34" charset="0"/>
                <a:cs typeface="Times New Roman" pitchFamily="18" charset="0"/>
              </a:rPr>
              <a:t> 10% </a:t>
            </a:r>
            <a:r>
              <a:rPr lang="en-US" sz="2100" dirty="0" err="1">
                <a:latin typeface="Times New Roman" pitchFamily="18" charset="0"/>
                <a:ea typeface="Calibri" panose="020F0502020204030204" pitchFamily="34" charset="0"/>
                <a:cs typeface="Times New Roman" pitchFamily="18" charset="0"/>
              </a:rPr>
              <a:t>liên</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cầu</a:t>
            </a:r>
            <a:r>
              <a:rPr lang="en-US" sz="2100" dirty="0">
                <a:latin typeface="Times New Roman" pitchFamily="18" charset="0"/>
                <a:ea typeface="Calibri" panose="020F0502020204030204" pitchFamily="34" charset="0"/>
                <a:cs typeface="Times New Roman" pitchFamily="18" charset="0"/>
              </a:rPr>
              <a:t> </a:t>
            </a:r>
            <a:r>
              <a:rPr lang="en-US" sz="2100" dirty="0" err="1">
                <a:latin typeface="Times New Roman" pitchFamily="18" charset="0"/>
                <a:ea typeface="Calibri" panose="020F0502020204030204" pitchFamily="34" charset="0"/>
                <a:cs typeface="Times New Roman" pitchFamily="18" charset="0"/>
              </a:rPr>
              <a:t>kháng</a:t>
            </a:r>
            <a:r>
              <a:rPr lang="en-US" sz="2100" dirty="0">
                <a:latin typeface="Times New Roman" pitchFamily="18" charset="0"/>
                <a:ea typeface="Calibri" panose="020F0502020204030204" pitchFamily="34" charset="0"/>
                <a:cs typeface="Times New Roman" pitchFamily="18" charset="0"/>
              </a:rPr>
              <a:t> erythromycin).</a:t>
            </a:r>
            <a:endParaRPr lang="en-US" sz="2100" dirty="0">
              <a:latin typeface="Times New Roman" pitchFamily="18" charset="0"/>
              <a:ea typeface="Calibri" panose="020F0502020204030204" pitchFamily="34" charset="0"/>
              <a:cs typeface="Times New Roman" pitchFamily="18" charset="0"/>
            </a:endParaRPr>
          </a:p>
        </p:txBody>
      </p:sp>
      <p:sp>
        <p:nvSpPr>
          <p:cNvPr id="3" name="Rectangle 2"/>
          <p:cNvSpPr/>
          <p:nvPr/>
        </p:nvSpPr>
        <p:spPr>
          <a:xfrm>
            <a:off x="4248033" y="3290501"/>
            <a:ext cx="647934" cy="276999"/>
          </a:xfrm>
          <a:prstGeom prst="rect">
            <a:avLst/>
          </a:prstGeom>
        </p:spPr>
        <p:txBody>
          <a:bodyPr wrap="none">
            <a:spAutoFit/>
          </a:bodyPr>
          <a:lstStyle/>
          <a:p>
            <a:r>
              <a:rPr lang="en-GB" dirty="0" err="1" smtClean="0"/>
              <a:t>Điều</a:t>
            </a:r>
            <a:r>
              <a:rPr lang="en-GB" dirty="0" smtClean="0"/>
              <a:t> </a:t>
            </a:r>
            <a:r>
              <a:rPr lang="en-GB" dirty="0" err="1" smtClean="0"/>
              <a:t>trị</a:t>
            </a:r>
            <a:endParaRPr lang="en-GB" dirty="0"/>
          </a:p>
        </p:txBody>
      </p:sp>
      <p:sp>
        <p:nvSpPr>
          <p:cNvPr id="5" name="TextBox 4"/>
          <p:cNvSpPr txBox="1"/>
          <p:nvPr/>
        </p:nvSpPr>
        <p:spPr>
          <a:xfrm rot="10800000" flipV="1">
            <a:off x="297508" y="344556"/>
            <a:ext cx="8451750" cy="691215"/>
          </a:xfrm>
          <a:prstGeom prst="rect">
            <a:avLst/>
          </a:prstGeom>
          <a:solidFill>
            <a:schemeClr val="accent1">
              <a:lumMod val="40000"/>
              <a:lumOff val="60000"/>
            </a:schemeClr>
          </a:solidFill>
        </p:spPr>
        <p:txBody>
          <a:bodyPr wrap="square" rtlCol="0">
            <a:spAutoFit/>
          </a:bodyPr>
          <a:lstStyle/>
          <a:p>
            <a:pPr algn="ctr">
              <a:lnSpc>
                <a:spcPct val="107000"/>
              </a:lnSpc>
              <a:spcAft>
                <a:spcPts val="525"/>
              </a:spcAft>
            </a:pPr>
            <a:r>
              <a:rPr lang="en-US" sz="3900" b="1" dirty="0" err="1" smtClean="0">
                <a:solidFill>
                  <a:srgbClr val="FF0000"/>
                </a:solidFill>
                <a:latin typeface="Times New Roman" pitchFamily="18" charset="0"/>
                <a:ea typeface="Calibri" panose="020F0502020204030204" pitchFamily="34" charset="0"/>
                <a:cs typeface="Times New Roman" pitchFamily="18" charset="0"/>
              </a:rPr>
              <a:t>Điều</a:t>
            </a:r>
            <a:r>
              <a:rPr lang="en-US" sz="3900" b="1" dirty="0" smtClean="0">
                <a:solidFill>
                  <a:srgbClr val="FF0000"/>
                </a:solidFill>
                <a:latin typeface="Times New Roman" pitchFamily="18" charset="0"/>
                <a:ea typeface="Calibri" panose="020F0502020204030204" pitchFamily="34" charset="0"/>
                <a:cs typeface="Times New Roman" pitchFamily="18" charset="0"/>
              </a:rPr>
              <a:t> </a:t>
            </a:r>
            <a:r>
              <a:rPr lang="en-US" sz="3900" b="1" dirty="0" err="1" smtClean="0">
                <a:solidFill>
                  <a:srgbClr val="FF0000"/>
                </a:solidFill>
                <a:latin typeface="Times New Roman" pitchFamily="18" charset="0"/>
                <a:ea typeface="Calibri" panose="020F0502020204030204" pitchFamily="34" charset="0"/>
                <a:cs typeface="Times New Roman" pitchFamily="18" charset="0"/>
              </a:rPr>
              <a:t>trị</a:t>
            </a:r>
            <a:endParaRPr lang="en-US" sz="3900" b="1" dirty="0" smtClean="0">
              <a:solidFill>
                <a:srgbClr val="FF0000"/>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384164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9582" y="2180414"/>
            <a:ext cx="7867640" cy="4489740"/>
          </a:xfrm>
          <a:prstGeom prst="rect">
            <a:avLst/>
          </a:prstGeom>
        </p:spPr>
      </p:pic>
      <p:sp>
        <p:nvSpPr>
          <p:cNvPr id="3" name="Rectangle 2"/>
          <p:cNvSpPr/>
          <p:nvPr/>
        </p:nvSpPr>
        <p:spPr>
          <a:xfrm>
            <a:off x="972394" y="621482"/>
            <a:ext cx="5142080" cy="1353270"/>
          </a:xfrm>
          <a:prstGeom prst="rect">
            <a:avLst/>
          </a:prstGeom>
        </p:spPr>
        <p:txBody>
          <a:bodyPr wrap="square" lIns="60021" tIns="30011" rIns="60021" bIns="30011">
            <a:spAutoFit/>
          </a:bodyPr>
          <a:lstStyle/>
          <a:p>
            <a:r>
              <a:rPr lang="en-US" sz="2100" dirty="0" smtClean="0">
                <a:latin typeface="Times New Roman" pitchFamily="18" charset="0"/>
                <a:cs typeface="Times New Roman" pitchFamily="18" charset="0"/>
              </a:rPr>
              <a:t>+ </a:t>
            </a:r>
            <a:r>
              <a:rPr lang="en-US" sz="2100" dirty="0" err="1">
                <a:latin typeface="Times New Roman" pitchFamily="18" charset="0"/>
                <a:cs typeface="Times New Roman" pitchFamily="18" charset="0"/>
              </a:rPr>
              <a:t>Thuốc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sử</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dụng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điều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trị</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bệnh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tim</a:t>
            </a:r>
            <a:r>
              <a:rPr lang="en-US" sz="2100" dirty="0">
                <a:latin typeface="Times New Roman" pitchFamily="18" charset="0"/>
                <a:cs typeface="Times New Roman" pitchFamily="18" charset="0"/>
              </a:rPr>
              <a:t>:</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t>
            </a:r>
            <a:r>
              <a:rPr lang="en-US" sz="2100" dirty="0" err="1">
                <a:latin typeface="Times New Roman" pitchFamily="18" charset="0"/>
                <a:cs typeface="Times New Roman" pitchFamily="18" charset="0"/>
              </a:rPr>
              <a:t>ảng</a:t>
            </a:r>
            <a:r>
              <a:rPr lang="en-US" sz="2100" dirty="0">
                <a:latin typeface="Times New Roman" pitchFamily="18" charset="0"/>
                <a:cs typeface="Times New Roman" pitchFamily="18" charset="0"/>
              </a:rPr>
              <a:t> 1:            </a:t>
            </a:r>
            <a:r>
              <a:rPr lang="en-US" sz="2100" dirty="0" err="1">
                <a:latin typeface="Times New Roman" pitchFamily="18" charset="0"/>
                <a:cs typeface="Times New Roman" pitchFamily="18" charset="0"/>
              </a:rPr>
              <a:t>Thuốc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liều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dùng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bệnh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tim</a:t>
            </a:r>
            <a:endParaRPr lang="en-US" sz="2100" dirty="0">
              <a:latin typeface="Times New Roman" pitchFamily="18" charset="0"/>
              <a:cs typeface="Times New Roman" pitchFamily="18" charset="0"/>
            </a:endParaRPr>
          </a:p>
        </p:txBody>
      </p:sp>
    </p:spTree>
    <p:extLst>
      <p:ext uri="{BB962C8B-B14F-4D97-AF65-F5344CB8AC3E}">
        <p14:creationId xmlns:p14="http://schemas.microsoft.com/office/powerpoint/2010/main" val="2332242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14" y="561993"/>
            <a:ext cx="8432852" cy="5015811"/>
          </a:xfrm>
          <a:prstGeom prst="rect">
            <a:avLst/>
          </a:prstGeom>
        </p:spPr>
        <p:txBody>
          <a:bodyPr wrap="square" lIns="60021" tIns="30011" rIns="60021" bIns="30011">
            <a:spAutoFit/>
          </a:bodyPr>
          <a:lstStyle/>
          <a:p>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Chống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viêm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Tùy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theo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mức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bệnh</a:t>
            </a:r>
            <a:endParaRPr lang="en-US" sz="2300" dirty="0">
              <a:latin typeface="Times New Roman" pitchFamily="18" charset="0"/>
              <a:cs typeface="Times New Roman" pitchFamily="18" charset="0"/>
            </a:endParaRPr>
          </a:p>
          <a:p>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Viêm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khớp</a:t>
            </a:r>
            <a:r>
              <a:rPr lang="en-US" sz="2300" dirty="0">
                <a:latin typeface="Times New Roman" pitchFamily="18" charset="0"/>
                <a:cs typeface="Times New Roman" pitchFamily="18" charset="0"/>
              </a:rPr>
              <a:t>: Aspirin 100 mg/kg/</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x 6 </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Aspirin 75 mg/kg/</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x 2 </a:t>
            </a:r>
            <a:r>
              <a:rPr lang="en-US" sz="2300" dirty="0" err="1">
                <a:latin typeface="Times New Roman" pitchFamily="18" charset="0"/>
                <a:cs typeface="Times New Roman" pitchFamily="18" charset="0"/>
              </a:rPr>
              <a:t>tuần</a:t>
            </a:r>
            <a:r>
              <a:rPr lang="en-US" sz="2300" dirty="0">
                <a:latin typeface="Times New Roman" pitchFamily="18" charset="0"/>
                <a:cs typeface="Times New Roman" pitchFamily="18" charset="0"/>
              </a:rPr>
              <a:t>.</a:t>
            </a:r>
          </a:p>
          <a:p>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Viêm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tim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Prednisolon</a:t>
            </a:r>
            <a:r>
              <a:rPr lang="en-US" sz="2300" dirty="0">
                <a:latin typeface="Times New Roman" pitchFamily="18" charset="0"/>
                <a:cs typeface="Times New Roman" pitchFamily="18" charset="0"/>
              </a:rPr>
              <a:t> 1-2 mg/kg/</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x 2-3 </a:t>
            </a:r>
            <a:r>
              <a:rPr lang="en-US" sz="2300" dirty="0" err="1">
                <a:latin typeface="Times New Roman" pitchFamily="18" charset="0"/>
                <a:cs typeface="Times New Roman" pitchFamily="18" charset="0"/>
              </a:rPr>
              <a:t>tuần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nếu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máu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thì</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bắt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đầu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liều</a:t>
            </a:r>
            <a:r>
              <a:rPr lang="en-US" sz="2300" dirty="0">
                <a:latin typeface="Times New Roman" pitchFamily="18" charset="0"/>
                <a:cs typeface="Times New Roman" pitchFamily="18" charset="0"/>
              </a:rPr>
              <a:t> 1-2 mg/</a:t>
            </a:r>
            <a:r>
              <a:rPr lang="en-US" sz="2300" dirty="0" err="1">
                <a:latin typeface="Times New Roman" pitchFamily="18" charset="0"/>
                <a:cs typeface="Times New Roman" pitchFamily="18" charset="0"/>
              </a:rPr>
              <a:t>tuần</a:t>
            </a:r>
            <a:r>
              <a:rPr lang="en-US" sz="2300" dirty="0">
                <a:latin typeface="Times New Roman" pitchFamily="18" charset="0"/>
                <a:cs typeface="Times New Roman" pitchFamily="18" charset="0"/>
              </a:rPr>
              <a:t>.</a:t>
            </a:r>
          </a:p>
          <a:p>
            <a:endParaRPr lang="en-US" sz="2300" dirty="0">
              <a:latin typeface="Times New Roman" pitchFamily="18" charset="0"/>
              <a:cs typeface="Times New Roman" pitchFamily="18" charset="0"/>
            </a:endParaRPr>
          </a:p>
          <a:p>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trị</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triệu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chứng</a:t>
            </a:r>
            <a:r>
              <a:rPr lang="en-US" sz="2300" dirty="0">
                <a:latin typeface="Times New Roman" pitchFamily="18" charset="0"/>
                <a:cs typeface="Times New Roman" pitchFamily="18" charset="0"/>
              </a:rPr>
              <a:t>:</a:t>
            </a:r>
          </a:p>
          <a:p>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trị</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suy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tim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tim</a:t>
            </a:r>
            <a:r>
              <a:rPr lang="en-US" sz="2300" dirty="0">
                <a:latin typeface="Times New Roman" pitchFamily="18" charset="0"/>
                <a:cs typeface="Times New Roman" pitchFamily="18" charset="0"/>
              </a:rPr>
              <a:t> (Digoxin 0,25mg/</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tiểu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Furosemid</a:t>
            </a:r>
            <a:r>
              <a:rPr lang="en-US" sz="2300" dirty="0">
                <a:latin typeface="Times New Roman" pitchFamily="18" charset="0"/>
                <a:cs typeface="Times New Roman" pitchFamily="18" charset="0"/>
              </a:rPr>
              <a:t> 40 mg x 1-2 </a:t>
            </a:r>
            <a:r>
              <a:rPr lang="en-US" sz="2300" dirty="0" err="1">
                <a:latin typeface="Times New Roman" pitchFamily="18" charset="0"/>
                <a:cs typeface="Times New Roman" pitchFamily="18" charset="0"/>
              </a:rPr>
              <a:t>viên</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a:t>
            </a:r>
            <a:r>
              <a:rPr lang="en-US" sz="2300" dirty="0">
                <a:latin typeface="Times New Roman" pitchFamily="18" charset="0"/>
                <a:cs typeface="Times New Roman" pitchFamily="18" charset="0"/>
              </a:rPr>
              <a:t> ý: </a:t>
            </a:r>
            <a:r>
              <a:rPr lang="en-US" sz="2300" dirty="0" err="1">
                <a:latin typeface="Times New Roman" pitchFamily="18" charset="0"/>
                <a:cs typeface="Times New Roman" pitchFamily="18" charset="0"/>
              </a:rPr>
              <a:t>bù</a:t>
            </a:r>
            <a:r>
              <a:rPr lang="en-US" sz="2300" dirty="0">
                <a:latin typeface="Times New Roman" pitchFamily="18" charset="0"/>
                <a:cs typeface="Times New Roman" pitchFamily="18" charset="0"/>
              </a:rPr>
              <a:t> Kali).</a:t>
            </a:r>
          </a:p>
          <a:p>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Giãn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mạch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thuốc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ức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chế</a:t>
            </a:r>
            <a:r>
              <a:rPr lang="en-US" sz="2300" dirty="0">
                <a:latin typeface="Times New Roman" pitchFamily="18" charset="0"/>
                <a:cs typeface="Times New Roman" pitchFamily="18" charset="0"/>
              </a:rPr>
              <a:t> men </a:t>
            </a:r>
            <a:r>
              <a:rPr lang="en-US" sz="2300" dirty="0" err="1">
                <a:latin typeface="Times New Roman" pitchFamily="18" charset="0"/>
                <a:cs typeface="Times New Roman" pitchFamily="18" charset="0"/>
              </a:rPr>
              <a:t>chuyển</a:t>
            </a:r>
            <a:r>
              <a:rPr lang="en-US" sz="2300" dirty="0">
                <a:latin typeface="Times New Roman" pitchFamily="18" charset="0"/>
                <a:cs typeface="Times New Roman" pitchFamily="18" charset="0"/>
              </a:rPr>
              <a:t>): Perindopril 4 mg x 1viên/</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hoặc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enalapril</a:t>
            </a:r>
            <a:r>
              <a:rPr lang="en-US" sz="2300" dirty="0">
                <a:latin typeface="Times New Roman" pitchFamily="18" charset="0"/>
                <a:cs typeface="Times New Roman" pitchFamily="18" charset="0"/>
              </a:rPr>
              <a:t> 5 mg x 1 </a:t>
            </a:r>
            <a:r>
              <a:rPr lang="en-US" sz="2300" dirty="0" err="1">
                <a:latin typeface="Times New Roman" pitchFamily="18" charset="0"/>
                <a:cs typeface="Times New Roman" pitchFamily="18" charset="0"/>
              </a:rPr>
              <a:t>viên</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hoặc</a:t>
            </a:r>
            <a:r>
              <a:rPr lang="en-US" sz="2300" dirty="0">
                <a:latin typeface="Times New Roman" pitchFamily="18" charset="0"/>
                <a:cs typeface="Times New Roman" pitchFamily="18" charset="0"/>
              </a:rPr>
              <a:t> captopril 25 mg x 1 </a:t>
            </a:r>
            <a:r>
              <a:rPr lang="en-US" sz="2300" dirty="0" err="1">
                <a:latin typeface="Times New Roman" pitchFamily="18" charset="0"/>
                <a:cs typeface="Times New Roman" pitchFamily="18" charset="0"/>
              </a:rPr>
              <a:t>viên</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a:t>
            </a:r>
          </a:p>
          <a:p>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Múa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vờn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Phenobarpital</a:t>
            </a:r>
            <a:r>
              <a:rPr lang="en-US" sz="2300" dirty="0">
                <a:latin typeface="Times New Roman" pitchFamily="18" charset="0"/>
                <a:cs typeface="Times New Roman" pitchFamily="18" charset="0"/>
              </a:rPr>
              <a:t>: 16-32 mg/kg/</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haloperidol: 0,03 – 1mg/kg/</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chlopromazin</a:t>
            </a:r>
            <a:r>
              <a:rPr lang="en-US" sz="2300" dirty="0">
                <a:latin typeface="Times New Roman" pitchFamily="18" charset="0"/>
                <a:cs typeface="Times New Roman" pitchFamily="18" charset="0"/>
              </a:rPr>
              <a:t>: 0,5 mg/kg/</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1107079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027" y="1413570"/>
            <a:ext cx="8341055" cy="2244878"/>
          </a:xfrm>
          <a:prstGeom prst="rect">
            <a:avLst/>
          </a:prstGeom>
        </p:spPr>
      </p:pic>
      <p:sp>
        <p:nvSpPr>
          <p:cNvPr id="3" name="Rectangle 2"/>
          <p:cNvSpPr/>
          <p:nvPr/>
        </p:nvSpPr>
        <p:spPr>
          <a:xfrm>
            <a:off x="340830" y="693490"/>
            <a:ext cx="4120707" cy="414551"/>
          </a:xfrm>
          <a:prstGeom prst="rect">
            <a:avLst/>
          </a:prstGeom>
        </p:spPr>
        <p:txBody>
          <a:bodyPr wrap="none" lIns="60021" tIns="30011" rIns="60021" bIns="30011">
            <a:spAutoFit/>
          </a:bodyPr>
          <a:lstStyle/>
          <a:p>
            <a:r>
              <a:rPr lang="vi-VN" sz="2300" b="1" dirty="0" smtClean="0">
                <a:latin typeface="+mj-lt"/>
              </a:rPr>
              <a:t>5.2. Chế đ</a:t>
            </a:r>
            <a:r>
              <a:rPr lang="en-US" sz="2300" b="1" dirty="0" smtClean="0">
                <a:latin typeface="+mj-lt"/>
              </a:rPr>
              <a:t>ộ</a:t>
            </a:r>
            <a:r>
              <a:rPr lang="vi-VN" sz="2300" b="1" dirty="0" smtClean="0">
                <a:latin typeface="+mj-lt"/>
              </a:rPr>
              <a:t> chăm sóc nghỉ ngơi:</a:t>
            </a:r>
            <a:endParaRPr lang="en-US" sz="2300" b="1" dirty="0">
              <a:latin typeface="+mj-lt"/>
            </a:endParaRPr>
          </a:p>
        </p:txBody>
      </p:sp>
      <p:pic>
        <p:nvPicPr>
          <p:cNvPr id="4" name="Picture 3"/>
          <p:cNvPicPr>
            <a:picLocks noChangeAspect="1"/>
          </p:cNvPicPr>
          <p:nvPr/>
        </p:nvPicPr>
        <p:blipFill>
          <a:blip r:embed="rId3"/>
          <a:stretch>
            <a:fillRect/>
          </a:stretch>
        </p:blipFill>
        <p:spPr>
          <a:xfrm flipH="1">
            <a:off x="1760251" y="3978010"/>
            <a:ext cx="5388183" cy="2655679"/>
          </a:xfrm>
          <a:prstGeom prst="rect">
            <a:avLst/>
          </a:prstGeom>
        </p:spPr>
      </p:pic>
    </p:spTree>
    <p:extLst>
      <p:ext uri="{BB962C8B-B14F-4D97-AF65-F5344CB8AC3E}">
        <p14:creationId xmlns:p14="http://schemas.microsoft.com/office/powerpoint/2010/main" val="2054821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80" y="2057877"/>
            <a:ext cx="8231029" cy="2743835"/>
          </a:xfrm>
          <a:solidFill>
            <a:schemeClr val="accent5">
              <a:lumMod val="40000"/>
              <a:lumOff val="60000"/>
            </a:schemeClr>
          </a:solidFill>
        </p:spPr>
        <p:txBody>
          <a:bodyPr>
            <a:normAutofit/>
          </a:bodyPr>
          <a:lstStyle/>
          <a:p>
            <a:pPr marL="0" indent="0" algn="ctr">
              <a:buNone/>
              <a:defRPr/>
            </a:pPr>
            <a:r>
              <a:rPr lang="en-US" sz="7200">
                <a:latin typeface="Times New Roman" pitchFamily="18" charset="0"/>
              </a:rPr>
              <a:t>Cảm ơn Thầy và các bạn đã lắng nghe</a:t>
            </a:r>
            <a:r>
              <a:rPr lang="en-US" sz="7200"/>
              <a:t>!</a:t>
            </a:r>
          </a:p>
        </p:txBody>
      </p:sp>
    </p:spTree>
    <p:extLst>
      <p:ext uri="{BB962C8B-B14F-4D97-AF65-F5344CB8AC3E}">
        <p14:creationId xmlns:p14="http://schemas.microsoft.com/office/powerpoint/2010/main" val="181870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5537615"/>
              </p:ext>
            </p:extLst>
          </p:nvPr>
        </p:nvGraphicFramePr>
        <p:xfrm>
          <a:off x="457280" y="304871"/>
          <a:ext cx="8231029" cy="5822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0600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396330" y="189434"/>
            <a:ext cx="8424936" cy="988157"/>
          </a:xfrm>
          <a:prstGeom prst="rect">
            <a:avLst/>
          </a:prstGeom>
          <a:solidFill>
            <a:schemeClr val="accent1">
              <a:lumMod val="40000"/>
              <a:lumOff val="60000"/>
            </a:schemeClr>
          </a:solidFill>
        </p:spPr>
        <p:txBody>
          <a:bodyPr/>
          <a:lstStyle>
            <a:lvl1pPr lvl="0">
              <a:defRPr/>
            </a:lvl1pPr>
          </a:lstStyle>
          <a:p>
            <a:pPr lvl="0" rtl="0"/>
            <a:r>
              <a:rPr b="1" dirty="0">
                <a:solidFill>
                  <a:srgbClr val="FF0000"/>
                </a:solidFill>
                <a:latin typeface="Times New Roman"/>
              </a:rPr>
              <a:t>ĐỊNH NGHĨA VÀ DỊCH TỄ </a:t>
            </a:r>
          </a:p>
        </p:txBody>
      </p:sp>
      <p:sp>
        <p:nvSpPr>
          <p:cNvPr id="3" name="Subtitle 2"/>
          <p:cNvSpPr txBox="1">
            <a:spLocks noGrp="1"/>
          </p:cNvSpPr>
          <p:nvPr>
            <p:ph type="subTitle" idx="1"/>
          </p:nvPr>
        </p:nvSpPr>
        <p:spPr>
          <a:xfrm>
            <a:off x="0" y="1341562"/>
            <a:ext cx="8823531" cy="5927812"/>
          </a:xfrm>
          <a:prstGeom prst="rect">
            <a:avLst/>
          </a:prstGeom>
        </p:spPr>
        <p:txBody>
          <a:bodyPr/>
          <a:lstStyle>
            <a:lvl1pPr lvl="0">
              <a:defRPr/>
            </a:lvl1pPr>
          </a:lstStyle>
          <a:p>
            <a:pPr lvl="0" algn="l" rtl="0"/>
            <a:r>
              <a:rPr sz="2100" b="1" i="1" u="sng" dirty="0" smtClean="0">
                <a:latin typeface="Times New Roman" pitchFamily="18" charset="0"/>
                <a:cs typeface="Times New Roman" pitchFamily="18" charset="0"/>
              </a:rPr>
              <a:t>1.Định </a:t>
            </a:r>
            <a:r>
              <a:rPr sz="2100" b="1" i="1" u="sng" dirty="0" err="1" smtClean="0">
                <a:latin typeface="Times New Roman" pitchFamily="18" charset="0"/>
                <a:cs typeface="Times New Roman" pitchFamily="18" charset="0"/>
              </a:rPr>
              <a:t>nghĩa</a:t>
            </a:r>
            <a:r>
              <a:rPr sz="2100" b="1" i="1" u="sng" dirty="0" smtClean="0">
                <a:latin typeface="Times New Roman" pitchFamily="18" charset="0"/>
                <a:cs typeface="Times New Roman" pitchFamily="18" charset="0"/>
              </a:rPr>
              <a:t>.</a:t>
            </a:r>
          </a:p>
          <a:p>
            <a:pPr lvl="0" algn="l"/>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Thấp</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tim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là</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hậu</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quả</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của</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nhiễm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liên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cầu</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khuẩn</a:t>
            </a:r>
            <a:r>
              <a:rPr sz="2100" dirty="0" smtClean="0">
                <a:latin typeface="Times New Roman" pitchFamily="18" charset="0"/>
                <a:cs typeface="Times New Roman" pitchFamily="18" charset="0"/>
              </a:rPr>
              <a:t> β tan </a:t>
            </a:r>
            <a:r>
              <a:rPr sz="2100" dirty="0" err="1" smtClean="0">
                <a:latin typeface="Times New Roman" pitchFamily="18" charset="0"/>
                <a:cs typeface="Times New Roman" pitchFamily="18" charset="0"/>
              </a:rPr>
              <a:t>máu</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nhóm</a:t>
            </a:r>
            <a:r>
              <a:rPr sz="2100" dirty="0" smtClean="0">
                <a:latin typeface="Times New Roman" pitchFamily="18" charset="0"/>
                <a:cs typeface="Times New Roman" pitchFamily="18" charset="0"/>
              </a:rPr>
              <a:t> A </a:t>
            </a:r>
            <a:r>
              <a:rPr sz="2100" dirty="0" err="1" smtClean="0">
                <a:latin typeface="Times New Roman" pitchFamily="18" charset="0"/>
                <a:cs typeface="Times New Roman" pitchFamily="18" charset="0"/>
              </a:rPr>
              <a:t>vùng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hầu</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họng</a:t>
            </a:r>
            <a:r>
              <a:rPr sz="2100" dirty="0" smtClean="0">
                <a:latin typeface="Times New Roman" pitchFamily="18" charset="0"/>
                <a:cs typeface="Times New Roman" pitchFamily="18" charset="0"/>
              </a:rPr>
              <a:t>.</a:t>
            </a:r>
          </a:p>
          <a:p>
            <a:pPr lvl="0" algn="l"/>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Gây</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bệnh</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lý</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toàn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thân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của</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tổ</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chức</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liên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kết</a:t>
            </a:r>
            <a:r>
              <a:rPr sz="2100" dirty="0" smtClean="0">
                <a:latin typeface="Times New Roman" pitchFamily="18" charset="0"/>
                <a:cs typeface="Times New Roman" pitchFamily="18" charset="0"/>
              </a:rPr>
              <a:t>.</a:t>
            </a:r>
          </a:p>
          <a:p>
            <a:pPr lvl="0" algn="l"/>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Làm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tổn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thương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nhiều</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bộ</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phận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tim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khớp</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hệ</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thần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kinh</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trung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ương</a:t>
            </a:r>
            <a:r>
              <a:rPr sz="2100" dirty="0" smtClean="0">
                <a:latin typeface="Times New Roman" pitchFamily="18" charset="0"/>
                <a:cs typeface="Times New Roman" pitchFamily="18" charset="0"/>
              </a:rPr>
              <a:t>, da…).</a:t>
            </a:r>
          </a:p>
          <a:p>
            <a:pPr lvl="0" algn="l"/>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Đặc</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biệt</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nguy</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hiểm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nhất</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là</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tổn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thương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tim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làm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ảnh</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hưởng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chất</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lượng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cuộc</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sống</a:t>
            </a:r>
            <a:r>
              <a:rPr sz="2100" dirty="0" smtClean="0">
                <a:latin typeface="Times New Roman" pitchFamily="18" charset="0"/>
                <a:cs typeface="Times New Roman" pitchFamily="18" charset="0"/>
              </a:rPr>
              <a:t>.</a:t>
            </a:r>
          </a:p>
          <a:p>
            <a:pPr lvl="0" algn="l"/>
            <a:r>
              <a:rPr sz="2100" b="1" i="1" u="sng" dirty="0" smtClean="0">
                <a:latin typeface="Times New Roman" pitchFamily="18" charset="0"/>
                <a:cs typeface="Times New Roman" pitchFamily="18" charset="0"/>
              </a:rPr>
              <a:t>2. </a:t>
            </a:r>
            <a:r>
              <a:rPr sz="2100" b="1" i="1" u="sng" dirty="0" err="1" smtClean="0">
                <a:latin typeface="Times New Roman" pitchFamily="18" charset="0"/>
                <a:cs typeface="Times New Roman" pitchFamily="18" charset="0"/>
              </a:rPr>
              <a:t>Dịch</a:t>
            </a:r>
            <a:r>
              <a:rPr sz="2100" b="1" i="1" u="sng" dirty="0" smtClean="0">
                <a:latin typeface="Times New Roman" pitchFamily="18" charset="0"/>
                <a:cs typeface="Times New Roman" pitchFamily="18" charset="0"/>
              </a:rPr>
              <a:t> </a:t>
            </a:r>
            <a:r>
              <a:rPr sz="2100" b="1" i="1" u="sng" dirty="0" err="1" smtClean="0">
                <a:latin typeface="Times New Roman" pitchFamily="18" charset="0"/>
                <a:cs typeface="Times New Roman" pitchFamily="18" charset="0"/>
              </a:rPr>
              <a:t>tê</a:t>
            </a:r>
            <a:r>
              <a:rPr sz="2100" b="1" i="1" u="sng" dirty="0" smtClean="0">
                <a:latin typeface="Times New Roman" pitchFamily="18" charset="0"/>
                <a:cs typeface="Times New Roman" pitchFamily="18" charset="0"/>
              </a:rPr>
              <a:t>̃.</a:t>
            </a:r>
          </a:p>
          <a:p>
            <a:pPr lvl="0" algn="l"/>
            <a:r>
              <a:rPr sz="2100" dirty="0" smtClean="0">
                <a:latin typeface="Times New Roman" pitchFamily="18" charset="0"/>
                <a:cs typeface="Times New Roman" pitchFamily="18" charset="0"/>
              </a:rPr>
              <a:t>-</a:t>
            </a:r>
            <a:r>
              <a:rPr sz="2100" dirty="0" err="1" smtClean="0">
                <a:latin typeface="Times New Roman" pitchFamily="18" charset="0"/>
                <a:cs typeface="Times New Roman" pitchFamily="18" charset="0"/>
              </a:rPr>
              <a:t>Bệnh</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có</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yếu</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tố</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xã</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hội</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gặp</a:t>
            </a:r>
            <a:r>
              <a:rPr sz="2100" dirty="0" smtClean="0">
                <a:latin typeface="Times New Roman" pitchFamily="18" charset="0"/>
                <a:cs typeface="Times New Roman" pitchFamily="18" charset="0"/>
              </a:rPr>
              <a:t> ở </a:t>
            </a:r>
            <a:r>
              <a:rPr sz="2100" dirty="0" err="1" smtClean="0">
                <a:latin typeface="Times New Roman" pitchFamily="18" charset="0"/>
                <a:cs typeface="Times New Roman" pitchFamily="18" charset="0"/>
              </a:rPr>
              <a:t>gia</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đình</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đông</a:t>
            </a:r>
            <a:r>
              <a:rPr sz="2100" dirty="0" smtClean="0">
                <a:latin typeface="Times New Roman" pitchFamily="18" charset="0"/>
                <a:cs typeface="Times New Roman" pitchFamily="18" charset="0"/>
              </a:rPr>
              <a:t> con, </a:t>
            </a:r>
            <a:r>
              <a:rPr sz="2100" dirty="0" err="1" smtClean="0">
                <a:latin typeface="Times New Roman" pitchFamily="18" charset="0"/>
                <a:cs typeface="Times New Roman" pitchFamily="18" charset="0"/>
              </a:rPr>
              <a:t>mức</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sống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thấp</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ẩm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thấp</a:t>
            </a:r>
            <a:r>
              <a:rPr sz="2100" dirty="0" smtClean="0">
                <a:latin typeface="Times New Roman" pitchFamily="18" charset="0"/>
                <a:cs typeface="Times New Roman" pitchFamily="18" charset="0"/>
              </a:rPr>
              <a:t>....</a:t>
            </a:r>
            <a:r>
              <a:rPr sz="2100" dirty="0" err="1" smtClean="0">
                <a:latin typeface="Times New Roman" pitchFamily="18" charset="0"/>
                <a:cs typeface="Times New Roman" pitchFamily="18" charset="0"/>
              </a:rPr>
              <a:t>Bệnh</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gặp</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nhiều</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hơn</a:t>
            </a:r>
            <a:r>
              <a:rPr sz="2100" dirty="0" smtClean="0">
                <a:latin typeface="Times New Roman" pitchFamily="18" charset="0"/>
                <a:cs typeface="Times New Roman" pitchFamily="18" charset="0"/>
              </a:rPr>
              <a:t> ở </a:t>
            </a:r>
            <a:r>
              <a:rPr sz="2100" dirty="0" err="1" smtClean="0">
                <a:latin typeface="Times New Roman" pitchFamily="18" charset="0"/>
                <a:cs typeface="Times New Roman" pitchFamily="18" charset="0"/>
              </a:rPr>
              <a:t>mùa</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lạnh</a:t>
            </a:r>
            <a:r>
              <a:rPr sz="2100" dirty="0" smtClean="0">
                <a:latin typeface="Times New Roman" pitchFamily="18" charset="0"/>
                <a:cs typeface="Times New Roman" pitchFamily="18" charset="0"/>
              </a:rPr>
              <a:t>.</a:t>
            </a:r>
          </a:p>
          <a:p>
            <a:pPr lvl="0" algn="l"/>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Gặp</a:t>
            </a:r>
            <a:r>
              <a:rPr sz="2100" dirty="0" smtClean="0">
                <a:latin typeface="Times New Roman" pitchFamily="18" charset="0"/>
                <a:cs typeface="Times New Roman" pitchFamily="18" charset="0"/>
              </a:rPr>
              <a:t> ở </a:t>
            </a:r>
            <a:r>
              <a:rPr sz="2100" dirty="0" err="1" smtClean="0">
                <a:latin typeface="Times New Roman" pitchFamily="18" charset="0"/>
                <a:cs typeface="Times New Roman" pitchFamily="18" charset="0"/>
              </a:rPr>
              <a:t>tre</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em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tư</a:t>
            </a:r>
            <a:r>
              <a:rPr sz="2100" dirty="0" smtClean="0">
                <a:latin typeface="Times New Roman" pitchFamily="18" charset="0"/>
                <a:cs typeface="Times New Roman" pitchFamily="18" charset="0"/>
              </a:rPr>
              <a:t>̀ 5 -15 </a:t>
            </a:r>
            <a:r>
              <a:rPr sz="2100" dirty="0" err="1" smtClean="0">
                <a:latin typeface="Times New Roman" pitchFamily="18" charset="0"/>
                <a:cs typeface="Times New Roman" pitchFamily="18" charset="0"/>
              </a:rPr>
              <a:t>tuổi</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ít</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gặp</a:t>
            </a:r>
            <a:r>
              <a:rPr sz="2100" dirty="0" smtClean="0">
                <a:latin typeface="Times New Roman" pitchFamily="18" charset="0"/>
                <a:cs typeface="Times New Roman" pitchFamily="18" charset="0"/>
              </a:rPr>
              <a:t> ở </a:t>
            </a:r>
            <a:r>
              <a:rPr sz="2100" dirty="0" err="1" smtClean="0">
                <a:latin typeface="Times New Roman" pitchFamily="18" charset="0"/>
                <a:cs typeface="Times New Roman" pitchFamily="18" charset="0"/>
              </a:rPr>
              <a:t>tre</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em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dưới</a:t>
            </a:r>
            <a:r>
              <a:rPr sz="2100" dirty="0" smtClean="0">
                <a:latin typeface="Times New Roman" pitchFamily="18" charset="0"/>
                <a:cs typeface="Times New Roman" pitchFamily="18" charset="0"/>
              </a:rPr>
              <a:t> 5 </a:t>
            </a:r>
            <a:r>
              <a:rPr sz="2100" dirty="0" err="1" smtClean="0">
                <a:latin typeface="Times New Roman" pitchFamily="18" charset="0"/>
                <a:cs typeface="Times New Roman" pitchFamily="18" charset="0"/>
              </a:rPr>
              <a:t>tuổi</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va</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không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phân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biệt</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giới</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tính</a:t>
            </a:r>
            <a:r>
              <a:rPr sz="2100" dirty="0" smtClean="0">
                <a:latin typeface="Times New Roman" pitchFamily="18" charset="0"/>
                <a:cs typeface="Times New Roman" pitchFamily="18" charset="0"/>
              </a:rPr>
              <a:t>. </a:t>
            </a:r>
          </a:p>
          <a:p>
            <a:pPr lvl="0" algn="l"/>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Việt</a:t>
            </a:r>
            <a:r>
              <a:rPr sz="2100" dirty="0" smtClean="0">
                <a:latin typeface="Times New Roman" pitchFamily="18" charset="0"/>
                <a:cs typeface="Times New Roman" pitchFamily="18" charset="0"/>
              </a:rPr>
              <a:t> Nam </a:t>
            </a:r>
            <a:r>
              <a:rPr sz="2100" dirty="0" err="1" smtClean="0">
                <a:latin typeface="Times New Roman" pitchFamily="18" charset="0"/>
                <a:cs typeface="Times New Roman" pitchFamily="18" charset="0"/>
              </a:rPr>
              <a:t>nằm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trong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số</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những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nước</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có</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tỷ</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lệ</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mắc</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cao</a:t>
            </a:r>
            <a:r>
              <a:rPr sz="2100" dirty="0" smtClean="0">
                <a:latin typeface="Times New Roman" pitchFamily="18" charset="0"/>
                <a:cs typeface="Times New Roman" pitchFamily="18" charset="0"/>
              </a:rPr>
              <a:t>: </a:t>
            </a:r>
          </a:p>
          <a:p>
            <a:pPr lvl="0" algn="l"/>
            <a:r>
              <a:rPr sz="2100" dirty="0" smtClean="0">
                <a:latin typeface="Times New Roman" pitchFamily="18" charset="0"/>
                <a:cs typeface="Times New Roman" pitchFamily="18" charset="0"/>
              </a:rPr>
              <a:t>Theo </a:t>
            </a:r>
            <a:r>
              <a:rPr sz="2100" dirty="0" err="1" smtClean="0">
                <a:latin typeface="Times New Roman" pitchFamily="18" charset="0"/>
                <a:cs typeface="Times New Roman" pitchFamily="18" charset="0"/>
              </a:rPr>
              <a:t>thống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kê</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năm</a:t>
            </a:r>
            <a:r>
              <a:rPr sz="2100" dirty="0" smtClean="0">
                <a:latin typeface="Times New Roman" pitchFamily="18" charset="0"/>
                <a:cs typeface="Times New Roman" pitchFamily="18" charset="0"/>
              </a:rPr>
              <a:t> 1993 – 1996, ở </a:t>
            </a:r>
            <a:r>
              <a:rPr sz="2100" dirty="0" err="1" smtClean="0">
                <a:latin typeface="Times New Roman" pitchFamily="18" charset="0"/>
                <a:cs typeface="Times New Roman" pitchFamily="18" charset="0"/>
              </a:rPr>
              <a:t>miền</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bắc</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Việt</a:t>
            </a:r>
            <a:r>
              <a:rPr sz="2100" dirty="0" smtClean="0">
                <a:latin typeface="Times New Roman" pitchFamily="18" charset="0"/>
                <a:cs typeface="Times New Roman" pitchFamily="18" charset="0"/>
              </a:rPr>
              <a:t> Nam, </a:t>
            </a:r>
            <a:r>
              <a:rPr sz="2100" dirty="0" err="1" smtClean="0">
                <a:latin typeface="Times New Roman" pitchFamily="18" charset="0"/>
                <a:cs typeface="Times New Roman" pitchFamily="18" charset="0"/>
              </a:rPr>
              <a:t>tỷ</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lệ</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trẻ</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có</a:t>
            </a:r>
            <a:r>
              <a:rPr sz="2100" dirty="0" smtClean="0">
                <a:latin typeface="Times New Roman" pitchFamily="18" charset="0"/>
                <a:cs typeface="Times New Roman" pitchFamily="18" charset="0"/>
              </a:rPr>
              <a:t> di </a:t>
            </a:r>
            <a:r>
              <a:rPr sz="2100" dirty="0" err="1" smtClean="0">
                <a:latin typeface="Times New Roman" pitchFamily="18" charset="0"/>
                <a:cs typeface="Times New Roman" pitchFamily="18" charset="0"/>
              </a:rPr>
              <a:t>chứng</a:t>
            </a:r>
            <a:r>
              <a:rPr sz="2100" dirty="0" smtClean="0">
                <a:latin typeface="Times New Roman" pitchFamily="18" charset="0"/>
                <a:cs typeface="Times New Roman" pitchFamily="18" charset="0"/>
              </a:rPr>
              <a:t> van </a:t>
            </a:r>
            <a:r>
              <a:rPr sz="2100" dirty="0" err="1" smtClean="0">
                <a:latin typeface="Times New Roman" pitchFamily="18" charset="0"/>
                <a:cs typeface="Times New Roman" pitchFamily="18" charset="0"/>
              </a:rPr>
              <a:t>tim</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cao</a:t>
            </a:r>
            <a:r>
              <a:rPr sz="2100" dirty="0" smtClean="0">
                <a:latin typeface="Times New Roman" pitchFamily="18" charset="0"/>
                <a:cs typeface="Times New Roman" pitchFamily="18" charset="0"/>
              </a:rPr>
              <a:t> (0,28%), </a:t>
            </a:r>
            <a:r>
              <a:rPr sz="2100" dirty="0" err="1" smtClean="0">
                <a:latin typeface="Times New Roman" pitchFamily="18" charset="0"/>
                <a:cs typeface="Times New Roman" pitchFamily="18" charset="0"/>
              </a:rPr>
              <a:t>trong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đó</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hở</a:t>
            </a:r>
            <a:r>
              <a:rPr sz="2100" dirty="0" smtClean="0">
                <a:latin typeface="Times New Roman" pitchFamily="18" charset="0"/>
                <a:cs typeface="Times New Roman" pitchFamily="18" charset="0"/>
              </a:rPr>
              <a:t> van 2 </a:t>
            </a:r>
            <a:r>
              <a:rPr sz="2100" dirty="0" err="1" smtClean="0">
                <a:latin typeface="Times New Roman" pitchFamily="18" charset="0"/>
                <a:cs typeface="Times New Roman" pitchFamily="18" charset="0"/>
              </a:rPr>
              <a:t>lá</a:t>
            </a:r>
            <a:r>
              <a:rPr sz="2100" dirty="0" smtClean="0">
                <a:latin typeface="Times New Roman" pitchFamily="18" charset="0"/>
                <a:cs typeface="Times New Roman" pitchFamily="18" charset="0"/>
              </a:rPr>
              <a:t> 73%, </a:t>
            </a:r>
            <a:r>
              <a:rPr sz="2100" dirty="0" err="1" smtClean="0">
                <a:latin typeface="Times New Roman" pitchFamily="18" charset="0"/>
                <a:cs typeface="Times New Roman" pitchFamily="18" charset="0"/>
              </a:rPr>
              <a:t>hở</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hẹp</a:t>
            </a:r>
            <a:r>
              <a:rPr sz="2100" dirty="0" smtClean="0">
                <a:latin typeface="Times New Roman" pitchFamily="18" charset="0"/>
                <a:cs typeface="Times New Roman" pitchFamily="18" charset="0"/>
              </a:rPr>
              <a:t> van </a:t>
            </a:r>
            <a:r>
              <a:rPr sz="2100" dirty="0" err="1" smtClean="0">
                <a:latin typeface="Times New Roman" pitchFamily="18" charset="0"/>
                <a:cs typeface="Times New Roman" pitchFamily="18" charset="0"/>
              </a:rPr>
              <a:t>hai</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lá</a:t>
            </a:r>
            <a:r>
              <a:rPr sz="2100" dirty="0" smtClean="0">
                <a:latin typeface="Times New Roman" pitchFamily="18" charset="0"/>
                <a:cs typeface="Times New Roman" pitchFamily="18" charset="0"/>
              </a:rPr>
              <a:t>: 10%, </a:t>
            </a:r>
            <a:r>
              <a:rPr sz="2100" dirty="0" err="1" smtClean="0">
                <a:latin typeface="Times New Roman" pitchFamily="18" charset="0"/>
                <a:cs typeface="Times New Roman" pitchFamily="18" charset="0"/>
              </a:rPr>
              <a:t>hẹp</a:t>
            </a:r>
            <a:r>
              <a:rPr sz="2100" dirty="0" smtClean="0">
                <a:latin typeface="Times New Roman" pitchFamily="18" charset="0"/>
                <a:cs typeface="Times New Roman" pitchFamily="18" charset="0"/>
              </a:rPr>
              <a:t> van </a:t>
            </a:r>
            <a:r>
              <a:rPr sz="2100" dirty="0" err="1" smtClean="0">
                <a:latin typeface="Times New Roman" pitchFamily="18" charset="0"/>
                <a:cs typeface="Times New Roman" pitchFamily="18" charset="0"/>
              </a:rPr>
              <a:t>hai</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lá</a:t>
            </a:r>
            <a:r>
              <a:rPr sz="2100" dirty="0" smtClean="0">
                <a:latin typeface="Times New Roman" pitchFamily="18" charset="0"/>
                <a:cs typeface="Times New Roman" pitchFamily="18" charset="0"/>
              </a:rPr>
              <a:t>: 11%, </a:t>
            </a:r>
            <a:r>
              <a:rPr sz="2100" dirty="0" err="1" smtClean="0">
                <a:latin typeface="Times New Roman" pitchFamily="18" charset="0"/>
                <a:cs typeface="Times New Roman" pitchFamily="18" charset="0"/>
              </a:rPr>
              <a:t>hở</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hai</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lá</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và</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hở</a:t>
            </a:r>
            <a:r>
              <a:rPr sz="2100" dirty="0" smtClean="0">
                <a:latin typeface="Times New Roman" pitchFamily="18" charset="0"/>
                <a:cs typeface="Times New Roman" pitchFamily="18" charset="0"/>
              </a:rPr>
              <a:t> van </a:t>
            </a:r>
            <a:r>
              <a:rPr sz="2100" dirty="0" err="1" smtClean="0">
                <a:latin typeface="Times New Roman" pitchFamily="18" charset="0"/>
                <a:cs typeface="Times New Roman" pitchFamily="18" charset="0"/>
              </a:rPr>
              <a:t>động</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mạch</a:t>
            </a:r>
            <a:r>
              <a:rPr sz="2100" dirty="0" smtClean="0">
                <a:latin typeface="Times New Roman" pitchFamily="18" charset="0"/>
                <a:cs typeface="Times New Roman" pitchFamily="18" charset="0"/>
              </a:rPr>
              <a:t> </a:t>
            </a:r>
            <a:r>
              <a:rPr sz="2100" dirty="0" err="1" smtClean="0">
                <a:latin typeface="Times New Roman" pitchFamily="18" charset="0"/>
                <a:cs typeface="Times New Roman" pitchFamily="18" charset="0"/>
              </a:rPr>
              <a:t>chủ</a:t>
            </a:r>
            <a:r>
              <a:rPr sz="2100" dirty="0" smtClean="0">
                <a:latin typeface="Times New Roman" pitchFamily="18" charset="0"/>
                <a:cs typeface="Times New Roman" pitchFamily="18" charset="0"/>
              </a:rPr>
              <a:t>: 6%.</a:t>
            </a:r>
          </a:p>
          <a:p>
            <a:pPr lvl="0"/>
            <a:endParaRPr sz="21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6131" y="189434"/>
            <a:ext cx="8385878" cy="909514"/>
          </a:xfrm>
          <a:prstGeom prst="rect">
            <a:avLst/>
          </a:prstGeom>
          <a:solidFill>
            <a:schemeClr val="accent1">
              <a:lumMod val="40000"/>
              <a:lumOff val="60000"/>
            </a:schemeClr>
          </a:solidFill>
        </p:spPr>
        <p:txBody>
          <a:bodyPr/>
          <a:lstStyle>
            <a:lvl1pPr lvl="0">
              <a:defRPr/>
            </a:lvl1pPr>
          </a:lstStyle>
          <a:p>
            <a:pPr lvl="0" algn="ctr" rtl="0"/>
            <a:r>
              <a:rPr sz="3900" b="1" dirty="0">
                <a:solidFill>
                  <a:srgbClr val="FF0000"/>
                </a:solidFill>
                <a:latin typeface="Times New Roman" pitchFamily="18" charset="0"/>
                <a:cs typeface="Times New Roman" pitchFamily="18" charset="0"/>
              </a:rPr>
              <a:t>DỰ PHÒNG</a:t>
            </a:r>
          </a:p>
        </p:txBody>
      </p:sp>
      <p:sp>
        <p:nvSpPr>
          <p:cNvPr id="3" name="Text Placeholder 2"/>
          <p:cNvSpPr txBox="1">
            <a:spLocks noGrp="1"/>
          </p:cNvSpPr>
          <p:nvPr>
            <p:ph type="body" idx="1"/>
          </p:nvPr>
        </p:nvSpPr>
        <p:spPr>
          <a:xfrm>
            <a:off x="180306" y="1164218"/>
            <a:ext cx="8729762" cy="5662775"/>
          </a:xfrm>
          <a:prstGeom prst="rect">
            <a:avLst/>
          </a:prstGeom>
        </p:spPr>
        <p:txBody>
          <a:bodyPr/>
          <a:lstStyle>
            <a:lvl1pPr lvl="0">
              <a:defRPr/>
            </a:lvl1pPr>
          </a:lstStyle>
          <a:p>
            <a:pPr lvl="0" algn="l">
              <a:buNone/>
            </a:pPr>
            <a:r>
              <a:rPr sz="2100" dirty="0">
                <a:latin typeface="Times New Roman"/>
              </a:rPr>
              <a:t>- </a:t>
            </a:r>
            <a:r>
              <a:rPr sz="2100" dirty="0" err="1">
                <a:latin typeface="Times New Roman"/>
              </a:rPr>
              <a:t>Giáo</a:t>
            </a:r>
            <a:r>
              <a:rPr sz="2100" dirty="0">
                <a:latin typeface="Times New Roman"/>
              </a:rPr>
              <a:t> </a:t>
            </a:r>
            <a:r>
              <a:rPr sz="2100" dirty="0" err="1">
                <a:latin typeface="Times New Roman"/>
              </a:rPr>
              <a:t>dục</a:t>
            </a:r>
            <a:r>
              <a:rPr sz="2100" dirty="0">
                <a:latin typeface="Times New Roman"/>
              </a:rPr>
              <a:t> </a:t>
            </a:r>
            <a:r>
              <a:rPr sz="2100" dirty="0" err="1">
                <a:latin typeface="Times New Roman"/>
              </a:rPr>
              <a:t>sức</a:t>
            </a:r>
            <a:r>
              <a:rPr sz="2100" dirty="0">
                <a:latin typeface="Times New Roman"/>
              </a:rPr>
              <a:t> </a:t>
            </a:r>
            <a:r>
              <a:rPr sz="2100" dirty="0" err="1">
                <a:latin typeface="Times New Roman"/>
              </a:rPr>
              <a:t>khoẻ</a:t>
            </a:r>
            <a:r>
              <a:rPr sz="2100" dirty="0">
                <a:latin typeface="Times New Roman"/>
              </a:rPr>
              <a:t> </a:t>
            </a:r>
            <a:r>
              <a:rPr sz="2100" dirty="0" err="1">
                <a:latin typeface="Times New Roman"/>
              </a:rPr>
              <a:t>cho</a:t>
            </a:r>
            <a:r>
              <a:rPr sz="2100" dirty="0">
                <a:latin typeface="Times New Roman"/>
              </a:rPr>
              <a:t> </a:t>
            </a:r>
            <a:r>
              <a:rPr sz="2100" dirty="0" err="1">
                <a:latin typeface="Times New Roman"/>
              </a:rPr>
              <a:t>mọi</a:t>
            </a:r>
            <a:r>
              <a:rPr sz="2100" dirty="0">
                <a:latin typeface="Times New Roman"/>
              </a:rPr>
              <a:t> </a:t>
            </a:r>
            <a:r>
              <a:rPr sz="2100" dirty="0" err="1">
                <a:latin typeface="Times New Roman"/>
              </a:rPr>
              <a:t>đối</a:t>
            </a:r>
            <a:r>
              <a:rPr sz="2100" dirty="0">
                <a:latin typeface="Times New Roman"/>
              </a:rPr>
              <a:t> </a:t>
            </a:r>
            <a:r>
              <a:rPr sz="2100" dirty="0" err="1">
                <a:latin typeface="Times New Roman"/>
              </a:rPr>
              <a:t>tượng</a:t>
            </a:r>
            <a:r>
              <a:rPr sz="2100" dirty="0">
                <a:latin typeface="Times New Roman"/>
              </a:rPr>
              <a:t>, </a:t>
            </a:r>
            <a:r>
              <a:rPr sz="2100" dirty="0" err="1">
                <a:latin typeface="Times New Roman"/>
              </a:rPr>
              <a:t>đặc</a:t>
            </a:r>
            <a:r>
              <a:rPr sz="2100" dirty="0">
                <a:latin typeface="Times New Roman"/>
              </a:rPr>
              <a:t> </a:t>
            </a:r>
            <a:r>
              <a:rPr sz="2100" dirty="0" err="1">
                <a:latin typeface="Times New Roman"/>
              </a:rPr>
              <a:t>biệt</a:t>
            </a:r>
            <a:r>
              <a:rPr sz="2100" dirty="0">
                <a:latin typeface="Times New Roman"/>
              </a:rPr>
              <a:t> </a:t>
            </a:r>
            <a:r>
              <a:rPr sz="2100" dirty="0" err="1">
                <a:latin typeface="Times New Roman"/>
              </a:rPr>
              <a:t>là</a:t>
            </a:r>
            <a:r>
              <a:rPr sz="2100" dirty="0">
                <a:latin typeface="Times New Roman"/>
              </a:rPr>
              <a:t> </a:t>
            </a:r>
            <a:r>
              <a:rPr sz="2100" dirty="0" err="1">
                <a:latin typeface="Times New Roman"/>
              </a:rPr>
              <a:t>cho</a:t>
            </a:r>
            <a:r>
              <a:rPr sz="2100" dirty="0">
                <a:latin typeface="Times New Roman"/>
              </a:rPr>
              <a:t> </a:t>
            </a:r>
            <a:r>
              <a:rPr sz="2100" dirty="0" err="1">
                <a:latin typeface="Times New Roman"/>
              </a:rPr>
              <a:t>trẻ</a:t>
            </a:r>
            <a:r>
              <a:rPr sz="2100" dirty="0">
                <a:latin typeface="Times New Roman"/>
              </a:rPr>
              <a:t> </a:t>
            </a:r>
            <a:r>
              <a:rPr sz="2100" dirty="0" err="1">
                <a:latin typeface="Times New Roman"/>
              </a:rPr>
              <a:t>em</a:t>
            </a:r>
            <a:r>
              <a:rPr sz="2100" dirty="0">
                <a:latin typeface="Times New Roman"/>
              </a:rPr>
              <a:t> </a:t>
            </a:r>
            <a:r>
              <a:rPr sz="2100" dirty="0" err="1">
                <a:latin typeface="Times New Roman"/>
              </a:rPr>
              <a:t>về</a:t>
            </a:r>
            <a:r>
              <a:rPr sz="2100" dirty="0">
                <a:latin typeface="Times New Roman"/>
              </a:rPr>
              <a:t> </a:t>
            </a:r>
            <a:r>
              <a:rPr sz="2100" dirty="0" err="1">
                <a:latin typeface="Times New Roman"/>
              </a:rPr>
              <a:t>việc</a:t>
            </a:r>
            <a:r>
              <a:rPr sz="2100" dirty="0">
                <a:latin typeface="Times New Roman"/>
              </a:rPr>
              <a:t> </a:t>
            </a:r>
            <a:r>
              <a:rPr sz="2100" dirty="0" err="1">
                <a:latin typeface="Times New Roman"/>
              </a:rPr>
              <a:t>giữ</a:t>
            </a:r>
            <a:r>
              <a:rPr sz="2100" dirty="0">
                <a:latin typeface="Times New Roman"/>
              </a:rPr>
              <a:t> </a:t>
            </a:r>
            <a:r>
              <a:rPr sz="2100" dirty="0" err="1">
                <a:latin typeface="Times New Roman"/>
              </a:rPr>
              <a:t>vệ</a:t>
            </a:r>
            <a:r>
              <a:rPr sz="2100" dirty="0">
                <a:latin typeface="Times New Roman"/>
              </a:rPr>
              <a:t> </a:t>
            </a:r>
            <a:r>
              <a:rPr sz="2100" dirty="0" err="1">
                <a:latin typeface="Times New Roman"/>
              </a:rPr>
              <a:t>sinh</a:t>
            </a:r>
            <a:r>
              <a:rPr sz="2100" dirty="0">
                <a:latin typeface="Times New Roman"/>
              </a:rPr>
              <a:t>, </a:t>
            </a:r>
            <a:r>
              <a:rPr sz="2100" dirty="0" err="1">
                <a:latin typeface="Times New Roman"/>
              </a:rPr>
              <a:t>không</a:t>
            </a:r>
            <a:r>
              <a:rPr sz="2100" dirty="0">
                <a:latin typeface="Times New Roman"/>
              </a:rPr>
              <a:t> </a:t>
            </a:r>
            <a:r>
              <a:rPr sz="2100" dirty="0" err="1">
                <a:latin typeface="Times New Roman"/>
              </a:rPr>
              <a:t>để</a:t>
            </a:r>
            <a:r>
              <a:rPr sz="2100" dirty="0">
                <a:latin typeface="Times New Roman"/>
              </a:rPr>
              <a:t> </a:t>
            </a:r>
            <a:r>
              <a:rPr sz="2100" dirty="0" err="1">
                <a:latin typeface="Times New Roman"/>
              </a:rPr>
              <a:t>nhiễm</a:t>
            </a:r>
            <a:r>
              <a:rPr sz="2100" dirty="0">
                <a:latin typeface="Times New Roman"/>
              </a:rPr>
              <a:t> </a:t>
            </a:r>
            <a:r>
              <a:rPr sz="2100" dirty="0" err="1">
                <a:latin typeface="Times New Roman"/>
              </a:rPr>
              <a:t>lạnh</a:t>
            </a:r>
            <a:r>
              <a:rPr sz="2100" dirty="0">
                <a:latin typeface="Times New Roman"/>
              </a:rPr>
              <a:t>. </a:t>
            </a:r>
            <a:r>
              <a:rPr sz="2100" dirty="0" err="1">
                <a:latin typeface="Times New Roman"/>
              </a:rPr>
              <a:t>Đồng</a:t>
            </a:r>
            <a:r>
              <a:rPr sz="2100" dirty="0">
                <a:latin typeface="Times New Roman"/>
              </a:rPr>
              <a:t> </a:t>
            </a:r>
            <a:r>
              <a:rPr sz="2100" dirty="0" err="1">
                <a:latin typeface="Times New Roman"/>
              </a:rPr>
              <a:t>thời</a:t>
            </a:r>
            <a:r>
              <a:rPr sz="2100" dirty="0">
                <a:latin typeface="Times New Roman"/>
              </a:rPr>
              <a:t> </a:t>
            </a:r>
            <a:r>
              <a:rPr sz="2100" dirty="0" err="1">
                <a:latin typeface="Times New Roman"/>
              </a:rPr>
              <a:t>cung</a:t>
            </a:r>
            <a:r>
              <a:rPr sz="2100" dirty="0">
                <a:latin typeface="Times New Roman"/>
              </a:rPr>
              <a:t> </a:t>
            </a:r>
            <a:r>
              <a:rPr sz="2100" dirty="0" err="1">
                <a:latin typeface="Times New Roman"/>
              </a:rPr>
              <a:t>cấp</a:t>
            </a:r>
            <a:r>
              <a:rPr sz="2100" dirty="0">
                <a:latin typeface="Times New Roman"/>
              </a:rPr>
              <a:t> </a:t>
            </a:r>
            <a:r>
              <a:rPr sz="2100" dirty="0" err="1">
                <a:latin typeface="Times New Roman"/>
              </a:rPr>
              <a:t>đầy</a:t>
            </a:r>
            <a:r>
              <a:rPr sz="2100" dirty="0">
                <a:latin typeface="Times New Roman"/>
              </a:rPr>
              <a:t> </a:t>
            </a:r>
            <a:r>
              <a:rPr sz="2100" dirty="0" err="1">
                <a:latin typeface="Times New Roman"/>
              </a:rPr>
              <a:t>đủ</a:t>
            </a:r>
            <a:r>
              <a:rPr sz="2100" dirty="0">
                <a:latin typeface="Times New Roman"/>
              </a:rPr>
              <a:t> </a:t>
            </a:r>
            <a:r>
              <a:rPr sz="2100" dirty="0" err="1">
                <a:latin typeface="Times New Roman"/>
              </a:rPr>
              <a:t>chất</a:t>
            </a:r>
            <a:r>
              <a:rPr sz="2100" dirty="0">
                <a:latin typeface="Times New Roman"/>
              </a:rPr>
              <a:t> </a:t>
            </a:r>
            <a:r>
              <a:rPr sz="2100" dirty="0" err="1">
                <a:latin typeface="Times New Roman"/>
              </a:rPr>
              <a:t>dinh</a:t>
            </a:r>
            <a:r>
              <a:rPr sz="2100" dirty="0">
                <a:latin typeface="Times New Roman"/>
              </a:rPr>
              <a:t> </a:t>
            </a:r>
            <a:r>
              <a:rPr sz="2100" dirty="0" err="1">
                <a:latin typeface="Times New Roman"/>
              </a:rPr>
              <a:t>dưỡng</a:t>
            </a:r>
            <a:r>
              <a:rPr sz="2100" dirty="0">
                <a:latin typeface="Times New Roman"/>
              </a:rPr>
              <a:t>, </a:t>
            </a:r>
            <a:r>
              <a:rPr sz="2100" dirty="0" err="1">
                <a:latin typeface="Times New Roman"/>
              </a:rPr>
              <a:t>nâng</a:t>
            </a:r>
            <a:r>
              <a:rPr sz="2100" dirty="0">
                <a:latin typeface="Times New Roman"/>
              </a:rPr>
              <a:t> </a:t>
            </a:r>
            <a:r>
              <a:rPr sz="2100" dirty="0" err="1">
                <a:latin typeface="Times New Roman"/>
              </a:rPr>
              <a:t>cao</a:t>
            </a:r>
            <a:r>
              <a:rPr sz="2100" dirty="0">
                <a:latin typeface="Times New Roman"/>
              </a:rPr>
              <a:t> </a:t>
            </a:r>
            <a:r>
              <a:rPr sz="2100" dirty="0" err="1">
                <a:latin typeface="Times New Roman"/>
              </a:rPr>
              <a:t>thể</a:t>
            </a:r>
            <a:r>
              <a:rPr sz="2100" dirty="0">
                <a:latin typeface="Times New Roman"/>
              </a:rPr>
              <a:t> </a:t>
            </a:r>
            <a:r>
              <a:rPr sz="2100" dirty="0" err="1">
                <a:latin typeface="Times New Roman"/>
              </a:rPr>
              <a:t>chất</a:t>
            </a:r>
            <a:r>
              <a:rPr sz="2100" dirty="0">
                <a:latin typeface="Times New Roman"/>
              </a:rPr>
              <a:t> </a:t>
            </a:r>
            <a:r>
              <a:rPr sz="2100" dirty="0" err="1">
                <a:latin typeface="Times New Roman"/>
              </a:rPr>
              <a:t>cơ</a:t>
            </a:r>
            <a:r>
              <a:rPr sz="2100" dirty="0">
                <a:latin typeface="Times New Roman"/>
              </a:rPr>
              <a:t> </a:t>
            </a:r>
            <a:r>
              <a:rPr sz="2100" dirty="0" err="1">
                <a:latin typeface="Times New Roman"/>
              </a:rPr>
              <a:t>thể</a:t>
            </a:r>
            <a:r>
              <a:rPr sz="2100" dirty="0">
                <a:latin typeface="Times New Roman"/>
              </a:rPr>
              <a:t> </a:t>
            </a:r>
            <a:r>
              <a:rPr sz="2100" dirty="0" err="1">
                <a:latin typeface="Times New Roman"/>
              </a:rPr>
              <a:t>để</a:t>
            </a:r>
            <a:r>
              <a:rPr sz="2100" dirty="0">
                <a:latin typeface="Times New Roman"/>
              </a:rPr>
              <a:t> </a:t>
            </a:r>
            <a:r>
              <a:rPr sz="2100" dirty="0" err="1">
                <a:latin typeface="Times New Roman"/>
              </a:rPr>
              <a:t>đề</a:t>
            </a:r>
            <a:r>
              <a:rPr sz="2100" dirty="0">
                <a:latin typeface="Times New Roman"/>
              </a:rPr>
              <a:t> </a:t>
            </a:r>
            <a:r>
              <a:rPr sz="2100" dirty="0" err="1">
                <a:latin typeface="Times New Roman"/>
              </a:rPr>
              <a:t>kháng</a:t>
            </a:r>
            <a:r>
              <a:rPr sz="2100" dirty="0">
                <a:latin typeface="Times New Roman"/>
              </a:rPr>
              <a:t> </a:t>
            </a:r>
            <a:r>
              <a:rPr sz="2100" dirty="0" err="1">
                <a:latin typeface="Times New Roman"/>
              </a:rPr>
              <a:t>tốt</a:t>
            </a:r>
            <a:r>
              <a:rPr sz="2100" dirty="0">
                <a:latin typeface="Times New Roman"/>
              </a:rPr>
              <a:t> </a:t>
            </a:r>
            <a:r>
              <a:rPr sz="2100" dirty="0" err="1">
                <a:latin typeface="Times New Roman"/>
              </a:rPr>
              <a:t>với</a:t>
            </a:r>
            <a:r>
              <a:rPr sz="2100" dirty="0">
                <a:latin typeface="Times New Roman"/>
              </a:rPr>
              <a:t> </a:t>
            </a:r>
            <a:r>
              <a:rPr sz="2100" dirty="0" err="1">
                <a:latin typeface="Times New Roman"/>
              </a:rPr>
              <a:t>bệnh</a:t>
            </a:r>
            <a:endParaRPr sz="2100" dirty="0">
              <a:latin typeface="Times New Roman"/>
            </a:endParaRPr>
          </a:p>
          <a:p>
            <a:pPr lvl="0" algn="l">
              <a:buNone/>
            </a:pPr>
            <a:r>
              <a:rPr sz="2100" dirty="0">
                <a:latin typeface="Times New Roman"/>
              </a:rPr>
              <a:t>- </a:t>
            </a:r>
            <a:r>
              <a:rPr sz="2100" dirty="0" err="1">
                <a:latin typeface="Times New Roman"/>
              </a:rPr>
              <a:t>Sử</a:t>
            </a:r>
            <a:r>
              <a:rPr sz="2100" dirty="0">
                <a:latin typeface="Times New Roman"/>
              </a:rPr>
              <a:t> </a:t>
            </a:r>
            <a:r>
              <a:rPr sz="2100" dirty="0" err="1">
                <a:latin typeface="Times New Roman"/>
              </a:rPr>
              <a:t>dụng</a:t>
            </a:r>
            <a:r>
              <a:rPr sz="2100" dirty="0">
                <a:latin typeface="Times New Roman"/>
              </a:rPr>
              <a:t> </a:t>
            </a:r>
            <a:r>
              <a:rPr sz="2100" dirty="0" err="1">
                <a:latin typeface="Times New Roman"/>
              </a:rPr>
              <a:t>các</a:t>
            </a:r>
            <a:r>
              <a:rPr sz="2100" dirty="0">
                <a:latin typeface="Times New Roman"/>
              </a:rPr>
              <a:t> </a:t>
            </a:r>
            <a:r>
              <a:rPr sz="2100" dirty="0" err="1">
                <a:latin typeface="Times New Roman"/>
              </a:rPr>
              <a:t>loại</a:t>
            </a:r>
            <a:r>
              <a:rPr sz="2100" dirty="0">
                <a:latin typeface="Times New Roman"/>
              </a:rPr>
              <a:t> </a:t>
            </a:r>
            <a:r>
              <a:rPr sz="2100" dirty="0" err="1">
                <a:latin typeface="Times New Roman"/>
              </a:rPr>
              <a:t>thuốc</a:t>
            </a:r>
            <a:r>
              <a:rPr sz="2100" dirty="0">
                <a:latin typeface="Times New Roman"/>
              </a:rPr>
              <a:t> Penicillin </a:t>
            </a:r>
            <a:r>
              <a:rPr sz="2100" dirty="0" err="1">
                <a:latin typeface="Times New Roman"/>
              </a:rPr>
              <a:t>hoặc</a:t>
            </a:r>
            <a:r>
              <a:rPr sz="2100" dirty="0">
                <a:latin typeface="Times New Roman"/>
              </a:rPr>
              <a:t> erythromycin, azithromycin, cephalexin, </a:t>
            </a:r>
            <a:r>
              <a:rPr sz="2100" dirty="0" err="1">
                <a:latin typeface="Times New Roman"/>
              </a:rPr>
              <a:t>cephadroxil</a:t>
            </a:r>
            <a:r>
              <a:rPr sz="2100" dirty="0">
                <a:latin typeface="Times New Roman"/>
              </a:rPr>
              <a:t> </a:t>
            </a:r>
            <a:r>
              <a:rPr sz="2100" dirty="0" err="1">
                <a:latin typeface="Times New Roman"/>
              </a:rPr>
              <a:t>uống</a:t>
            </a:r>
            <a:r>
              <a:rPr sz="2100" dirty="0">
                <a:latin typeface="Times New Roman"/>
              </a:rPr>
              <a:t> </a:t>
            </a:r>
            <a:r>
              <a:rPr sz="2100" dirty="0" err="1">
                <a:latin typeface="Times New Roman"/>
              </a:rPr>
              <a:t>trong</a:t>
            </a:r>
            <a:r>
              <a:rPr sz="2100" dirty="0">
                <a:latin typeface="Times New Roman"/>
              </a:rPr>
              <a:t> 10 </a:t>
            </a:r>
            <a:r>
              <a:rPr sz="2100" dirty="0" err="1">
                <a:latin typeface="Times New Roman"/>
              </a:rPr>
              <a:t>ngày</a:t>
            </a:r>
            <a:r>
              <a:rPr sz="2100" dirty="0">
                <a:latin typeface="Times New Roman"/>
              </a:rPr>
              <a:t> </a:t>
            </a:r>
            <a:r>
              <a:rPr sz="2100" dirty="0" err="1">
                <a:latin typeface="Times New Roman"/>
              </a:rPr>
              <a:t>nếu</a:t>
            </a:r>
            <a:r>
              <a:rPr sz="2100" dirty="0">
                <a:latin typeface="Times New Roman"/>
              </a:rPr>
              <a:t> </a:t>
            </a:r>
            <a:r>
              <a:rPr sz="2100" dirty="0" err="1">
                <a:latin typeface="Times New Roman"/>
              </a:rPr>
              <a:t>đã</a:t>
            </a:r>
            <a:r>
              <a:rPr sz="2100" dirty="0">
                <a:latin typeface="Times New Roman"/>
              </a:rPr>
              <a:t> </a:t>
            </a:r>
            <a:r>
              <a:rPr sz="2100" dirty="0" err="1">
                <a:latin typeface="Times New Roman"/>
              </a:rPr>
              <a:t>bị</a:t>
            </a:r>
            <a:r>
              <a:rPr sz="2100" dirty="0">
                <a:latin typeface="Times New Roman"/>
              </a:rPr>
              <a:t> </a:t>
            </a:r>
            <a:r>
              <a:rPr sz="2100" dirty="0" err="1">
                <a:latin typeface="Times New Roman"/>
              </a:rPr>
              <a:t>nhiễm</a:t>
            </a:r>
            <a:r>
              <a:rPr sz="2100" dirty="0">
                <a:latin typeface="Times New Roman"/>
              </a:rPr>
              <a:t> </a:t>
            </a:r>
            <a:r>
              <a:rPr sz="2100" dirty="0" err="1">
                <a:latin typeface="Times New Roman"/>
              </a:rPr>
              <a:t>liên</a:t>
            </a:r>
            <a:r>
              <a:rPr sz="2100" dirty="0">
                <a:latin typeface="Times New Roman"/>
              </a:rPr>
              <a:t> </a:t>
            </a:r>
            <a:r>
              <a:rPr sz="2100" dirty="0" err="1">
                <a:latin typeface="Times New Roman"/>
              </a:rPr>
              <a:t>cầu</a:t>
            </a:r>
            <a:r>
              <a:rPr sz="2100" dirty="0">
                <a:latin typeface="Times New Roman"/>
              </a:rPr>
              <a:t>.</a:t>
            </a:r>
          </a:p>
          <a:p>
            <a:pPr lvl="0" algn="l">
              <a:buNone/>
            </a:pPr>
            <a:r>
              <a:rPr sz="2100" dirty="0">
                <a:latin typeface="Times New Roman"/>
              </a:rPr>
              <a:t>- </a:t>
            </a:r>
            <a:r>
              <a:rPr sz="2100" dirty="0" err="1">
                <a:latin typeface="Times New Roman"/>
              </a:rPr>
              <a:t>Nếu</a:t>
            </a:r>
            <a:r>
              <a:rPr sz="2100" dirty="0">
                <a:latin typeface="Times New Roman"/>
              </a:rPr>
              <a:t> </a:t>
            </a:r>
            <a:r>
              <a:rPr sz="2100" dirty="0" err="1">
                <a:latin typeface="Times New Roman"/>
              </a:rPr>
              <a:t>bệnh</a:t>
            </a:r>
            <a:r>
              <a:rPr sz="2100" dirty="0">
                <a:latin typeface="Times New Roman"/>
              </a:rPr>
              <a:t> </a:t>
            </a:r>
            <a:r>
              <a:rPr sz="2100" dirty="0" err="1">
                <a:latin typeface="Times New Roman"/>
              </a:rPr>
              <a:t>chuyển</a:t>
            </a:r>
            <a:r>
              <a:rPr sz="2100" dirty="0">
                <a:latin typeface="Times New Roman"/>
              </a:rPr>
              <a:t> </a:t>
            </a:r>
            <a:r>
              <a:rPr sz="2100" dirty="0" err="1">
                <a:latin typeface="Times New Roman"/>
              </a:rPr>
              <a:t>biến</a:t>
            </a:r>
            <a:r>
              <a:rPr sz="2100" dirty="0">
                <a:latin typeface="Times New Roman"/>
              </a:rPr>
              <a:t> </a:t>
            </a:r>
            <a:r>
              <a:rPr sz="2100" dirty="0" err="1">
                <a:latin typeface="Times New Roman"/>
              </a:rPr>
              <a:t>nặng</a:t>
            </a:r>
            <a:r>
              <a:rPr sz="2100" dirty="0">
                <a:latin typeface="Times New Roman"/>
              </a:rPr>
              <a:t> </a:t>
            </a:r>
            <a:r>
              <a:rPr sz="2100" dirty="0" err="1">
                <a:latin typeface="Times New Roman"/>
              </a:rPr>
              <a:t>cần</a:t>
            </a:r>
            <a:r>
              <a:rPr sz="2100" dirty="0">
                <a:latin typeface="Times New Roman"/>
              </a:rPr>
              <a:t> </a:t>
            </a:r>
            <a:r>
              <a:rPr sz="2100" dirty="0" err="1">
                <a:latin typeface="Times New Roman"/>
              </a:rPr>
              <a:t>phải</a:t>
            </a:r>
            <a:r>
              <a:rPr sz="2100" dirty="0">
                <a:latin typeface="Times New Roman"/>
              </a:rPr>
              <a:t> có </a:t>
            </a:r>
            <a:r>
              <a:rPr sz="2100" dirty="0" err="1">
                <a:latin typeface="Times New Roman"/>
              </a:rPr>
              <a:t>điều</a:t>
            </a:r>
            <a:r>
              <a:rPr sz="2100" dirty="0">
                <a:latin typeface="Times New Roman"/>
              </a:rPr>
              <a:t> trị </a:t>
            </a:r>
            <a:r>
              <a:rPr sz="2100" dirty="0" err="1">
                <a:latin typeface="Times New Roman"/>
              </a:rPr>
              <a:t>hợp</a:t>
            </a:r>
            <a:r>
              <a:rPr sz="2100" dirty="0">
                <a:latin typeface="Times New Roman"/>
              </a:rPr>
              <a:t> </a:t>
            </a:r>
            <a:r>
              <a:rPr sz="2100" dirty="0" err="1">
                <a:latin typeface="Times New Roman"/>
              </a:rPr>
              <a:t>ly</a:t>
            </a:r>
            <a:r>
              <a:rPr sz="2100" dirty="0">
                <a:latin typeface="Times New Roman"/>
              </a:rPr>
              <a:t>́ </a:t>
            </a:r>
            <a:r>
              <a:rPr sz="2100" dirty="0" err="1">
                <a:latin typeface="Times New Roman"/>
              </a:rPr>
              <a:t>va</a:t>
            </a:r>
            <a:r>
              <a:rPr sz="2100" dirty="0">
                <a:latin typeface="Times New Roman"/>
              </a:rPr>
              <a:t>̀ </a:t>
            </a:r>
            <a:r>
              <a:rPr sz="2100" dirty="0" err="1">
                <a:latin typeface="Times New Roman"/>
              </a:rPr>
              <a:t>kịp</a:t>
            </a:r>
            <a:r>
              <a:rPr sz="2100" dirty="0">
                <a:latin typeface="Times New Roman"/>
              </a:rPr>
              <a:t> </a:t>
            </a:r>
            <a:r>
              <a:rPr sz="2100" dirty="0" err="1">
                <a:latin typeface="Times New Roman"/>
              </a:rPr>
              <a:t>thời</a:t>
            </a:r>
            <a:r>
              <a:rPr sz="1700" dirty="0">
                <a:latin typeface="Times New Roman"/>
              </a:rPr>
              <a:t>. </a:t>
            </a:r>
          </a:p>
        </p:txBody>
      </p:sp>
      <p:pic>
        <p:nvPicPr>
          <p:cNvPr id="4" name="Picture 3"/>
          <p:cNvPicPr/>
          <p:nvPr/>
        </p:nvPicPr>
        <p:blipFill>
          <a:blip r:embed="rId3"/>
          <a:srcRect/>
          <a:stretch>
            <a:fillRect/>
          </a:stretch>
        </p:blipFill>
        <p:spPr>
          <a:xfrm>
            <a:off x="306131" y="3471790"/>
            <a:ext cx="3276279" cy="2858084"/>
          </a:xfrm>
          <a:prstGeom prst="rect">
            <a:avLst/>
          </a:prstGeom>
        </p:spPr>
      </p:pic>
      <p:pic>
        <p:nvPicPr>
          <p:cNvPr id="5" name="Picture 4"/>
          <p:cNvPicPr/>
          <p:nvPr/>
        </p:nvPicPr>
        <p:blipFill>
          <a:blip r:embed="rId4"/>
          <a:srcRect/>
          <a:stretch>
            <a:fillRect/>
          </a:stretch>
        </p:blipFill>
        <p:spPr>
          <a:xfrm>
            <a:off x="3571527" y="3454773"/>
            <a:ext cx="2926543" cy="2845794"/>
          </a:xfrm>
          <a:prstGeom prst="rect">
            <a:avLst/>
          </a:prstGeom>
        </p:spPr>
      </p:pic>
      <p:pic>
        <p:nvPicPr>
          <p:cNvPr id="6" name="Picture 5"/>
          <p:cNvPicPr/>
          <p:nvPr/>
        </p:nvPicPr>
        <p:blipFill>
          <a:blip r:embed="rId5"/>
          <a:srcRect/>
          <a:stretch>
            <a:fillRect/>
          </a:stretch>
        </p:blipFill>
        <p:spPr>
          <a:xfrm>
            <a:off x="6518036" y="3471791"/>
            <a:ext cx="2173972" cy="28005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322" y="189434"/>
            <a:ext cx="8424936" cy="914615"/>
          </a:xfrm>
          <a:solidFill>
            <a:schemeClr val="accent1">
              <a:lumMod val="40000"/>
              <a:lumOff val="60000"/>
            </a:schemeClr>
          </a:solidFill>
        </p:spPr>
        <p:txBody>
          <a:bodyPr>
            <a:normAutofit/>
          </a:bodyPr>
          <a:lstStyle/>
          <a:p>
            <a:r>
              <a:rPr lang="en-US" b="1" dirty="0" smtClean="0">
                <a:solidFill>
                  <a:srgbClr val="FF0000"/>
                </a:solidFill>
                <a:latin typeface="Times New Roman" pitchFamily="18" charset="0"/>
                <a:cs typeface="Times New Roman" pitchFamily="18" charset="0"/>
              </a:rPr>
              <a:t>NGUYÊN NHÂN VÀ CƠ CHẾ</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24322" y="1125538"/>
            <a:ext cx="4496581" cy="5868759"/>
          </a:xfrm>
        </p:spPr>
        <p:txBody>
          <a:bodyPr>
            <a:normAutofit/>
          </a:bodyPr>
          <a:lstStyle/>
          <a:p>
            <a:pPr algn="l"/>
            <a:r>
              <a:rPr lang="en-US" sz="2100" i="1" dirty="0">
                <a:latin typeface="Times New Roman" pitchFamily="18" charset="0"/>
                <a:cs typeface="Times New Roman" pitchFamily="18" charset="0"/>
              </a:rPr>
              <a:t> </a:t>
            </a:r>
            <a:r>
              <a:rPr lang="en-US" sz="2100" i="1" dirty="0">
                <a:latin typeface="Times New Roman" pitchFamily="18" charset="0"/>
                <a:cs typeface="Times New Roman" pitchFamily="18" charset="0"/>
              </a:rPr>
              <a:t>    </a:t>
            </a:r>
            <a:r>
              <a:rPr lang="en-US" sz="2100" b="1" i="1" u="sng" dirty="0">
                <a:latin typeface="Times New Roman" pitchFamily="18" charset="0"/>
                <a:cs typeface="Times New Roman" pitchFamily="18" charset="0"/>
              </a:rPr>
              <a:t>1. </a:t>
            </a:r>
            <a:r>
              <a:rPr lang="en-US" sz="2100" b="1" i="1" u="sng" dirty="0" err="1">
                <a:latin typeface="Times New Roman" pitchFamily="18" charset="0"/>
                <a:cs typeface="Times New Roman" pitchFamily="18" charset="0"/>
              </a:rPr>
              <a:t>Nguyên</a:t>
            </a:r>
            <a:r>
              <a:rPr lang="en-US" sz="2100" b="1" i="1" u="sng" dirty="0">
                <a:latin typeface="Times New Roman" pitchFamily="18" charset="0"/>
                <a:cs typeface="Times New Roman" pitchFamily="18" charset="0"/>
              </a:rPr>
              <a:t> </a:t>
            </a:r>
            <a:r>
              <a:rPr lang="en-US" sz="2100" b="1" i="1" u="sng" dirty="0" err="1">
                <a:latin typeface="Times New Roman" pitchFamily="18" charset="0"/>
                <a:cs typeface="Times New Roman" pitchFamily="18" charset="0"/>
              </a:rPr>
              <a:t>nhân</a:t>
            </a:r>
            <a:r>
              <a:rPr lang="en-US" sz="2100" b="1" i="1" u="sng" dirty="0">
                <a:latin typeface="Times New Roman" pitchFamily="18" charset="0"/>
                <a:cs typeface="Times New Roman" pitchFamily="18" charset="0"/>
              </a:rPr>
              <a:t>:</a:t>
            </a:r>
          </a:p>
          <a:p>
            <a:pPr algn="just"/>
            <a:r>
              <a:rPr lang="vi-VN" sz="2100" dirty="0">
                <a:latin typeface="Times New Roman" pitchFamily="18" charset="0"/>
                <a:cs typeface="Times New Roman" pitchFamily="18" charset="0"/>
              </a:rPr>
              <a:t>Liên cầu tan huyết nhóm A là vi trùng gây bệnh do hiện tượng quá mẫn sau nhiễm liên cầu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Tỷ</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lệ</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bệnh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khoảng</a:t>
            </a:r>
            <a:r>
              <a:rPr lang="en-US" sz="2100" dirty="0">
                <a:latin typeface="Times New Roman" pitchFamily="18" charset="0"/>
                <a:cs typeface="Times New Roman" pitchFamily="18" charset="0"/>
              </a:rPr>
              <a:t> 30%.</a:t>
            </a:r>
          </a:p>
          <a:p>
            <a:pPr algn="just"/>
            <a:r>
              <a:rPr lang="en-US" sz="2100" dirty="0">
                <a:latin typeface="Times New Roman" pitchFamily="18" charset="0"/>
                <a:cs typeface="Times New Roman" pitchFamily="18" charset="0"/>
              </a:rPr>
              <a:t> </a:t>
            </a:r>
            <a:r>
              <a:rPr lang="en-US" sz="2100" dirty="0">
                <a:latin typeface="Times New Roman" pitchFamily="18" charset="0"/>
                <a:cs typeface="Times New Roman" pitchFamily="18" charset="0"/>
              </a:rPr>
              <a:t>     </a:t>
            </a:r>
            <a:r>
              <a:rPr lang="en-US" sz="2100" b="1" i="1" u="sng" dirty="0">
                <a:latin typeface="Times New Roman" pitchFamily="18" charset="0"/>
                <a:cs typeface="Times New Roman" pitchFamily="18" charset="0"/>
              </a:rPr>
              <a:t>2. </a:t>
            </a:r>
            <a:r>
              <a:rPr lang="en-US" sz="2100" b="1" i="1" u="sng" dirty="0" err="1">
                <a:latin typeface="Times New Roman" pitchFamily="18" charset="0"/>
                <a:cs typeface="Times New Roman" pitchFamily="18" charset="0"/>
              </a:rPr>
              <a:t>Cơ</a:t>
            </a:r>
            <a:r>
              <a:rPr lang="en-US" sz="2100" b="1" i="1" u="sng" dirty="0">
                <a:latin typeface="Times New Roman" pitchFamily="18" charset="0"/>
                <a:cs typeface="Times New Roman" pitchFamily="18" charset="0"/>
              </a:rPr>
              <a:t> </a:t>
            </a:r>
            <a:r>
              <a:rPr lang="en-US" sz="2100" b="1" i="1" u="sng" dirty="0" err="1">
                <a:latin typeface="Times New Roman" pitchFamily="18" charset="0"/>
                <a:cs typeface="Times New Roman" pitchFamily="18" charset="0"/>
              </a:rPr>
              <a:t>Chế</a:t>
            </a:r>
            <a:r>
              <a:rPr lang="en-US" sz="2100" b="1" i="1" u="sng" dirty="0">
                <a:latin typeface="Times New Roman" pitchFamily="18" charset="0"/>
                <a:cs typeface="Times New Roman" pitchFamily="18" charset="0"/>
              </a:rPr>
              <a:t>: </a:t>
            </a:r>
          </a:p>
          <a:p>
            <a:pPr algn="l"/>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rõ</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nghiêng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về</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miễn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giữa</a:t>
            </a:r>
            <a:r>
              <a:rPr lang="en-US" sz="2100" dirty="0">
                <a:latin typeface="Times New Roman" pitchFamily="18" charset="0"/>
                <a:cs typeface="Times New Roman" pitchFamily="18" charset="0"/>
              </a:rPr>
              <a:t> KN </a:t>
            </a:r>
            <a:r>
              <a:rPr lang="en-US" sz="2100" dirty="0" err="1">
                <a:latin typeface="Times New Roman" pitchFamily="18" charset="0"/>
                <a:cs typeface="Times New Roman" pitchFamily="18" charset="0"/>
              </a:rPr>
              <a:t>của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cầu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KN </a:t>
            </a:r>
            <a:r>
              <a:rPr lang="en-US" sz="2100" dirty="0" err="1">
                <a:latin typeface="Times New Roman" pitchFamily="18" charset="0"/>
                <a:cs typeface="Times New Roman" pitchFamily="18" charset="0"/>
              </a:rPr>
              <a:t>tim.</a:t>
            </a:r>
            <a:endParaRPr lang="en-US" sz="2100" dirty="0">
              <a:latin typeface="Times New Roman" pitchFamily="18" charset="0"/>
              <a:cs typeface="Times New Roman" pitchFamily="18" charset="0"/>
            </a:endParaRPr>
          </a:p>
          <a:p>
            <a:pPr algn="l"/>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(KT) </a:t>
            </a:r>
            <a:r>
              <a:rPr lang="en-US" sz="2100" dirty="0" err="1">
                <a:latin typeface="Times New Roman" pitchFamily="18" charset="0"/>
                <a:cs typeface="Times New Roman" pitchFamily="18" charset="0"/>
              </a:rPr>
              <a:t>đặc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hiệu</a:t>
            </a:r>
            <a:r>
              <a:rPr lang="en-US" sz="2100" dirty="0">
                <a:latin typeface="Times New Roman" pitchFamily="18" charset="0"/>
                <a:cs typeface="Times New Roman" pitchFamily="18" charset="0"/>
              </a:rPr>
              <a:t>: KT </a:t>
            </a:r>
            <a:r>
              <a:rPr lang="en-US" sz="2100" dirty="0" err="1">
                <a:latin typeface="Times New Roman" pitchFamily="18" charset="0"/>
                <a:cs typeface="Times New Roman" pitchFamily="18" charset="0"/>
              </a:rPr>
              <a:t>chống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chống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tế</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bào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não</a:t>
            </a:r>
            <a:r>
              <a:rPr lang="en-US" sz="2100" dirty="0">
                <a:latin typeface="Times New Roman" pitchFamily="18" charset="0"/>
                <a:cs typeface="Times New Roman" pitchFamily="18" charset="0"/>
              </a:rPr>
              <a:t>, KT </a:t>
            </a:r>
            <a:r>
              <a:rPr lang="en-US" sz="2100" dirty="0" err="1">
                <a:latin typeface="Times New Roman" pitchFamily="18" charset="0"/>
                <a:cs typeface="Times New Roman" pitchFamily="18" charset="0"/>
              </a:rPr>
              <a:t>chống</a:t>
            </a:r>
            <a:r>
              <a:rPr lang="en-US" sz="2100" dirty="0">
                <a:latin typeface="Times New Roman" pitchFamily="18" charset="0"/>
                <a:cs typeface="Times New Roman" pitchFamily="18" charset="0"/>
              </a:rPr>
              <a:t> Glycoprotein, </a:t>
            </a:r>
            <a:r>
              <a:rPr lang="en-US" sz="2100" dirty="0" err="1">
                <a:latin typeface="Times New Roman" pitchFamily="18" charset="0"/>
                <a:cs typeface="Times New Roman" pitchFamily="18" charset="0"/>
              </a:rPr>
              <a:t>Antistreptolysin</a:t>
            </a:r>
            <a:r>
              <a:rPr lang="en-US" sz="2100" dirty="0">
                <a:latin typeface="Times New Roman" pitchFamily="18" charset="0"/>
                <a:cs typeface="Times New Roman" pitchFamily="18" charset="0"/>
              </a:rPr>
              <a:t> O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KT </a:t>
            </a:r>
            <a:r>
              <a:rPr lang="en-US" sz="2100" dirty="0" err="1">
                <a:latin typeface="Times New Roman" pitchFamily="18" charset="0"/>
                <a:cs typeface="Times New Roman" pitchFamily="18" charset="0"/>
              </a:rPr>
              <a:t>này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tăng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từ</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tuần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thứ</a:t>
            </a:r>
            <a:r>
              <a:rPr lang="en-US" sz="2100" dirty="0">
                <a:latin typeface="Times New Roman" pitchFamily="18" charset="0"/>
                <a:cs typeface="Times New Roman" pitchFamily="18" charset="0"/>
              </a:rPr>
              <a:t> 1 </a:t>
            </a:r>
            <a:r>
              <a:rPr lang="en-US" sz="2100" dirty="0">
                <a:latin typeface="Times New Roman" pitchFamily="18" charset="0"/>
                <a:cs typeface="Times New Roman" pitchFamily="18" charset="0"/>
                <a:sym typeface="Wingdings" pitchFamily="2" charset="2"/>
              </a:rPr>
              <a:t> </a:t>
            </a:r>
            <a:r>
              <a:rPr lang="en-US" sz="2100" dirty="0" err="1">
                <a:latin typeface="Times New Roman" pitchFamily="18" charset="0"/>
                <a:cs typeface="Times New Roman" pitchFamily="18" charset="0"/>
                <a:sym typeface="Wingdings" pitchFamily="2" charset="2"/>
              </a:rPr>
              <a:t>tuần</a:t>
            </a:r>
            <a:r>
              <a:rPr lang="en-US" sz="2100" dirty="0">
                <a:latin typeface="Times New Roman" pitchFamily="18" charset="0"/>
                <a:cs typeface="Times New Roman" pitchFamily="18" charset="0"/>
                <a:sym typeface="Wingdings" pitchFamily="2" charset="2"/>
              </a:rPr>
              <a:t> </a:t>
            </a:r>
            <a:r>
              <a:rPr lang="en-US" sz="2100" dirty="0" err="1">
                <a:latin typeface="Times New Roman" pitchFamily="18" charset="0"/>
                <a:cs typeface="Times New Roman" pitchFamily="18" charset="0"/>
                <a:sym typeface="Wingdings" pitchFamily="2" charset="2"/>
              </a:rPr>
              <a:t>thứ</a:t>
            </a:r>
            <a:r>
              <a:rPr lang="en-US" sz="2100" dirty="0">
                <a:latin typeface="Times New Roman" pitchFamily="18" charset="0"/>
                <a:cs typeface="Times New Roman" pitchFamily="18" charset="0"/>
                <a:sym typeface="Wingdings" pitchFamily="2" charset="2"/>
              </a:rPr>
              <a:t> 4 </a:t>
            </a:r>
            <a:r>
              <a:rPr lang="en-US" sz="2100" dirty="0" err="1">
                <a:latin typeface="Times New Roman" pitchFamily="18" charset="0"/>
                <a:cs typeface="Times New Roman" pitchFamily="18" charset="0"/>
                <a:sym typeface="Wingdings" pitchFamily="2" charset="2"/>
              </a:rPr>
              <a:t>của</a:t>
            </a:r>
            <a:r>
              <a:rPr lang="en-US" sz="2100" dirty="0">
                <a:latin typeface="Times New Roman" pitchFamily="18" charset="0"/>
                <a:cs typeface="Times New Roman" pitchFamily="18" charset="0"/>
                <a:sym typeface="Wingdings" pitchFamily="2" charset="2"/>
              </a:rPr>
              <a:t> </a:t>
            </a:r>
            <a:r>
              <a:rPr lang="en-US" sz="2100" dirty="0" err="1">
                <a:latin typeface="Times New Roman" pitchFamily="18" charset="0"/>
                <a:cs typeface="Times New Roman" pitchFamily="18" charset="0"/>
                <a:sym typeface="Wingdings" pitchFamily="2" charset="2"/>
              </a:rPr>
              <a:t>bệnh</a:t>
            </a:r>
            <a:r>
              <a:rPr lang="en-US" sz="2100" dirty="0">
                <a:latin typeface="Times New Roman" pitchFamily="18" charset="0"/>
                <a:cs typeface="Times New Roman" pitchFamily="18" charset="0"/>
                <a:sym typeface="Wingdings" pitchFamily="2" charset="2"/>
              </a:rPr>
              <a:t>.</a:t>
            </a:r>
          </a:p>
          <a:p>
            <a:pPr algn="l"/>
            <a:r>
              <a:rPr lang="en-US" sz="2100" dirty="0">
                <a:latin typeface="Times New Roman" pitchFamily="18" charset="0"/>
                <a:cs typeface="Times New Roman" pitchFamily="18" charset="0"/>
              </a:rPr>
              <a:t> - </a:t>
            </a:r>
            <a:r>
              <a:rPr lang="vi-VN" sz="2100" dirty="0">
                <a:latin typeface="Times New Roman" pitchFamily="18" charset="0"/>
                <a:cs typeface="Times New Roman" pitchFamily="18" charset="0"/>
              </a:rPr>
              <a:t>Cơ địa di truyền: Dễ mắc bệnh, có nguy cơ tái phát kéo dài suốt đời.</a:t>
            </a:r>
            <a:endParaRPr lang="en-US" sz="21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074" y="1197546"/>
            <a:ext cx="3810662" cy="25151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074" y="3533727"/>
            <a:ext cx="3886876" cy="3325861"/>
          </a:xfrm>
          <a:prstGeom prst="rect">
            <a:avLst/>
          </a:prstGeom>
          <a:ln>
            <a:noFill/>
          </a:ln>
          <a:effectLst>
            <a:softEdge rad="112500"/>
          </a:effectLst>
        </p:spPr>
      </p:pic>
    </p:spTree>
    <p:extLst>
      <p:ext uri="{BB962C8B-B14F-4D97-AF65-F5344CB8AC3E}">
        <p14:creationId xmlns:p14="http://schemas.microsoft.com/office/powerpoint/2010/main" val="3820579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4322" y="189434"/>
            <a:ext cx="8496944" cy="936104"/>
          </a:xfrm>
          <a:solidFill>
            <a:schemeClr val="accent1">
              <a:lumMod val="40000"/>
              <a:lumOff val="60000"/>
            </a:schemeClr>
          </a:solidFill>
        </p:spPr>
        <p:txBody>
          <a:bodyPr>
            <a:normAutofit/>
          </a:bodyPr>
          <a:lstStyle/>
          <a:p>
            <a:r>
              <a:rPr lang="en-US" b="1" dirty="0" smtClean="0">
                <a:solidFill>
                  <a:srgbClr val="FF0000"/>
                </a:solidFill>
                <a:latin typeface="Times New Roman" pitchFamily="18" charset="0"/>
                <a:cs typeface="Times New Roman" pitchFamily="18" charset="0"/>
              </a:rPr>
              <a:t>TRIỆU CHỨNG</a:t>
            </a:r>
            <a:endParaRPr lang="en-US" b="1" dirty="0">
              <a:solidFill>
                <a:srgbClr val="FF0000"/>
              </a:solidFill>
              <a:latin typeface="Times New Roman" pitchFamily="18" charset="0"/>
              <a:cs typeface="Times New Roman" pitchFamily="18" charset="0"/>
            </a:endParaRPr>
          </a:p>
        </p:txBody>
      </p:sp>
      <p:sp>
        <p:nvSpPr>
          <p:cNvPr id="5" name="Subtitle 4"/>
          <p:cNvSpPr>
            <a:spLocks noGrp="1"/>
          </p:cNvSpPr>
          <p:nvPr>
            <p:ph type="subTitle" idx="1"/>
          </p:nvPr>
        </p:nvSpPr>
        <p:spPr>
          <a:xfrm>
            <a:off x="152427" y="1214597"/>
            <a:ext cx="4953860" cy="5640105"/>
          </a:xfrm>
        </p:spPr>
        <p:txBody>
          <a:bodyPr>
            <a:normAutofit/>
          </a:bodyPr>
          <a:lstStyle/>
          <a:p>
            <a:pPr marL="337619" indent="-337619" algn="l">
              <a:buAutoNum type="arabicPeriod"/>
            </a:pPr>
            <a:r>
              <a:rPr lang="en-US" sz="2100" b="1" i="1" u="sng" dirty="0" err="1">
                <a:latin typeface="Times New Roman" pitchFamily="18" charset="0"/>
                <a:cs typeface="Times New Roman" pitchFamily="18" charset="0"/>
              </a:rPr>
              <a:t>Lâm</a:t>
            </a:r>
            <a:r>
              <a:rPr lang="en-US" sz="2100" b="1" i="1" u="sng" dirty="0">
                <a:latin typeface="Times New Roman" pitchFamily="18" charset="0"/>
                <a:cs typeface="Times New Roman" pitchFamily="18" charset="0"/>
              </a:rPr>
              <a:t> </a:t>
            </a:r>
            <a:r>
              <a:rPr lang="en-US" sz="2100" b="1" i="1" u="sng" dirty="0" err="1">
                <a:latin typeface="Times New Roman" pitchFamily="18" charset="0"/>
                <a:cs typeface="Times New Roman" pitchFamily="18" charset="0"/>
              </a:rPr>
              <a:t>Sàng</a:t>
            </a:r>
            <a:r>
              <a:rPr lang="en-US" sz="2100" b="1" i="1" u="sng" dirty="0">
                <a:latin typeface="Times New Roman" pitchFamily="18" charset="0"/>
                <a:cs typeface="Times New Roman" pitchFamily="18" charset="0"/>
              </a:rPr>
              <a:t>:</a:t>
            </a:r>
          </a:p>
          <a:p>
            <a:pPr algn="l"/>
            <a:r>
              <a:rPr lang="en-US" sz="2100" i="1" dirty="0">
                <a:latin typeface="Times New Roman" pitchFamily="18" charset="0"/>
                <a:cs typeface="Times New Roman" pitchFamily="18" charset="0"/>
              </a:rPr>
              <a:t>1.1 </a:t>
            </a:r>
            <a:r>
              <a:rPr lang="en-US" sz="2100" i="1" dirty="0" err="1">
                <a:latin typeface="Times New Roman" pitchFamily="18" charset="0"/>
                <a:cs typeface="Times New Roman" pitchFamily="18" charset="0"/>
              </a:rPr>
              <a:t>Nhiễm</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liên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cầu</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khuẩn</a:t>
            </a:r>
            <a:r>
              <a:rPr lang="en-US" sz="2100" dirty="0">
                <a:latin typeface="Times New Roman" pitchFamily="18" charset="0"/>
                <a:cs typeface="Times New Roman" pitchFamily="18" charset="0"/>
              </a:rPr>
              <a:t> (50-70%) BN </a:t>
            </a:r>
            <a:r>
              <a:rPr lang="en-US" sz="2100" dirty="0" err="1">
                <a:latin typeface="Times New Roman" pitchFamily="18" charset="0"/>
                <a:cs typeface="Times New Roman" pitchFamily="18" charset="0"/>
              </a:rPr>
              <a:t>bắt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đầu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họng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kèm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sốt</a:t>
            </a:r>
            <a:r>
              <a:rPr lang="en-US" sz="2100" dirty="0">
                <a:latin typeface="Times New Roman" pitchFamily="18" charset="0"/>
                <a:cs typeface="Times New Roman" pitchFamily="18" charset="0"/>
              </a:rPr>
              <a:t> 38-39 </a:t>
            </a:r>
            <a:r>
              <a:rPr lang="en-US" sz="2100" dirty="0" err="1">
                <a:latin typeface="Times New Roman" pitchFamily="18" charset="0"/>
                <a:cs typeface="Times New Roman" pitchFamily="18" charset="0"/>
              </a:rPr>
              <a:t>độ</a:t>
            </a:r>
            <a:r>
              <a:rPr lang="en-US" sz="2100" dirty="0">
                <a:latin typeface="Times New Roman" pitchFamily="18" charset="0"/>
                <a:cs typeface="Times New Roman" pitchFamily="18" charset="0"/>
              </a:rPr>
              <a:t> C. </a:t>
            </a:r>
            <a:r>
              <a:rPr lang="en-US" sz="2100" dirty="0" err="1">
                <a:latin typeface="Times New Roman" pitchFamily="18" charset="0"/>
                <a:cs typeface="Times New Roman" pitchFamily="18" charset="0"/>
              </a:rPr>
              <a:t>Sau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viêm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họng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từ</a:t>
            </a:r>
            <a:r>
              <a:rPr lang="en-US" sz="2100" dirty="0">
                <a:latin typeface="Times New Roman" pitchFamily="18" charset="0"/>
                <a:cs typeface="Times New Roman" pitchFamily="18" charset="0"/>
              </a:rPr>
              <a:t> 5-15 </a:t>
            </a:r>
            <a:r>
              <a:rPr lang="en-US" sz="2100" dirty="0" err="1">
                <a:latin typeface="Times New Roman" pitchFamily="18" charset="0"/>
                <a:cs typeface="Times New Roman" pitchFamily="18" charset="0"/>
              </a:rPr>
              <a:t>ngày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dấu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của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khớp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xuất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hiện</a:t>
            </a:r>
            <a:r>
              <a:rPr lang="en-US" sz="2100" dirty="0">
                <a:latin typeface="Times New Roman" pitchFamily="18" charset="0"/>
                <a:cs typeface="Times New Roman" pitchFamily="18" charset="0"/>
              </a:rPr>
              <a:t>.</a:t>
            </a:r>
          </a:p>
          <a:p>
            <a:pPr algn="l"/>
            <a:r>
              <a:rPr lang="en-US" sz="2100" i="1" dirty="0">
                <a:latin typeface="Times New Roman" pitchFamily="18" charset="0"/>
                <a:cs typeface="Times New Roman" pitchFamily="18" charset="0"/>
              </a:rPr>
              <a:t>1.2 </a:t>
            </a:r>
            <a:r>
              <a:rPr lang="en-US" sz="2100" i="1" dirty="0" err="1">
                <a:latin typeface="Times New Roman" pitchFamily="18" charset="0"/>
                <a:cs typeface="Times New Roman" pitchFamily="18" charset="0"/>
              </a:rPr>
              <a:t>Viêm</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đa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khớp</a:t>
            </a:r>
            <a:r>
              <a:rPr lang="en-US" sz="2100" i="1" dirty="0">
                <a:latin typeface="Times New Roman" pitchFamily="18" charset="0"/>
                <a:cs typeface="Times New Roman" pitchFamily="18" charset="0"/>
              </a:rPr>
              <a:t>: </a:t>
            </a:r>
          </a:p>
          <a:p>
            <a:pPr algn="l"/>
            <a:r>
              <a:rPr lang="en-US" sz="2100" dirty="0" err="1">
                <a:latin typeface="Times New Roman" pitchFamily="18" charset="0"/>
                <a:cs typeface="Times New Roman" pitchFamily="18" charset="0"/>
              </a:rPr>
              <a:t>Khớp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sưng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đỏ</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nhiều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khớp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gối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nước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viêm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khớp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kéo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dài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từ</a:t>
            </a:r>
            <a:r>
              <a:rPr lang="en-US" sz="2100" dirty="0">
                <a:latin typeface="Times New Roman" pitchFamily="18" charset="0"/>
                <a:cs typeface="Times New Roman" pitchFamily="18" charset="0"/>
              </a:rPr>
              <a:t> 3-8 </a:t>
            </a:r>
            <a:r>
              <a:rPr lang="en-US" sz="2100" dirty="0" err="1">
                <a:latin typeface="Times New Roman" pitchFamily="18" charset="0"/>
                <a:cs typeface="Times New Roman" pitchFamily="18" charset="0"/>
              </a:rPr>
              <a:t>ngày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khỏi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rồi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chuyển</a:t>
            </a:r>
            <a:r>
              <a:rPr lang="en-US" sz="2100" dirty="0">
                <a:latin typeface="Times New Roman" pitchFamily="18" charset="0"/>
                <a:cs typeface="Times New Roman" pitchFamily="18" charset="0"/>
              </a:rPr>
              <a:t> sang </a:t>
            </a:r>
            <a:r>
              <a:rPr lang="en-US" sz="2100" dirty="0" err="1">
                <a:latin typeface="Times New Roman" pitchFamily="18" charset="0"/>
                <a:cs typeface="Times New Roman" pitchFamily="18" charset="0"/>
              </a:rPr>
              <a:t>khớp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khác</a:t>
            </a:r>
            <a:r>
              <a:rPr lang="en-US" sz="2100" dirty="0">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304" y="3783986"/>
            <a:ext cx="3886875" cy="3048706"/>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9057" y="1351076"/>
            <a:ext cx="3886875" cy="2438965"/>
          </a:xfrm>
          <a:prstGeom prst="rect">
            <a:avLst/>
          </a:prstGeom>
          <a:ln>
            <a:noFill/>
          </a:ln>
          <a:effectLst>
            <a:softEdge rad="112500"/>
          </a:effectLst>
        </p:spPr>
      </p:pic>
    </p:spTree>
    <p:extLst>
      <p:ext uri="{BB962C8B-B14F-4D97-AF65-F5344CB8AC3E}">
        <p14:creationId xmlns:p14="http://schemas.microsoft.com/office/powerpoint/2010/main" val="2193197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26" y="1067047"/>
            <a:ext cx="8764522" cy="5792541"/>
          </a:xfrm>
        </p:spPr>
        <p:txBody>
          <a:bodyPr/>
          <a:lstStyle/>
          <a:p>
            <a:pPr marL="337619" indent="-337619" algn="l">
              <a:buFont typeface="Arial" pitchFamily="34" charset="0"/>
              <a:buAutoNum type="arabicPeriod"/>
            </a:pPr>
            <a:r>
              <a:rPr lang="en-US" sz="2100" b="1" i="1" u="sng" dirty="0" err="1">
                <a:solidFill>
                  <a:prstClr val="black"/>
                </a:solidFill>
                <a:latin typeface="Times New Roman" pitchFamily="18" charset="0"/>
                <a:cs typeface="Times New Roman" pitchFamily="18" charset="0"/>
              </a:rPr>
              <a:t>Lâm</a:t>
            </a:r>
            <a:r>
              <a:rPr lang="en-US" sz="2100" b="1" i="1" u="sng" dirty="0">
                <a:solidFill>
                  <a:prstClr val="black"/>
                </a:solidFill>
                <a:latin typeface="Times New Roman" pitchFamily="18" charset="0"/>
                <a:cs typeface="Times New Roman" pitchFamily="18" charset="0"/>
              </a:rPr>
              <a:t> </a:t>
            </a:r>
            <a:r>
              <a:rPr lang="en-US" sz="2100" b="1" i="1" u="sng" dirty="0" err="1">
                <a:solidFill>
                  <a:prstClr val="black"/>
                </a:solidFill>
                <a:latin typeface="Times New Roman" pitchFamily="18" charset="0"/>
                <a:cs typeface="Times New Roman" pitchFamily="18" charset="0"/>
              </a:rPr>
              <a:t>Sàng</a:t>
            </a:r>
            <a:r>
              <a:rPr lang="en-US" sz="2100" b="1" i="1" u="sng" dirty="0">
                <a:solidFill>
                  <a:prstClr val="black"/>
                </a:solidFill>
                <a:latin typeface="Times New Roman" pitchFamily="18" charset="0"/>
                <a:cs typeface="Times New Roman" pitchFamily="18" charset="0"/>
              </a:rPr>
              <a:t>:</a:t>
            </a:r>
          </a:p>
          <a:p>
            <a:pPr lvl="0" algn="l"/>
            <a:r>
              <a:rPr lang="en-US" sz="2100" i="1" dirty="0">
                <a:solidFill>
                  <a:prstClr val="black"/>
                </a:solidFill>
                <a:latin typeface="Times New Roman" pitchFamily="18" charset="0"/>
                <a:cs typeface="Times New Roman" pitchFamily="18" charset="0"/>
              </a:rPr>
              <a:t>1.3 </a:t>
            </a:r>
            <a:r>
              <a:rPr lang="en-US" sz="2100" i="1" dirty="0" err="1">
                <a:solidFill>
                  <a:prstClr val="black"/>
                </a:solidFill>
                <a:latin typeface="Times New Roman" pitchFamily="18" charset="0"/>
                <a:cs typeface="Times New Roman" pitchFamily="18" charset="0"/>
              </a:rPr>
              <a:t>Viêm</a:t>
            </a:r>
            <a:r>
              <a:rPr lang="en-US" sz="2100" i="1" dirty="0">
                <a:solidFill>
                  <a:prstClr val="black"/>
                </a:solidFill>
                <a:latin typeface="Times New Roman" pitchFamily="18" charset="0"/>
                <a:cs typeface="Times New Roman" pitchFamily="18" charset="0"/>
              </a:rPr>
              <a:t> </a:t>
            </a:r>
            <a:r>
              <a:rPr lang="en-US" sz="2100" i="1" dirty="0" err="1">
                <a:solidFill>
                  <a:prstClr val="black"/>
                </a:solidFill>
                <a:latin typeface="Times New Roman" pitchFamily="18" charset="0"/>
                <a:cs typeface="Times New Roman" pitchFamily="18" charset="0"/>
              </a:rPr>
              <a:t>tim</a:t>
            </a:r>
            <a:r>
              <a:rPr lang="en-US" sz="2100" dirty="0">
                <a:solidFill>
                  <a:prstClr val="black"/>
                </a:solidFill>
                <a:latin typeface="Times New Roman" pitchFamily="18" charset="0"/>
                <a:cs typeface="Times New Roman" pitchFamily="18" charset="0"/>
              </a:rPr>
              <a:t>: </a:t>
            </a:r>
            <a:r>
              <a:rPr lang="vi-VN" sz="2100" dirty="0">
                <a:solidFill>
                  <a:prstClr val="black"/>
                </a:solidFill>
                <a:latin typeface="Times New Roman" pitchFamily="18" charset="0"/>
                <a:cs typeface="Times New Roman" pitchFamily="18" charset="0"/>
              </a:rPr>
              <a:t>là biểu hiện nặng nhất của thấp tim, là biểu hiện duy nhất có để lại thương tổn quan trọng vĩnh viễn và gây chết người. Có thể gây viêm tim cả 3 lớp cấu tạo của tim:</a:t>
            </a:r>
            <a:endParaRPr lang="en-US" sz="2100" dirty="0">
              <a:solidFill>
                <a:prstClr val="black"/>
              </a:solidFill>
              <a:latin typeface="Times New Roman" pitchFamily="18" charset="0"/>
              <a:cs typeface="Times New Roman" pitchFamily="18" charset="0"/>
            </a:endParaRPr>
          </a:p>
          <a:p>
            <a:pPr lvl="0" algn="l"/>
            <a:r>
              <a:rPr lang="en-US" sz="2100" dirty="0">
                <a:solidFill>
                  <a:prstClr val="black"/>
                </a:solidFill>
                <a:latin typeface="Times New Roman" pitchFamily="18" charset="0"/>
                <a:cs typeface="Times New Roman" pitchFamily="18" charset="0"/>
              </a:rPr>
              <a:t>- </a:t>
            </a:r>
            <a:r>
              <a:rPr lang="vi-VN" sz="2100" dirty="0">
                <a:solidFill>
                  <a:prstClr val="black"/>
                </a:solidFill>
                <a:latin typeface="Times New Roman" pitchFamily="18" charset="0"/>
                <a:cs typeface="Times New Roman" pitchFamily="18" charset="0"/>
              </a:rPr>
              <a:t>Viêm màng ngoài tim:</a:t>
            </a:r>
            <a:r>
              <a:rPr lang="en-US" sz="2100" dirty="0">
                <a:solidFill>
                  <a:prstClr val="black"/>
                </a:solidFill>
                <a:latin typeface="Times New Roman" pitchFamily="18" charset="0"/>
                <a:cs typeface="Times New Roman" pitchFamily="18" charset="0"/>
              </a:rPr>
              <a:t> </a:t>
            </a:r>
            <a:r>
              <a:rPr lang="vi-VN" sz="2100" dirty="0">
                <a:solidFill>
                  <a:prstClr val="black"/>
                </a:solidFill>
                <a:latin typeface="Times New Roman" pitchFamily="18" charset="0"/>
                <a:cs typeface="Times New Roman" pitchFamily="18" charset="0"/>
              </a:rPr>
              <a:t>Tiềm tàng gây đau vùng trước tim.</a:t>
            </a:r>
            <a:r>
              <a:rPr lang="en-US" sz="2100" dirty="0">
                <a:solidFill>
                  <a:prstClr val="black"/>
                </a:solidFill>
                <a:latin typeface="Times New Roman" pitchFamily="18" charset="0"/>
                <a:cs typeface="Times New Roman" pitchFamily="18" charset="0"/>
              </a:rPr>
              <a:t> </a:t>
            </a:r>
            <a:r>
              <a:rPr lang="vi-VN" sz="2100" dirty="0">
                <a:solidFill>
                  <a:prstClr val="black"/>
                </a:solidFill>
                <a:latin typeface="Times New Roman" pitchFamily="18" charset="0"/>
                <a:cs typeface="Times New Roman" pitchFamily="18" charset="0"/>
              </a:rPr>
              <a:t>Có khi nghe được tiếng cọ màng ngoài tim.</a:t>
            </a:r>
          </a:p>
          <a:p>
            <a:pPr lvl="0" algn="l"/>
            <a:r>
              <a:rPr lang="en-US" sz="2100" dirty="0">
                <a:solidFill>
                  <a:prstClr val="black"/>
                </a:solidFill>
                <a:latin typeface="Times New Roman" pitchFamily="18" charset="0"/>
                <a:cs typeface="Times New Roman" pitchFamily="18" charset="0"/>
              </a:rPr>
              <a:t>- </a:t>
            </a:r>
            <a:r>
              <a:rPr lang="vi-VN" sz="2100" dirty="0">
                <a:solidFill>
                  <a:prstClr val="black"/>
                </a:solidFill>
                <a:latin typeface="Times New Roman" pitchFamily="18" charset="0"/>
                <a:cs typeface="Times New Roman" pitchFamily="18" charset="0"/>
              </a:rPr>
              <a:t>Viêm cơ tim:</a:t>
            </a:r>
            <a:r>
              <a:rPr lang="en-US" sz="2100" dirty="0">
                <a:solidFill>
                  <a:prstClr val="black"/>
                </a:solidFill>
                <a:latin typeface="Times New Roman" pitchFamily="18" charset="0"/>
                <a:cs typeface="Times New Roman" pitchFamily="18" charset="0"/>
              </a:rPr>
              <a:t> </a:t>
            </a:r>
            <a:r>
              <a:rPr lang="vi-VN" sz="2100" dirty="0">
                <a:solidFill>
                  <a:prstClr val="black"/>
                </a:solidFill>
                <a:latin typeface="Times New Roman" pitchFamily="18" charset="0"/>
                <a:cs typeface="Times New Roman" pitchFamily="18" charset="0"/>
              </a:rPr>
              <a:t>Tiếng tim mờ.</a:t>
            </a:r>
            <a:r>
              <a:rPr lang="en-US" sz="2100" dirty="0">
                <a:solidFill>
                  <a:prstClr val="black"/>
                </a:solidFill>
                <a:latin typeface="Times New Roman" pitchFamily="18" charset="0"/>
                <a:cs typeface="Times New Roman" pitchFamily="18" charset="0"/>
              </a:rPr>
              <a:t> </a:t>
            </a:r>
            <a:r>
              <a:rPr lang="vi-VN" sz="2100" dirty="0">
                <a:solidFill>
                  <a:prstClr val="black"/>
                </a:solidFill>
                <a:latin typeface="Times New Roman" pitchFamily="18" charset="0"/>
                <a:cs typeface="Times New Roman" pitchFamily="18" charset="0"/>
              </a:rPr>
              <a:t>Suy tim nhịp nhanh, có tiếng ngựa phi, có ngoại tâm thu, cũng có khi nhịp tim rất chậm, loạn nhịp. Bloc nhĩ thất các cấp.</a:t>
            </a:r>
          </a:p>
          <a:p>
            <a:pPr lvl="0" algn="l"/>
            <a:r>
              <a:rPr lang="en-US" sz="2100" dirty="0">
                <a:solidFill>
                  <a:prstClr val="black"/>
                </a:solidFill>
                <a:latin typeface="Times New Roman" pitchFamily="18" charset="0"/>
                <a:cs typeface="Times New Roman" pitchFamily="18" charset="0"/>
              </a:rPr>
              <a:t>- </a:t>
            </a:r>
            <a:r>
              <a:rPr lang="vi-VN" sz="2100" dirty="0">
                <a:solidFill>
                  <a:prstClr val="black"/>
                </a:solidFill>
                <a:latin typeface="Times New Roman" pitchFamily="18" charset="0"/>
                <a:cs typeface="Times New Roman" pitchFamily="18" charset="0"/>
              </a:rPr>
              <a:t>Viêm </a:t>
            </a:r>
            <a:r>
              <a:rPr lang="vi-VN" sz="2100" dirty="0">
                <a:solidFill>
                  <a:prstClr val="black"/>
                </a:solidFill>
                <a:latin typeface="Times New Roman" pitchFamily="18" charset="0"/>
                <a:cs typeface="Times New Roman" pitchFamily="18" charset="0"/>
              </a:rPr>
              <a:t>màng trong tim:</a:t>
            </a:r>
            <a:r>
              <a:rPr lang="en-US" sz="2100" dirty="0">
                <a:solidFill>
                  <a:prstClr val="black"/>
                </a:solidFill>
                <a:latin typeface="Times New Roman" pitchFamily="18" charset="0"/>
                <a:cs typeface="Times New Roman" pitchFamily="18" charset="0"/>
              </a:rPr>
              <a:t> </a:t>
            </a:r>
            <a:r>
              <a:rPr lang="vi-VN" sz="2100" dirty="0">
                <a:solidFill>
                  <a:prstClr val="black"/>
                </a:solidFill>
                <a:latin typeface="Times New Roman" pitchFamily="18" charset="0"/>
                <a:cs typeface="Times New Roman" pitchFamily="18" charset="0"/>
              </a:rPr>
              <a:t>Hay gặp là các tiếng thổi tâm thu ở mõm, tiếng RTC ở mỏm, tiếng thổi tâm trương ở đáy tim do hở van ĐMC</a:t>
            </a:r>
            <a:r>
              <a:rPr lang="vi-VN" sz="2100" dirty="0">
                <a:solidFill>
                  <a:prstClr val="black"/>
                </a:solidFill>
                <a:latin typeface="Times New Roman" pitchFamily="18" charset="0"/>
                <a:cs typeface="Times New Roman" pitchFamily="18" charset="0"/>
              </a:rPr>
              <a:t>.</a:t>
            </a:r>
            <a:endParaRPr lang="en-US" sz="2100" dirty="0">
              <a:solidFill>
                <a:prstClr val="black"/>
              </a:solidFill>
              <a:latin typeface="Times New Roman" pitchFamily="18" charset="0"/>
              <a:cs typeface="Times New Roman" pitchFamily="18" charset="0"/>
            </a:endParaRPr>
          </a:p>
        </p:txBody>
      </p:sp>
      <p:sp>
        <p:nvSpPr>
          <p:cNvPr id="6" name="Title 3"/>
          <p:cNvSpPr txBox="1">
            <a:spLocks/>
          </p:cNvSpPr>
          <p:nvPr/>
        </p:nvSpPr>
        <p:spPr>
          <a:xfrm>
            <a:off x="324322" y="189434"/>
            <a:ext cx="8424936" cy="914615"/>
          </a:xfrm>
          <a:prstGeom prst="rect">
            <a:avLst/>
          </a:prstGeom>
          <a:solidFill>
            <a:schemeClr val="accent1">
              <a:lumMod val="40000"/>
              <a:lumOff val="60000"/>
            </a:schemeClr>
          </a:solidFill>
        </p:spPr>
        <p:txBody>
          <a:bodyPr lIns="60021" tIns="30011" rIns="60021" bIns="30011" anchor="b">
            <a:normAutofit/>
          </a:bodyPr>
          <a:lstStyle>
            <a:lvl1pPr lvl="0" algn="ctr" rtl="0">
              <a:lnSpc>
                <a:spcPct val="90000"/>
              </a:lnSpc>
              <a:buNone/>
              <a:defRPr sz="3900">
                <a:solidFill>
                  <a:schemeClr val="tx1"/>
                </a:solidFill>
                <a:latin typeface="Calibri Light"/>
              </a:defRPr>
            </a:lvl1pPr>
          </a:lstStyle>
          <a:p>
            <a:r>
              <a:rPr lang="en-US" b="1" dirty="0" smtClean="0">
                <a:solidFill>
                  <a:srgbClr val="FF0000"/>
                </a:solidFill>
                <a:latin typeface="Times New Roman" pitchFamily="18" charset="0"/>
                <a:cs typeface="Times New Roman" pitchFamily="18" charset="0"/>
              </a:rPr>
              <a:t>TRIỆU CHỨNG</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78791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39" y="1295701"/>
            <a:ext cx="4420368" cy="5259017"/>
          </a:xfrm>
        </p:spPr>
        <p:txBody>
          <a:bodyPr>
            <a:normAutofit/>
          </a:bodyPr>
          <a:lstStyle/>
          <a:p>
            <a:pPr marL="337619" indent="-337619" algn="l">
              <a:buAutoNum type="arabicPeriod"/>
            </a:pPr>
            <a:r>
              <a:rPr lang="en-US" sz="2100" b="1" i="1" u="sng" dirty="0" err="1">
                <a:latin typeface="Times New Roman" pitchFamily="18" charset="0"/>
                <a:cs typeface="Times New Roman" pitchFamily="18" charset="0"/>
              </a:rPr>
              <a:t>Lâm</a:t>
            </a:r>
            <a:r>
              <a:rPr lang="en-US" sz="2100" b="1" i="1" u="sng" dirty="0">
                <a:latin typeface="Times New Roman" pitchFamily="18" charset="0"/>
                <a:cs typeface="Times New Roman" pitchFamily="18" charset="0"/>
              </a:rPr>
              <a:t> </a:t>
            </a:r>
            <a:r>
              <a:rPr lang="en-US" sz="2100" b="1" i="1" u="sng" dirty="0" err="1">
                <a:latin typeface="Times New Roman" pitchFamily="18" charset="0"/>
                <a:cs typeface="Times New Roman" pitchFamily="18" charset="0"/>
              </a:rPr>
              <a:t>Sàng</a:t>
            </a:r>
            <a:r>
              <a:rPr lang="en-US" sz="2100" b="1" i="1" u="sng" dirty="0">
                <a:latin typeface="Times New Roman" pitchFamily="18" charset="0"/>
                <a:cs typeface="Times New Roman" pitchFamily="18" charset="0"/>
              </a:rPr>
              <a:t>: </a:t>
            </a:r>
          </a:p>
          <a:p>
            <a:pPr algn="just"/>
            <a:r>
              <a:rPr lang="en-US" sz="2100" i="1" dirty="0">
                <a:latin typeface="Times New Roman" pitchFamily="18" charset="0"/>
                <a:cs typeface="Times New Roman" pitchFamily="18" charset="0"/>
              </a:rPr>
              <a:t>1.4 </a:t>
            </a:r>
            <a:r>
              <a:rPr lang="en-US" sz="2100" i="1" dirty="0" err="1">
                <a:latin typeface="Times New Roman" pitchFamily="18" charset="0"/>
                <a:cs typeface="Times New Roman" pitchFamily="18" charset="0"/>
              </a:rPr>
              <a:t>Biểu</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hiện</a:t>
            </a:r>
            <a:r>
              <a:rPr lang="en-US" sz="2100" i="1" dirty="0">
                <a:latin typeface="Times New Roman" pitchFamily="18" charset="0"/>
                <a:cs typeface="Times New Roman" pitchFamily="18" charset="0"/>
              </a:rPr>
              <a:t> ở </a:t>
            </a:r>
            <a:r>
              <a:rPr lang="en-US" sz="2100" i="1" dirty="0" err="1">
                <a:latin typeface="Times New Roman" pitchFamily="18" charset="0"/>
                <a:cs typeface="Times New Roman" pitchFamily="18" charset="0"/>
              </a:rPr>
              <a:t>các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bộ</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phận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khác</a:t>
            </a:r>
            <a:r>
              <a:rPr lang="en-US" sz="2100" i="1" dirty="0">
                <a:latin typeface="Times New Roman" pitchFamily="18" charset="0"/>
                <a:cs typeface="Times New Roman" pitchFamily="18" charset="0"/>
              </a:rPr>
              <a:t>:</a:t>
            </a:r>
          </a:p>
          <a:p>
            <a:pPr algn="just"/>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Meynet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hiếm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gặp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nổi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dưới</a:t>
            </a:r>
            <a:r>
              <a:rPr lang="en-US" sz="2100" dirty="0">
                <a:latin typeface="Times New Roman" pitchFamily="18" charset="0"/>
                <a:cs typeface="Times New Roman" pitchFamily="18" charset="0"/>
              </a:rPr>
              <a:t> da </a:t>
            </a:r>
            <a:r>
              <a:rPr lang="en-US" sz="2100" dirty="0" err="1">
                <a:latin typeface="Times New Roman" pitchFamily="18" charset="0"/>
                <a:cs typeface="Times New Roman" pitchFamily="18" charset="0"/>
              </a:rPr>
              <a:t>đường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kính</a:t>
            </a:r>
            <a:r>
              <a:rPr lang="en-US" sz="2100" dirty="0">
                <a:latin typeface="Times New Roman" pitchFamily="18" charset="0"/>
                <a:cs typeface="Times New Roman" pitchFamily="18" charset="0"/>
              </a:rPr>
              <a:t> 5-20mm, </a:t>
            </a:r>
            <a:r>
              <a:rPr lang="en-US" sz="2100" dirty="0" err="1">
                <a:latin typeface="Times New Roman" pitchFamily="18" charset="0"/>
                <a:cs typeface="Times New Roman" pitchFamily="18" charset="0"/>
              </a:rPr>
              <a:t>không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xuất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cùng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biểu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hiện</a:t>
            </a:r>
            <a:r>
              <a:rPr lang="en-US" sz="2100" dirty="0">
                <a:latin typeface="Times New Roman" pitchFamily="18" charset="0"/>
                <a:cs typeface="Times New Roman" pitchFamily="18" charset="0"/>
              </a:rPr>
              <a:t> ở </a:t>
            </a:r>
            <a:r>
              <a:rPr lang="en-US" sz="2100" dirty="0" err="1">
                <a:latin typeface="Times New Roman" pitchFamily="18" charset="0"/>
                <a:cs typeface="Times New Roman" pitchFamily="18" charset="0"/>
              </a:rPr>
              <a:t>khớp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tim.</a:t>
            </a:r>
            <a:endParaRPr lang="en-US" sz="2100" dirty="0">
              <a:latin typeface="Times New Roman" pitchFamily="18" charset="0"/>
              <a:cs typeface="Times New Roman" pitchFamily="18" charset="0"/>
            </a:endParaRPr>
          </a:p>
          <a:p>
            <a:pPr algn="just"/>
            <a:r>
              <a:rPr lang="en-US" sz="2100" dirty="0">
                <a:latin typeface="Times New Roman" pitchFamily="18" charset="0"/>
                <a:cs typeface="Times New Roman" pitchFamily="18" charset="0"/>
              </a:rPr>
              <a:t>- Ban </a:t>
            </a:r>
            <a:r>
              <a:rPr lang="en-US" sz="2100" dirty="0" err="1">
                <a:latin typeface="Times New Roman" pitchFamily="18" charset="0"/>
                <a:cs typeface="Times New Roman" pitchFamily="18" charset="0"/>
              </a:rPr>
              <a:t>vòng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xuất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nhanh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mất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ngày</a:t>
            </a:r>
            <a:endParaRPr lang="en-US" sz="2100" dirty="0">
              <a:latin typeface="Times New Roman" pitchFamily="18" charset="0"/>
              <a:cs typeface="Times New Roman" pitchFamily="18" charset="0"/>
            </a:endParaRPr>
          </a:p>
          <a:p>
            <a:pPr algn="just"/>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Múa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giật</a:t>
            </a:r>
            <a:r>
              <a:rPr lang="en-US" sz="2100" dirty="0">
                <a:latin typeface="Times New Roman" pitchFamily="18" charset="0"/>
                <a:cs typeface="Times New Roman" pitchFamily="18" charset="0"/>
              </a:rPr>
              <a:t> Sydenham: do </a:t>
            </a:r>
            <a:r>
              <a:rPr lang="en-US" sz="2100" dirty="0" err="1">
                <a:latin typeface="Times New Roman" pitchFamily="18" charset="0"/>
                <a:cs typeface="Times New Roman" pitchFamily="18" charset="0"/>
              </a:rPr>
              <a:t>tổn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hệ</a:t>
            </a:r>
            <a:r>
              <a:rPr lang="en-US" sz="2100" dirty="0">
                <a:latin typeface="Times New Roman" pitchFamily="18" charset="0"/>
                <a:cs typeface="Times New Roman" pitchFamily="18" charset="0"/>
              </a:rPr>
              <a:t> TKTW, </a:t>
            </a:r>
            <a:r>
              <a:rPr lang="en-US" sz="2100" dirty="0" err="1">
                <a:latin typeface="Times New Roman" pitchFamily="18" charset="0"/>
                <a:cs typeface="Times New Roman" pitchFamily="18" charset="0"/>
              </a:rPr>
              <a:t>thường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xuất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muộn</a:t>
            </a:r>
            <a:r>
              <a:rPr lang="en-US" sz="2100" dirty="0">
                <a:latin typeface="Times New Roman" pitchFamily="18" charset="0"/>
                <a:cs typeface="Times New Roman" pitchFamily="18" charset="0"/>
              </a:rPr>
              <a:t>.</a:t>
            </a:r>
            <a:endParaRPr lang="en-US" sz="21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073" y="1371918"/>
            <a:ext cx="3810662" cy="243896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073" y="3810882"/>
            <a:ext cx="3810662" cy="2972488"/>
          </a:xfrm>
          <a:prstGeom prst="rect">
            <a:avLst/>
          </a:prstGeom>
          <a:ln>
            <a:noFill/>
          </a:ln>
          <a:effectLst>
            <a:softEdge rad="112500"/>
          </a:effectLst>
        </p:spPr>
      </p:pic>
      <p:sp>
        <p:nvSpPr>
          <p:cNvPr id="2" name="Title 1"/>
          <p:cNvSpPr>
            <a:spLocks noGrp="1"/>
          </p:cNvSpPr>
          <p:nvPr>
            <p:ph type="ctrTitle"/>
          </p:nvPr>
        </p:nvSpPr>
        <p:spPr/>
        <p:txBody>
          <a:bodyPr/>
          <a:lstStyle/>
          <a:p>
            <a:endParaRPr lang="en-GB"/>
          </a:p>
        </p:txBody>
      </p:sp>
      <p:sp>
        <p:nvSpPr>
          <p:cNvPr id="8" name="Title 3"/>
          <p:cNvSpPr txBox="1">
            <a:spLocks/>
          </p:cNvSpPr>
          <p:nvPr/>
        </p:nvSpPr>
        <p:spPr>
          <a:xfrm>
            <a:off x="396330" y="261442"/>
            <a:ext cx="8352928" cy="914615"/>
          </a:xfrm>
          <a:prstGeom prst="rect">
            <a:avLst/>
          </a:prstGeom>
          <a:solidFill>
            <a:schemeClr val="accent1">
              <a:lumMod val="40000"/>
              <a:lumOff val="60000"/>
            </a:schemeClr>
          </a:solidFill>
        </p:spPr>
        <p:txBody>
          <a:bodyPr lIns="60021" tIns="30011" rIns="60021" bIns="30011" anchor="b">
            <a:normAutofit/>
          </a:bodyPr>
          <a:lstStyle>
            <a:lvl1pPr lvl="0" algn="ctr" rtl="0">
              <a:lnSpc>
                <a:spcPct val="90000"/>
              </a:lnSpc>
              <a:buNone/>
              <a:defRPr sz="3900">
                <a:solidFill>
                  <a:schemeClr val="tx1"/>
                </a:solidFill>
                <a:latin typeface="Calibri Light"/>
              </a:defRPr>
            </a:lvl1pPr>
          </a:lstStyle>
          <a:p>
            <a:r>
              <a:rPr lang="en-US" b="1" dirty="0" smtClean="0">
                <a:solidFill>
                  <a:srgbClr val="FF0000"/>
                </a:solidFill>
                <a:latin typeface="Times New Roman" pitchFamily="18" charset="0"/>
                <a:cs typeface="Times New Roman" pitchFamily="18" charset="0"/>
              </a:rPr>
              <a:t>TRIỆU CHỨNG</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74793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6552" y="1067047"/>
            <a:ext cx="8916948" cy="11585082"/>
          </a:xfrm>
        </p:spPr>
        <p:txBody>
          <a:bodyPr>
            <a:noAutofit/>
          </a:bodyPr>
          <a:lstStyle/>
          <a:p>
            <a:pPr algn="l"/>
            <a:r>
              <a:rPr lang="en-US" sz="2100" b="1" i="1" dirty="0">
                <a:latin typeface="Times New Roman" pitchFamily="18" charset="0"/>
                <a:cs typeface="Times New Roman" pitchFamily="18" charset="0"/>
              </a:rPr>
              <a:t>2. </a:t>
            </a:r>
            <a:r>
              <a:rPr lang="en-US" sz="2100" b="1" i="1" u="sng" dirty="0" err="1">
                <a:latin typeface="Times New Roman" pitchFamily="18" charset="0"/>
                <a:cs typeface="Times New Roman" pitchFamily="18" charset="0"/>
              </a:rPr>
              <a:t>Cận</a:t>
            </a:r>
            <a:r>
              <a:rPr lang="en-US" sz="2100" b="1" i="1" u="sng" dirty="0">
                <a:latin typeface="Times New Roman" pitchFamily="18" charset="0"/>
                <a:cs typeface="Times New Roman" pitchFamily="18" charset="0"/>
              </a:rPr>
              <a:t> </a:t>
            </a:r>
            <a:r>
              <a:rPr lang="en-US" sz="2100" b="1" i="1" u="sng" dirty="0" err="1">
                <a:latin typeface="Times New Roman" pitchFamily="18" charset="0"/>
                <a:cs typeface="Times New Roman" pitchFamily="18" charset="0"/>
              </a:rPr>
              <a:t>Lâm</a:t>
            </a:r>
            <a:r>
              <a:rPr lang="en-US" sz="2100" b="1" i="1" u="sng" dirty="0">
                <a:latin typeface="Times New Roman" pitchFamily="18" charset="0"/>
                <a:cs typeface="Times New Roman" pitchFamily="18" charset="0"/>
              </a:rPr>
              <a:t> </a:t>
            </a:r>
            <a:r>
              <a:rPr lang="en-US" sz="2100" b="1" i="1" u="sng" dirty="0" err="1">
                <a:latin typeface="Times New Roman" pitchFamily="18" charset="0"/>
                <a:cs typeface="Times New Roman" pitchFamily="18" charset="0"/>
              </a:rPr>
              <a:t>Sàng</a:t>
            </a:r>
            <a:endParaRPr lang="en-US" sz="2100" b="1" i="1" u="sng" dirty="0">
              <a:latin typeface="Times New Roman" pitchFamily="18" charset="0"/>
              <a:cs typeface="Times New Roman" pitchFamily="18" charset="0"/>
            </a:endParaRPr>
          </a:p>
          <a:p>
            <a:pPr algn="l"/>
            <a:r>
              <a:rPr lang="en-US" sz="2100" i="1" dirty="0">
                <a:latin typeface="Times New Roman" pitchFamily="18" charset="0"/>
                <a:cs typeface="Times New Roman" pitchFamily="18" charset="0"/>
              </a:rPr>
              <a:t>2.1 </a:t>
            </a:r>
            <a:r>
              <a:rPr lang="vi-VN" sz="2100" i="1" dirty="0">
                <a:latin typeface="Times New Roman" pitchFamily="18" charset="0"/>
                <a:cs typeface="Times New Roman" pitchFamily="18" charset="0"/>
              </a:rPr>
              <a:t>Biểu hiện phản ứng viêm cấp trong máu:</a:t>
            </a:r>
          </a:p>
          <a:p>
            <a:pPr algn="l"/>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Máu lắng tăng cao thường &gt;100 mm trong giờ đầu.</a:t>
            </a:r>
          </a:p>
          <a:p>
            <a:pPr algn="l"/>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Bạch cầu tăng 10.000 - 15.000/mm3 chủ yếu đa nhân trung tính.</a:t>
            </a:r>
          </a:p>
          <a:p>
            <a:pPr algn="l"/>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Fibrinogen tăng: 6 - 8 g/l; Tăng (2 và gamma Globulin</a:t>
            </a:r>
            <a:r>
              <a:rPr lang="en-US" sz="2100" dirty="0">
                <a:latin typeface="Times New Roman" pitchFamily="18" charset="0"/>
                <a:cs typeface="Times New Roman" pitchFamily="18" charset="0"/>
              </a:rPr>
              <a:t>)</a:t>
            </a:r>
            <a:r>
              <a:rPr lang="vi-VN" sz="2100" dirty="0">
                <a:latin typeface="Times New Roman" pitchFamily="18" charset="0"/>
                <a:cs typeface="Times New Roman" pitchFamily="18" charset="0"/>
              </a:rPr>
              <a:t>.</a:t>
            </a:r>
          </a:p>
          <a:p>
            <a:pPr algn="l"/>
            <a:r>
              <a:rPr lang="en-US" sz="2100" dirty="0">
                <a:latin typeface="Times New Roman" pitchFamily="18" charset="0"/>
                <a:cs typeface="Times New Roman" pitchFamily="18" charset="0"/>
              </a:rPr>
              <a:t>-</a:t>
            </a:r>
            <a:r>
              <a:rPr lang="vi-VN" sz="2100" dirty="0">
                <a:latin typeface="Times New Roman" pitchFamily="18" charset="0"/>
                <a:cs typeface="Times New Roman" pitchFamily="18" charset="0"/>
              </a:rPr>
              <a:t>Creactive Protein (CRP) dương tính.</a:t>
            </a:r>
          </a:p>
          <a:p>
            <a:pPr algn="l"/>
            <a:r>
              <a:rPr lang="en-US" sz="2100" i="1" dirty="0">
                <a:latin typeface="Times New Roman" pitchFamily="18" charset="0"/>
                <a:cs typeface="Times New Roman" pitchFamily="18" charset="0"/>
              </a:rPr>
              <a:t>2.2 </a:t>
            </a:r>
            <a:r>
              <a:rPr lang="vi-VN" sz="2100" i="1" dirty="0">
                <a:latin typeface="Times New Roman" pitchFamily="18" charset="0"/>
                <a:cs typeface="Times New Roman" pitchFamily="18" charset="0"/>
              </a:rPr>
              <a:t>Biểu hiện nhiễm liên cầu:</a:t>
            </a:r>
          </a:p>
          <a:p>
            <a:pPr algn="l"/>
            <a:r>
              <a:rPr lang="vi-VN" sz="2100" dirty="0">
                <a:latin typeface="Times New Roman" pitchFamily="18" charset="0"/>
                <a:cs typeface="Times New Roman" pitchFamily="18" charset="0"/>
              </a:rPr>
              <a:t>Cấy dịch họng tìm liên cầu: Ngoài đợt viêm chỉ 10 % dương tính.</a:t>
            </a:r>
          </a:p>
          <a:p>
            <a:pPr algn="l"/>
            <a:r>
              <a:rPr lang="vi-VN" sz="2100" dirty="0">
                <a:latin typeface="Times New Roman" pitchFamily="18" charset="0"/>
                <a:cs typeface="Times New Roman" pitchFamily="18" charset="0"/>
              </a:rPr>
              <a:t>Kháng thể kháng liên cầu tăng trong máu &gt; 500 đơn vị Todd/ml.</a:t>
            </a:r>
          </a:p>
          <a:p>
            <a:pPr algn="l"/>
            <a:r>
              <a:rPr lang="vi-VN" sz="2100" dirty="0">
                <a:latin typeface="Times New Roman" pitchFamily="18" charset="0"/>
                <a:cs typeface="Times New Roman" pitchFamily="18" charset="0"/>
              </a:rPr>
              <a:t>Antistreptokinase tăng gấp 6 lần bình thường.</a:t>
            </a:r>
          </a:p>
          <a:p>
            <a:pPr algn="l"/>
            <a:r>
              <a:rPr lang="en-US" sz="2100" i="1" dirty="0">
                <a:latin typeface="Times New Roman" pitchFamily="18" charset="0"/>
                <a:cs typeface="Times New Roman" pitchFamily="18" charset="0"/>
              </a:rPr>
              <a:t>2.3 </a:t>
            </a:r>
            <a:r>
              <a:rPr lang="vi-VN" sz="2100" i="1" dirty="0">
                <a:latin typeface="Times New Roman" pitchFamily="18" charset="0"/>
                <a:cs typeface="Times New Roman" pitchFamily="18" charset="0"/>
              </a:rPr>
              <a:t>Điện tim</a:t>
            </a:r>
            <a:r>
              <a:rPr lang="vi-VN" sz="2100" dirty="0">
                <a:latin typeface="Times New Roman" pitchFamily="18" charset="0"/>
                <a:cs typeface="Times New Roman" pitchFamily="18" charset="0"/>
              </a:rPr>
              <a:t>: Rối loạn dẫn truyền nhĩ thất, PR kéo dài. Có các rối loạn nhịp: NTT, bloc nhĩ thất các cấp.</a:t>
            </a:r>
          </a:p>
          <a:p>
            <a:pPr algn="l"/>
            <a:r>
              <a:rPr lang="en-US" sz="2100" i="1" dirty="0">
                <a:latin typeface="Times New Roman" pitchFamily="18" charset="0"/>
                <a:cs typeface="Times New Roman" pitchFamily="18" charset="0"/>
              </a:rPr>
              <a:t>2.4 </a:t>
            </a:r>
            <a:r>
              <a:rPr lang="vi-VN" sz="2100" i="1" dirty="0">
                <a:latin typeface="Times New Roman" pitchFamily="18" charset="0"/>
                <a:cs typeface="Times New Roman" pitchFamily="18" charset="0"/>
              </a:rPr>
              <a:t>X quang</a:t>
            </a:r>
            <a:r>
              <a:rPr lang="vi-VN" sz="2100" dirty="0">
                <a:latin typeface="Times New Roman" pitchFamily="18" charset="0"/>
                <a:cs typeface="Times New Roman" pitchFamily="18" charset="0"/>
              </a:rPr>
              <a:t>: Bóng tim có thể lớn hơn bình thường.</a:t>
            </a:r>
            <a:endParaRPr lang="en-US" sz="2100" dirty="0">
              <a:latin typeface="Times New Roman" pitchFamily="18" charset="0"/>
              <a:cs typeface="Times New Roman" pitchFamily="18" charset="0"/>
            </a:endParaRPr>
          </a:p>
        </p:txBody>
      </p:sp>
      <p:sp>
        <p:nvSpPr>
          <p:cNvPr id="2" name="Title 1"/>
          <p:cNvSpPr>
            <a:spLocks noGrp="1"/>
          </p:cNvSpPr>
          <p:nvPr>
            <p:ph type="ctrTitle"/>
          </p:nvPr>
        </p:nvSpPr>
        <p:spPr/>
        <p:txBody>
          <a:bodyPr/>
          <a:lstStyle/>
          <a:p>
            <a:endParaRPr lang="en-GB"/>
          </a:p>
        </p:txBody>
      </p:sp>
      <p:sp>
        <p:nvSpPr>
          <p:cNvPr id="6" name="Title 3"/>
          <p:cNvSpPr txBox="1">
            <a:spLocks/>
          </p:cNvSpPr>
          <p:nvPr/>
        </p:nvSpPr>
        <p:spPr>
          <a:xfrm>
            <a:off x="468338" y="189434"/>
            <a:ext cx="8208912" cy="914615"/>
          </a:xfrm>
          <a:prstGeom prst="rect">
            <a:avLst/>
          </a:prstGeom>
          <a:solidFill>
            <a:schemeClr val="accent1">
              <a:lumMod val="40000"/>
              <a:lumOff val="60000"/>
            </a:schemeClr>
          </a:solidFill>
        </p:spPr>
        <p:txBody>
          <a:bodyPr lIns="60021" tIns="30011" rIns="60021" bIns="30011" anchor="b">
            <a:normAutofit/>
          </a:bodyPr>
          <a:lstStyle>
            <a:lvl1pPr lvl="0" algn="ctr" rtl="0">
              <a:lnSpc>
                <a:spcPct val="90000"/>
              </a:lnSpc>
              <a:buNone/>
              <a:defRPr sz="3900">
                <a:solidFill>
                  <a:schemeClr val="tx1"/>
                </a:solidFill>
                <a:latin typeface="Calibri Light"/>
              </a:defRPr>
            </a:lvl1pPr>
          </a:lstStyle>
          <a:p>
            <a:r>
              <a:rPr lang="en-US" b="1" dirty="0" smtClean="0">
                <a:solidFill>
                  <a:srgbClr val="FF0000"/>
                </a:solidFill>
                <a:latin typeface="Times New Roman" pitchFamily="18" charset="0"/>
                <a:cs typeface="Times New Roman" pitchFamily="18" charset="0"/>
              </a:rPr>
              <a:t>TRIỆU CHỨNG</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3810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1375</Words>
  <Application>Microsoft Office PowerPoint</Application>
  <PresentationFormat>Custom</PresentationFormat>
  <Paragraphs>89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BỆNH THẤP TIM</vt:lpstr>
      <vt:lpstr>PowerPoint Presentation</vt:lpstr>
      <vt:lpstr>ĐỊNH NGHĨA VÀ DỊCH TỄ </vt:lpstr>
      <vt:lpstr>DỰ PHÒNG</vt:lpstr>
      <vt:lpstr>NGUYÊN NHÂN VÀ CƠ CHẾ</vt:lpstr>
      <vt:lpstr>TRIỆU CHỨNG</vt:lpstr>
      <vt:lpstr>PowerPoint Presentation</vt:lpstr>
      <vt:lpstr>PowerPoint Presentation</vt:lpstr>
      <vt:lpstr>PowerPoint Presentation</vt:lpstr>
      <vt:lpstr>Tiến triển và biến chứng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modified xsi:type="dcterms:W3CDTF">2017-02-12T17:24:36Z</dcterms:modified>
</cp:coreProperties>
</file>