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CA64-38EE-4591-93C9-876969CD1D9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AB16-3BBF-4D23-887E-3EBAD111E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 ĐẠI HỌC DUY TÂN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 DƯỢC</a:t>
            </a:r>
            <a:endParaRPr lang="en-US" sz="3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6400800" cy="4419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SUY TIM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4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16: 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Hoàn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Huyền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Ly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Ngọc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My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4800" dirty="0" smtClean="0">
              <a:solidFill>
                <a:schemeClr val="tx1"/>
              </a:solidFill>
            </a:endParaRPr>
          </a:p>
          <a:p>
            <a:pPr algn="l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 descr="23418143505_f8a28ea8f3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048000"/>
            <a:ext cx="33337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1261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3.2.3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Cận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sàng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X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mờ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giãn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mõm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hếch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giãn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nghiêng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oi-chung-suy-tim-2012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95525"/>
            <a:ext cx="800100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403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giãn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hoi-chung-suy-tim-2012-51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0"/>
            <a:ext cx="4267200" cy="3032115"/>
          </a:xfrm>
        </p:spPr>
      </p:pic>
      <p:pic>
        <p:nvPicPr>
          <p:cNvPr id="7" name="Picture 6" descr="tim 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95600"/>
            <a:ext cx="39243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thowngf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hơn.Huyết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Xquang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467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5344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ko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4572000" cy="4648200"/>
          </a:xfrm>
          <a:prstGeom prst="rect">
            <a:avLst/>
          </a:prstGeom>
        </p:spPr>
      </p:pic>
      <p:pic>
        <p:nvPicPr>
          <p:cNvPr id="5" name="Picture 4" descr="U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38200"/>
            <a:ext cx="4419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58213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trị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gắng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nhạt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dsuytim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8382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trị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ddsuytim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3058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1.1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 tim là trạng thái bệnh lý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C</a:t>
            </a:r>
            <a:r>
              <a:rPr lang="vi-VN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 tim mất khả năng cung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cấp máu theo nhu cầu cơ thể, lúc đầu khi gắng sức rồi sau đó cả khi nghỉ ngơi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</a:t>
            </a:r>
            <a:r>
              <a:rPr lang="vi-VN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ung lượng tim không đủ đáp ứng với nhu cầu của cơ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 về mặt oxy trong mọi tình huống sinh hoạt của bệnh nhân. </a:t>
            </a:r>
            <a:endParaRPr lang="en-US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</a:t>
            </a:r>
            <a:r>
              <a:rPr lang="vi-VN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một hội chứng lâm sàng phức tạp do tổn thương cấu trúc hoặc chức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 đổ đầy thất hoặc tống máu. Biểu hiện lâm sàng chính của suy tim là mệt và khó thở.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23050128529_8845ae013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71975"/>
            <a:ext cx="476250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1.2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727448"/>
          </a:xfrm>
        </p:spPr>
        <p:txBody>
          <a:bodyPr lIns="91440" tIns="0" bIns="0" numCol="1" anchor="t" anchorCtr="0"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gánh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 độ kéo dài của các sợi cơ tim sau tâm trương,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phụ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thuộc vào lượng máu dồn về thất và được thể hiện bằng thể tích và áp lực máu trong tâm thất thì tâm trương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gánh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 sức cản mà tim gặp phải trong quá trình co bóp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đứng hàng đầu là sức cản ngoại vi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Sức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 bóp cơ tim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làm tăng thể tích tống máu trong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thu,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chịu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ảnh hưởng của thần kinh giao cảm trong cơ tim và lượng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cholamine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lưu hành trong máu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Tần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 tim: Tần số tim tăng sẽ tăng cung lượng tim, tần số tim chịu ảnh hưởng của thần kinh giao cảm trong tim và lượng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cholamine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lưu hành trong máu.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dsuytim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7924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762000"/>
            <a:ext cx="9372600" cy="556260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sz="3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5760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endParaRPr lang="en-US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hẹp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chủ</a:t>
            </a:r>
            <a:endParaRPr lang="en-US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Nhồi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kịch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cuồng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nhĩ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rung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nhĩ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block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nhĩ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endParaRPr lang="en-US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Tim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bẩm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en-US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sz="3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3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Hẹp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2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0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hen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phế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xơ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giãn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phế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phế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mạn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0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Nhồi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phế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Gù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vẹo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dị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lồng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ngực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bẩm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01000" cy="457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382000" cy="57150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giãn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vitamin B1,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chứng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3.1.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3.1.1.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sàng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gắng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ngột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Ho hay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gắng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đờm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lẫn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Mõm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mỏm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2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ran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ẩm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2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ran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rít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ran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ngáy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hen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HATT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HATTr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3.1.2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Cận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sàng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X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buồng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nhĩ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2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giãn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phồng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rốn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Untit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4876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4191000" cy="6019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gánh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buồng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giãn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,…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chụp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mm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0"/>
            <a:ext cx="4343400" cy="2819400"/>
          </a:xfrm>
        </p:spPr>
      </p:pic>
      <p:pic>
        <p:nvPicPr>
          <p:cNvPr id="8" name="Picture 7" descr="t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971800"/>
            <a:ext cx="4343400" cy="32004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3.2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9154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3.2.1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sàng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tùy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kịch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tùy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ứ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bờ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tù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nhẵn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bờ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chắc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(+) ở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450.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 descr="mong_tay_noi_gi_ve_suc_khoe_cua_ban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4343401"/>
            <a:ext cx="4114799" cy="2286000"/>
          </a:xfrm>
          <a:prstGeom prst="rect">
            <a:avLst/>
          </a:prstGeom>
        </p:spPr>
      </p:pic>
      <p:pic>
        <p:nvPicPr>
          <p:cNvPr id="5" name="Picture 4" descr="1469593388-dau-hieu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3886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59737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2 chi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kèm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tràn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200-300ml/24h.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dầu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ngựa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thổi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ổ van 3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3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trương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hu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124200"/>
            <a:ext cx="4724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1216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TRƯỜNG ĐẠI HỌC DUY TÂN KHOA DƯỢC</vt:lpstr>
      <vt:lpstr>1. Định nghĩa và sinh lý bệnh</vt:lpstr>
      <vt:lpstr>1.2 Sinh lý bệnh</vt:lpstr>
      <vt:lpstr>2. Nguyên nhân</vt:lpstr>
      <vt:lpstr>Suy tim toàn bộ</vt:lpstr>
      <vt:lpstr>Slide 6</vt:lpstr>
      <vt:lpstr>Slide 7</vt:lpstr>
      <vt:lpstr>3.2 Suy tim phải</vt:lpstr>
      <vt:lpstr>Slide 9</vt:lpstr>
      <vt:lpstr>Slide 10</vt:lpstr>
      <vt:lpstr>Slide 11</vt:lpstr>
      <vt:lpstr>Slide 12</vt:lpstr>
      <vt:lpstr>Slide 13</vt:lpstr>
      <vt:lpstr>Slide 14</vt:lpstr>
      <vt:lpstr>- Thuốc điều trị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DUY TÂN KHOA DƯỢC</dc:title>
  <dc:creator>DELL</dc:creator>
  <cp:lastModifiedBy>DELL</cp:lastModifiedBy>
  <cp:revision>84</cp:revision>
  <dcterms:created xsi:type="dcterms:W3CDTF">2017-02-10T09:43:14Z</dcterms:created>
  <dcterms:modified xsi:type="dcterms:W3CDTF">2017-02-12T10:30:12Z</dcterms:modified>
</cp:coreProperties>
</file>