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5" autoAdjust="0"/>
    <p:restoredTop sz="94660"/>
  </p:normalViewPr>
  <p:slideViewPr>
    <p:cSldViewPr>
      <p:cViewPr varScale="1">
        <p:scale>
          <a:sx n="65" d="100"/>
          <a:sy n="65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D649C8-6027-4726-8544-093483F674E8}" type="doc">
      <dgm:prSet loTypeId="urn:microsoft.com/office/officeart/2005/8/layout/hierarchy2" loCatId="hierarchy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D2491601-C3C2-46A5-9668-ECEB905BF98A}">
      <dgm:prSet phldrT="[Text]" custT="1"/>
      <dgm:spPr/>
      <dgm:t>
        <a:bodyPr/>
        <a:lstStyle/>
        <a:p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Ống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trên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Miệng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thực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quản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dạ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dày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21D76D8D-15F6-4872-9A0C-1E1A28CAD832}" type="parTrans" cxnId="{6D967613-81C1-4469-90E4-E03F584E396E}">
      <dgm:prSet/>
      <dgm:spPr/>
      <dgm:t>
        <a:bodyPr/>
        <a:lstStyle/>
        <a:p>
          <a:endParaRPr lang="en-US"/>
        </a:p>
      </dgm:t>
    </dgm:pt>
    <dgm:pt modelId="{6D6E67A0-0E5F-4ACD-88C7-DBB7E2501464}" type="sibTrans" cxnId="{6D967613-81C1-4469-90E4-E03F584E396E}">
      <dgm:prSet/>
      <dgm:spPr/>
      <dgm:t>
        <a:bodyPr/>
        <a:lstStyle/>
        <a:p>
          <a:endParaRPr lang="en-US"/>
        </a:p>
      </dgm:t>
    </dgm:pt>
    <dgm:pt modelId="{E521F2FF-88F4-4A1B-9F61-00576D9166C3}">
      <dgm:prSet phldrT="[Text]" custT="1"/>
      <dgm:spPr/>
      <dgm:t>
        <a:bodyPr/>
        <a:lstStyle/>
        <a:p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Ống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dưới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tá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tràng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hỗng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tràng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hồi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tràng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đại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tràng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trực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tràng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hậu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môn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0D8FB6E7-7D68-4D69-8F63-77D9C044B0DB}" type="parTrans" cxnId="{6ADDC4A8-86FC-4E57-BED6-2E26C6510524}">
      <dgm:prSet/>
      <dgm:spPr/>
      <dgm:t>
        <a:bodyPr/>
        <a:lstStyle/>
        <a:p>
          <a:endParaRPr lang="en-US"/>
        </a:p>
      </dgm:t>
    </dgm:pt>
    <dgm:pt modelId="{4C6EDA6C-07DD-4856-89C7-AF0510CF22DB}" type="sibTrans" cxnId="{6ADDC4A8-86FC-4E57-BED6-2E26C6510524}">
      <dgm:prSet/>
      <dgm:spPr/>
      <dgm:t>
        <a:bodyPr/>
        <a:lstStyle/>
        <a:p>
          <a:endParaRPr lang="en-US"/>
        </a:p>
      </dgm:t>
    </dgm:pt>
    <dgm:pt modelId="{E0723156-9CE5-419B-83AF-FFB3ED8D76EC}">
      <dgm:prSet phldrT="[Text]" custT="1"/>
      <dgm:spPr/>
      <dgm:t>
        <a:bodyPr/>
        <a:lstStyle/>
        <a:p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Cơ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quan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phụ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thuộc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11556554-4481-42A2-AE7F-C2A175C06D8A}" type="parTrans" cxnId="{97B72E61-5A7E-4E4F-9C96-B5743F95EE77}">
      <dgm:prSet/>
      <dgm:spPr/>
      <dgm:t>
        <a:bodyPr/>
        <a:lstStyle/>
        <a:p>
          <a:endParaRPr lang="en-US"/>
        </a:p>
      </dgm:t>
    </dgm:pt>
    <dgm:pt modelId="{62B8F6E5-0C25-459A-9A00-5DCADF23C198}" type="sibTrans" cxnId="{97B72E61-5A7E-4E4F-9C96-B5743F95EE77}">
      <dgm:prSet/>
      <dgm:spPr/>
      <dgm:t>
        <a:bodyPr/>
        <a:lstStyle/>
        <a:p>
          <a:endParaRPr lang="en-US"/>
        </a:p>
      </dgm:t>
    </dgm:pt>
    <dgm:pt modelId="{5C5604D7-554C-4E5F-A32A-33F30F5B1B1E}">
      <dgm:prSet phldrT="[Text]" custT="1"/>
      <dgm:spPr/>
      <dgm:t>
        <a:bodyPr/>
        <a:lstStyle/>
        <a:p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Răng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lưỡi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tuyến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nước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bọt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gan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túi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mật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tụy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EA533759-3444-407B-9CF4-42763607EB64}" type="parTrans" cxnId="{63E43E65-E366-4923-8301-20CB5FB7FCD6}">
      <dgm:prSet/>
      <dgm:spPr/>
      <dgm:t>
        <a:bodyPr/>
        <a:lstStyle/>
        <a:p>
          <a:endParaRPr lang="en-US"/>
        </a:p>
      </dgm:t>
    </dgm:pt>
    <dgm:pt modelId="{FFD2BCCE-D7DA-40EE-877E-66E4E73E9E0A}" type="sibTrans" cxnId="{63E43E65-E366-4923-8301-20CB5FB7FCD6}">
      <dgm:prSet/>
      <dgm:spPr/>
      <dgm:t>
        <a:bodyPr/>
        <a:lstStyle/>
        <a:p>
          <a:endParaRPr lang="en-US"/>
        </a:p>
      </dgm:t>
    </dgm:pt>
    <dgm:pt modelId="{371084AA-B8DF-4EF5-95BF-5D64CB0F9844}">
      <dgm:prSet phldrT="[Text]" custT="1"/>
      <dgm:spPr/>
      <dgm:t>
        <a:bodyPr/>
        <a:lstStyle/>
        <a:p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Ống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tiêu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hóa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F8D552F9-00CC-4847-88F1-DA87DB3D3370}" type="parTrans" cxnId="{659A2135-CE74-44BD-9CE3-D7E776E43F7B}">
      <dgm:prSet/>
      <dgm:spPr/>
      <dgm:t>
        <a:bodyPr/>
        <a:lstStyle/>
        <a:p>
          <a:endParaRPr lang="en-US"/>
        </a:p>
      </dgm:t>
    </dgm:pt>
    <dgm:pt modelId="{31B50BB1-5185-48E9-B981-4C2E5C436B80}" type="sibTrans" cxnId="{659A2135-CE74-44BD-9CE3-D7E776E43F7B}">
      <dgm:prSet/>
      <dgm:spPr/>
      <dgm:t>
        <a:bodyPr/>
        <a:lstStyle/>
        <a:p>
          <a:endParaRPr lang="en-US"/>
        </a:p>
      </dgm:t>
    </dgm:pt>
    <dgm:pt modelId="{CBC40E09-EEE8-4C08-BF8E-8BB6B1500B02}">
      <dgm:prSet phldrT="[Text]" custT="1"/>
      <dgm:spPr/>
      <dgm:t>
        <a:bodyPr/>
        <a:lstStyle/>
        <a:p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Hệ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tiêu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hóa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70CEB775-9224-4842-BC0C-5132E7BF4719}" type="sibTrans" cxnId="{4B7665A5-D978-45D0-9CEC-9411A8722737}">
      <dgm:prSet/>
      <dgm:spPr/>
      <dgm:t>
        <a:bodyPr/>
        <a:lstStyle/>
        <a:p>
          <a:endParaRPr lang="en-US"/>
        </a:p>
      </dgm:t>
    </dgm:pt>
    <dgm:pt modelId="{90248287-5AA5-4327-8FD5-E06808AF2CC7}" type="parTrans" cxnId="{4B7665A5-D978-45D0-9CEC-9411A8722737}">
      <dgm:prSet/>
      <dgm:spPr/>
      <dgm:t>
        <a:bodyPr/>
        <a:lstStyle/>
        <a:p>
          <a:endParaRPr lang="en-US"/>
        </a:p>
      </dgm:t>
    </dgm:pt>
    <dgm:pt modelId="{23BA777F-C96C-4964-BEBD-A2D8C87E9F43}" type="pres">
      <dgm:prSet presAssocID="{80D649C8-6027-4726-8544-093483F674E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7BE0FF-8F6C-4C0F-9277-84B5B9C77529}" type="pres">
      <dgm:prSet presAssocID="{CBC40E09-EEE8-4C08-BF8E-8BB6B1500B02}" presName="root1" presStyleCnt="0"/>
      <dgm:spPr/>
    </dgm:pt>
    <dgm:pt modelId="{E5C22C7E-4C98-4A78-AE61-BE223B94E8AD}" type="pres">
      <dgm:prSet presAssocID="{CBC40E09-EEE8-4C08-BF8E-8BB6B1500B02}" presName="LevelOneTextNode" presStyleLbl="node0" presStyleIdx="0" presStyleCnt="1" custScaleX="69292" custLinFactNeighborX="-21" custLinFactNeighborY="-91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B0FCD5-8265-4D51-81E6-D6821DBFD420}" type="pres">
      <dgm:prSet presAssocID="{CBC40E09-EEE8-4C08-BF8E-8BB6B1500B02}" presName="level2hierChild" presStyleCnt="0"/>
      <dgm:spPr/>
    </dgm:pt>
    <dgm:pt modelId="{05F3B590-370F-47CA-8235-E510A87D8C58}" type="pres">
      <dgm:prSet presAssocID="{F8D552F9-00CC-4847-88F1-DA87DB3D3370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65CDAE8D-13CF-4DF1-9C89-02EAA8213480}" type="pres">
      <dgm:prSet presAssocID="{F8D552F9-00CC-4847-88F1-DA87DB3D3370}" presName="connTx" presStyleLbl="parChTrans1D2" presStyleIdx="0" presStyleCnt="2"/>
      <dgm:spPr/>
      <dgm:t>
        <a:bodyPr/>
        <a:lstStyle/>
        <a:p>
          <a:endParaRPr lang="en-US"/>
        </a:p>
      </dgm:t>
    </dgm:pt>
    <dgm:pt modelId="{DFC4A48A-9E5D-497A-A17E-244A4FB333FC}" type="pres">
      <dgm:prSet presAssocID="{371084AA-B8DF-4EF5-95BF-5D64CB0F9844}" presName="root2" presStyleCnt="0"/>
      <dgm:spPr/>
    </dgm:pt>
    <dgm:pt modelId="{7D282AEA-A9E4-4348-9A0D-7F64D3F0C5FD}" type="pres">
      <dgm:prSet presAssocID="{371084AA-B8DF-4EF5-95BF-5D64CB0F9844}" presName="LevelTwoTextNode" presStyleLbl="node2" presStyleIdx="0" presStyleCnt="2" custScaleX="70307" custLinFactNeighborX="-59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90E9EB-0313-4605-BA47-54FBBF69C2D8}" type="pres">
      <dgm:prSet presAssocID="{371084AA-B8DF-4EF5-95BF-5D64CB0F9844}" presName="level3hierChild" presStyleCnt="0"/>
      <dgm:spPr/>
    </dgm:pt>
    <dgm:pt modelId="{34F59B73-DA80-47EF-8330-6488F12304F2}" type="pres">
      <dgm:prSet presAssocID="{21D76D8D-15F6-4872-9A0C-1E1A28CAD832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6B632A26-E658-46CC-9093-34DB4A59A5D3}" type="pres">
      <dgm:prSet presAssocID="{21D76D8D-15F6-4872-9A0C-1E1A28CAD832}" presName="connTx" presStyleLbl="parChTrans1D3" presStyleIdx="0" presStyleCnt="3"/>
      <dgm:spPr/>
      <dgm:t>
        <a:bodyPr/>
        <a:lstStyle/>
        <a:p>
          <a:endParaRPr lang="en-US"/>
        </a:p>
      </dgm:t>
    </dgm:pt>
    <dgm:pt modelId="{BFBEE33D-D789-49E9-BFD9-4F5B26B56583}" type="pres">
      <dgm:prSet presAssocID="{D2491601-C3C2-46A5-9668-ECEB905BF98A}" presName="root2" presStyleCnt="0"/>
      <dgm:spPr/>
    </dgm:pt>
    <dgm:pt modelId="{9F8FBBB0-F9F1-4FD9-90B2-B6C8A319E779}" type="pres">
      <dgm:prSet presAssocID="{D2491601-C3C2-46A5-9668-ECEB905BF98A}" presName="LevelTwoTextNode" presStyleLbl="node3" presStyleIdx="0" presStyleCnt="3" custScaleX="122376" custLinFactNeighborX="-35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91D5D0-BD3C-4D81-928C-9E50FC7A419C}" type="pres">
      <dgm:prSet presAssocID="{D2491601-C3C2-46A5-9668-ECEB905BF98A}" presName="level3hierChild" presStyleCnt="0"/>
      <dgm:spPr/>
    </dgm:pt>
    <dgm:pt modelId="{385DCDD0-193B-4278-A32D-BD90ED7F0A18}" type="pres">
      <dgm:prSet presAssocID="{0D8FB6E7-7D68-4D69-8F63-77D9C044B0DB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F4B811A2-2D5F-45A2-9513-7B549FDEF786}" type="pres">
      <dgm:prSet presAssocID="{0D8FB6E7-7D68-4D69-8F63-77D9C044B0DB}" presName="connTx" presStyleLbl="parChTrans1D3" presStyleIdx="1" presStyleCnt="3"/>
      <dgm:spPr/>
      <dgm:t>
        <a:bodyPr/>
        <a:lstStyle/>
        <a:p>
          <a:endParaRPr lang="en-US"/>
        </a:p>
      </dgm:t>
    </dgm:pt>
    <dgm:pt modelId="{275E0AAB-7450-4352-9087-6199B4CF6440}" type="pres">
      <dgm:prSet presAssocID="{E521F2FF-88F4-4A1B-9F61-00576D9166C3}" presName="root2" presStyleCnt="0"/>
      <dgm:spPr/>
    </dgm:pt>
    <dgm:pt modelId="{05D932E0-20A7-466F-892C-8A4AF89C3A8A}" type="pres">
      <dgm:prSet presAssocID="{E521F2FF-88F4-4A1B-9F61-00576D9166C3}" presName="LevelTwoTextNode" presStyleLbl="node3" presStyleIdx="1" presStyleCnt="3" custScaleX="123507" custScaleY="110263" custLinFactNeighborX="-3574" custLinFactNeighborY="44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B6130E-EF6D-4386-82E6-1F064D0355A2}" type="pres">
      <dgm:prSet presAssocID="{E521F2FF-88F4-4A1B-9F61-00576D9166C3}" presName="level3hierChild" presStyleCnt="0"/>
      <dgm:spPr/>
    </dgm:pt>
    <dgm:pt modelId="{F0E45A73-64F6-453E-A727-549CC98C71CF}" type="pres">
      <dgm:prSet presAssocID="{11556554-4481-42A2-AE7F-C2A175C06D8A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55E74129-1EB4-48A5-B5BA-CDEA556F7415}" type="pres">
      <dgm:prSet presAssocID="{11556554-4481-42A2-AE7F-C2A175C06D8A}" presName="connTx" presStyleLbl="parChTrans1D2" presStyleIdx="1" presStyleCnt="2"/>
      <dgm:spPr/>
      <dgm:t>
        <a:bodyPr/>
        <a:lstStyle/>
        <a:p>
          <a:endParaRPr lang="en-US"/>
        </a:p>
      </dgm:t>
    </dgm:pt>
    <dgm:pt modelId="{37B6597B-DE9D-4AE0-9EB9-68EC712925F0}" type="pres">
      <dgm:prSet presAssocID="{E0723156-9CE5-419B-83AF-FFB3ED8D76EC}" presName="root2" presStyleCnt="0"/>
      <dgm:spPr/>
    </dgm:pt>
    <dgm:pt modelId="{7015C89A-1EA3-413D-BCB1-1D3F19154958}" type="pres">
      <dgm:prSet presAssocID="{E0723156-9CE5-419B-83AF-FFB3ED8D76EC}" presName="LevelTwoTextNode" presStyleLbl="node2" presStyleIdx="1" presStyleCnt="2" custScaleX="71636" custLinFactNeighborX="-5930" custLinFactNeighborY="33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0FB3C0-5998-41D2-969D-576FD68A9CCF}" type="pres">
      <dgm:prSet presAssocID="{E0723156-9CE5-419B-83AF-FFB3ED8D76EC}" presName="level3hierChild" presStyleCnt="0"/>
      <dgm:spPr/>
    </dgm:pt>
    <dgm:pt modelId="{62CDE31C-8D0A-4C64-BEF6-B73802639BF0}" type="pres">
      <dgm:prSet presAssocID="{EA533759-3444-407B-9CF4-42763607EB64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10EC84E6-4E0D-487E-BF36-4059992F9208}" type="pres">
      <dgm:prSet presAssocID="{EA533759-3444-407B-9CF4-42763607EB64}" presName="connTx" presStyleLbl="parChTrans1D3" presStyleIdx="2" presStyleCnt="3"/>
      <dgm:spPr/>
      <dgm:t>
        <a:bodyPr/>
        <a:lstStyle/>
        <a:p>
          <a:endParaRPr lang="en-US"/>
        </a:p>
      </dgm:t>
    </dgm:pt>
    <dgm:pt modelId="{D7644EDA-F6A3-4637-9027-48D8E518FEAE}" type="pres">
      <dgm:prSet presAssocID="{5C5604D7-554C-4E5F-A32A-33F30F5B1B1E}" presName="root2" presStyleCnt="0"/>
      <dgm:spPr/>
    </dgm:pt>
    <dgm:pt modelId="{15714EC0-8A76-49E8-B64E-47B5D13EA9B4}" type="pres">
      <dgm:prSet presAssocID="{5C5604D7-554C-4E5F-A32A-33F30F5B1B1E}" presName="LevelTwoTextNode" presStyleLbl="node3" presStyleIdx="2" presStyleCnt="3" custScaleX="121461" custLinFactNeighborX="-4903" custLinFactNeighborY="33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BE9293-8A06-4902-8B22-FB7F3CC28927}" type="pres">
      <dgm:prSet presAssocID="{5C5604D7-554C-4E5F-A32A-33F30F5B1B1E}" presName="level3hierChild" presStyleCnt="0"/>
      <dgm:spPr/>
    </dgm:pt>
  </dgm:ptLst>
  <dgm:cxnLst>
    <dgm:cxn modelId="{66533D09-94ED-4DB3-AB92-86390655EE0F}" type="presOf" srcId="{80D649C8-6027-4726-8544-093483F674E8}" destId="{23BA777F-C96C-4964-BEBD-A2D8C87E9F43}" srcOrd="0" destOrd="0" presId="urn:microsoft.com/office/officeart/2005/8/layout/hierarchy2"/>
    <dgm:cxn modelId="{3C05BDCF-29B1-4341-8784-434BEE45D9E7}" type="presOf" srcId="{EA533759-3444-407B-9CF4-42763607EB64}" destId="{62CDE31C-8D0A-4C64-BEF6-B73802639BF0}" srcOrd="0" destOrd="0" presId="urn:microsoft.com/office/officeart/2005/8/layout/hierarchy2"/>
    <dgm:cxn modelId="{659A2135-CE74-44BD-9CE3-D7E776E43F7B}" srcId="{CBC40E09-EEE8-4C08-BF8E-8BB6B1500B02}" destId="{371084AA-B8DF-4EF5-95BF-5D64CB0F9844}" srcOrd="0" destOrd="0" parTransId="{F8D552F9-00CC-4847-88F1-DA87DB3D3370}" sibTransId="{31B50BB1-5185-48E9-B981-4C2E5C436B80}"/>
    <dgm:cxn modelId="{EA5F90C8-2251-47AF-BA74-43A026EFEDA4}" type="presOf" srcId="{EA533759-3444-407B-9CF4-42763607EB64}" destId="{10EC84E6-4E0D-487E-BF36-4059992F9208}" srcOrd="1" destOrd="0" presId="urn:microsoft.com/office/officeart/2005/8/layout/hierarchy2"/>
    <dgm:cxn modelId="{6AE82656-5A9E-42E4-A635-33481FF54268}" type="presOf" srcId="{5C5604D7-554C-4E5F-A32A-33F30F5B1B1E}" destId="{15714EC0-8A76-49E8-B64E-47B5D13EA9B4}" srcOrd="0" destOrd="0" presId="urn:microsoft.com/office/officeart/2005/8/layout/hierarchy2"/>
    <dgm:cxn modelId="{63E43E65-E366-4923-8301-20CB5FB7FCD6}" srcId="{E0723156-9CE5-419B-83AF-FFB3ED8D76EC}" destId="{5C5604D7-554C-4E5F-A32A-33F30F5B1B1E}" srcOrd="0" destOrd="0" parTransId="{EA533759-3444-407B-9CF4-42763607EB64}" sibTransId="{FFD2BCCE-D7DA-40EE-877E-66E4E73E9E0A}"/>
    <dgm:cxn modelId="{69CC0121-4DF9-4DCD-ABB8-BEBB86DAC328}" type="presOf" srcId="{E521F2FF-88F4-4A1B-9F61-00576D9166C3}" destId="{05D932E0-20A7-466F-892C-8A4AF89C3A8A}" srcOrd="0" destOrd="0" presId="urn:microsoft.com/office/officeart/2005/8/layout/hierarchy2"/>
    <dgm:cxn modelId="{6DE56AFA-74BA-49F9-936E-D426E1BA4092}" type="presOf" srcId="{0D8FB6E7-7D68-4D69-8F63-77D9C044B0DB}" destId="{F4B811A2-2D5F-45A2-9513-7B549FDEF786}" srcOrd="1" destOrd="0" presId="urn:microsoft.com/office/officeart/2005/8/layout/hierarchy2"/>
    <dgm:cxn modelId="{F9EA7984-D7B4-4E95-819D-CCB265D7BEB5}" type="presOf" srcId="{11556554-4481-42A2-AE7F-C2A175C06D8A}" destId="{55E74129-1EB4-48A5-B5BA-CDEA556F7415}" srcOrd="1" destOrd="0" presId="urn:microsoft.com/office/officeart/2005/8/layout/hierarchy2"/>
    <dgm:cxn modelId="{6ADDC4A8-86FC-4E57-BED6-2E26C6510524}" srcId="{371084AA-B8DF-4EF5-95BF-5D64CB0F9844}" destId="{E521F2FF-88F4-4A1B-9F61-00576D9166C3}" srcOrd="1" destOrd="0" parTransId="{0D8FB6E7-7D68-4D69-8F63-77D9C044B0DB}" sibTransId="{4C6EDA6C-07DD-4856-89C7-AF0510CF22DB}"/>
    <dgm:cxn modelId="{97B72E61-5A7E-4E4F-9C96-B5743F95EE77}" srcId="{CBC40E09-EEE8-4C08-BF8E-8BB6B1500B02}" destId="{E0723156-9CE5-419B-83AF-FFB3ED8D76EC}" srcOrd="1" destOrd="0" parTransId="{11556554-4481-42A2-AE7F-C2A175C06D8A}" sibTransId="{62B8F6E5-0C25-459A-9A00-5DCADF23C198}"/>
    <dgm:cxn modelId="{4B7665A5-D978-45D0-9CEC-9411A8722737}" srcId="{80D649C8-6027-4726-8544-093483F674E8}" destId="{CBC40E09-EEE8-4C08-BF8E-8BB6B1500B02}" srcOrd="0" destOrd="0" parTransId="{90248287-5AA5-4327-8FD5-E06808AF2CC7}" sibTransId="{70CEB775-9224-4842-BC0C-5132E7BF4719}"/>
    <dgm:cxn modelId="{4B7256ED-2ADB-4590-AC88-2735990AEA0D}" type="presOf" srcId="{21D76D8D-15F6-4872-9A0C-1E1A28CAD832}" destId="{34F59B73-DA80-47EF-8330-6488F12304F2}" srcOrd="0" destOrd="0" presId="urn:microsoft.com/office/officeart/2005/8/layout/hierarchy2"/>
    <dgm:cxn modelId="{C968B3D2-8162-4B03-B4E7-523C176C16C2}" type="presOf" srcId="{F8D552F9-00CC-4847-88F1-DA87DB3D3370}" destId="{65CDAE8D-13CF-4DF1-9C89-02EAA8213480}" srcOrd="1" destOrd="0" presId="urn:microsoft.com/office/officeart/2005/8/layout/hierarchy2"/>
    <dgm:cxn modelId="{8DF61968-FABE-4B7F-8AD7-95F4D9C52F18}" type="presOf" srcId="{F8D552F9-00CC-4847-88F1-DA87DB3D3370}" destId="{05F3B590-370F-47CA-8235-E510A87D8C58}" srcOrd="0" destOrd="0" presId="urn:microsoft.com/office/officeart/2005/8/layout/hierarchy2"/>
    <dgm:cxn modelId="{29595F32-D5CB-4C7A-AE91-B130F979CEE6}" type="presOf" srcId="{371084AA-B8DF-4EF5-95BF-5D64CB0F9844}" destId="{7D282AEA-A9E4-4348-9A0D-7F64D3F0C5FD}" srcOrd="0" destOrd="0" presId="urn:microsoft.com/office/officeart/2005/8/layout/hierarchy2"/>
    <dgm:cxn modelId="{0F251872-08F9-431A-BFD7-3705078D07F2}" type="presOf" srcId="{E0723156-9CE5-419B-83AF-FFB3ED8D76EC}" destId="{7015C89A-1EA3-413D-BCB1-1D3F19154958}" srcOrd="0" destOrd="0" presId="urn:microsoft.com/office/officeart/2005/8/layout/hierarchy2"/>
    <dgm:cxn modelId="{06D3FD76-AB20-41B2-AB07-6615345CF402}" type="presOf" srcId="{0D8FB6E7-7D68-4D69-8F63-77D9C044B0DB}" destId="{385DCDD0-193B-4278-A32D-BD90ED7F0A18}" srcOrd="0" destOrd="0" presId="urn:microsoft.com/office/officeart/2005/8/layout/hierarchy2"/>
    <dgm:cxn modelId="{D5029219-9AE3-4CCC-B148-72CAD5D165BE}" type="presOf" srcId="{CBC40E09-EEE8-4C08-BF8E-8BB6B1500B02}" destId="{E5C22C7E-4C98-4A78-AE61-BE223B94E8AD}" srcOrd="0" destOrd="0" presId="urn:microsoft.com/office/officeart/2005/8/layout/hierarchy2"/>
    <dgm:cxn modelId="{69D5CB28-4904-4D95-85BC-81D3E06EBCE5}" type="presOf" srcId="{11556554-4481-42A2-AE7F-C2A175C06D8A}" destId="{F0E45A73-64F6-453E-A727-549CC98C71CF}" srcOrd="0" destOrd="0" presId="urn:microsoft.com/office/officeart/2005/8/layout/hierarchy2"/>
    <dgm:cxn modelId="{6D967613-81C1-4469-90E4-E03F584E396E}" srcId="{371084AA-B8DF-4EF5-95BF-5D64CB0F9844}" destId="{D2491601-C3C2-46A5-9668-ECEB905BF98A}" srcOrd="0" destOrd="0" parTransId="{21D76D8D-15F6-4872-9A0C-1E1A28CAD832}" sibTransId="{6D6E67A0-0E5F-4ACD-88C7-DBB7E2501464}"/>
    <dgm:cxn modelId="{D7834271-B491-4F5D-BB9E-E0F860A2F844}" type="presOf" srcId="{21D76D8D-15F6-4872-9A0C-1E1A28CAD832}" destId="{6B632A26-E658-46CC-9093-34DB4A59A5D3}" srcOrd="1" destOrd="0" presId="urn:microsoft.com/office/officeart/2005/8/layout/hierarchy2"/>
    <dgm:cxn modelId="{FBB552F5-4394-4DDB-A677-3D83C7FA407A}" type="presOf" srcId="{D2491601-C3C2-46A5-9668-ECEB905BF98A}" destId="{9F8FBBB0-F9F1-4FD9-90B2-B6C8A319E779}" srcOrd="0" destOrd="0" presId="urn:microsoft.com/office/officeart/2005/8/layout/hierarchy2"/>
    <dgm:cxn modelId="{F7F8F7DF-508E-4275-B1B1-84FD05116553}" type="presParOf" srcId="{23BA777F-C96C-4964-BEBD-A2D8C87E9F43}" destId="{EF7BE0FF-8F6C-4C0F-9277-84B5B9C77529}" srcOrd="0" destOrd="0" presId="urn:microsoft.com/office/officeart/2005/8/layout/hierarchy2"/>
    <dgm:cxn modelId="{966FF5FA-298A-4C9E-9984-9E6B3DB677EB}" type="presParOf" srcId="{EF7BE0FF-8F6C-4C0F-9277-84B5B9C77529}" destId="{E5C22C7E-4C98-4A78-AE61-BE223B94E8AD}" srcOrd="0" destOrd="0" presId="urn:microsoft.com/office/officeart/2005/8/layout/hierarchy2"/>
    <dgm:cxn modelId="{A9D3A99D-FE78-4CF5-AFA6-4EC8082FD7AC}" type="presParOf" srcId="{EF7BE0FF-8F6C-4C0F-9277-84B5B9C77529}" destId="{54B0FCD5-8265-4D51-81E6-D6821DBFD420}" srcOrd="1" destOrd="0" presId="urn:microsoft.com/office/officeart/2005/8/layout/hierarchy2"/>
    <dgm:cxn modelId="{F80B803A-EDA3-4FB5-88B3-39FF043C0194}" type="presParOf" srcId="{54B0FCD5-8265-4D51-81E6-D6821DBFD420}" destId="{05F3B590-370F-47CA-8235-E510A87D8C58}" srcOrd="0" destOrd="0" presId="urn:microsoft.com/office/officeart/2005/8/layout/hierarchy2"/>
    <dgm:cxn modelId="{3A3E1FBE-1A33-431D-8295-B45BDBB756A9}" type="presParOf" srcId="{05F3B590-370F-47CA-8235-E510A87D8C58}" destId="{65CDAE8D-13CF-4DF1-9C89-02EAA8213480}" srcOrd="0" destOrd="0" presId="urn:microsoft.com/office/officeart/2005/8/layout/hierarchy2"/>
    <dgm:cxn modelId="{4F43C032-C0EB-4CC0-B3B1-FAA8D1B0C8B2}" type="presParOf" srcId="{54B0FCD5-8265-4D51-81E6-D6821DBFD420}" destId="{DFC4A48A-9E5D-497A-A17E-244A4FB333FC}" srcOrd="1" destOrd="0" presId="urn:microsoft.com/office/officeart/2005/8/layout/hierarchy2"/>
    <dgm:cxn modelId="{6D0AD0EE-56A4-4280-8C5E-6810E2E4A7A9}" type="presParOf" srcId="{DFC4A48A-9E5D-497A-A17E-244A4FB333FC}" destId="{7D282AEA-A9E4-4348-9A0D-7F64D3F0C5FD}" srcOrd="0" destOrd="0" presId="urn:microsoft.com/office/officeart/2005/8/layout/hierarchy2"/>
    <dgm:cxn modelId="{8B2443E6-6826-4FB1-86A9-5458087AF1E2}" type="presParOf" srcId="{DFC4A48A-9E5D-497A-A17E-244A4FB333FC}" destId="{4290E9EB-0313-4605-BA47-54FBBF69C2D8}" srcOrd="1" destOrd="0" presId="urn:microsoft.com/office/officeart/2005/8/layout/hierarchy2"/>
    <dgm:cxn modelId="{2907C651-3DEF-46F4-9011-5A6682E1C44C}" type="presParOf" srcId="{4290E9EB-0313-4605-BA47-54FBBF69C2D8}" destId="{34F59B73-DA80-47EF-8330-6488F12304F2}" srcOrd="0" destOrd="0" presId="urn:microsoft.com/office/officeart/2005/8/layout/hierarchy2"/>
    <dgm:cxn modelId="{9432D6A9-E529-42DC-9AFF-3118D17BA21A}" type="presParOf" srcId="{34F59B73-DA80-47EF-8330-6488F12304F2}" destId="{6B632A26-E658-46CC-9093-34DB4A59A5D3}" srcOrd="0" destOrd="0" presId="urn:microsoft.com/office/officeart/2005/8/layout/hierarchy2"/>
    <dgm:cxn modelId="{212EBAAA-F48A-4985-A5E1-6D230596D253}" type="presParOf" srcId="{4290E9EB-0313-4605-BA47-54FBBF69C2D8}" destId="{BFBEE33D-D789-49E9-BFD9-4F5B26B56583}" srcOrd="1" destOrd="0" presId="urn:microsoft.com/office/officeart/2005/8/layout/hierarchy2"/>
    <dgm:cxn modelId="{903E76B2-1E25-4658-9E20-9DA5E1F3DE45}" type="presParOf" srcId="{BFBEE33D-D789-49E9-BFD9-4F5B26B56583}" destId="{9F8FBBB0-F9F1-4FD9-90B2-B6C8A319E779}" srcOrd="0" destOrd="0" presId="urn:microsoft.com/office/officeart/2005/8/layout/hierarchy2"/>
    <dgm:cxn modelId="{9ED0A7D8-3DA2-482E-8747-B3B3B19EBC68}" type="presParOf" srcId="{BFBEE33D-D789-49E9-BFD9-4F5B26B56583}" destId="{6F91D5D0-BD3C-4D81-928C-9E50FC7A419C}" srcOrd="1" destOrd="0" presId="urn:microsoft.com/office/officeart/2005/8/layout/hierarchy2"/>
    <dgm:cxn modelId="{267BE644-B6AE-4855-A4F4-60F3124975F7}" type="presParOf" srcId="{4290E9EB-0313-4605-BA47-54FBBF69C2D8}" destId="{385DCDD0-193B-4278-A32D-BD90ED7F0A18}" srcOrd="2" destOrd="0" presId="urn:microsoft.com/office/officeart/2005/8/layout/hierarchy2"/>
    <dgm:cxn modelId="{D430DDD9-7DCF-4B47-8166-9D02F037E97D}" type="presParOf" srcId="{385DCDD0-193B-4278-A32D-BD90ED7F0A18}" destId="{F4B811A2-2D5F-45A2-9513-7B549FDEF786}" srcOrd="0" destOrd="0" presId="urn:microsoft.com/office/officeart/2005/8/layout/hierarchy2"/>
    <dgm:cxn modelId="{0649FC6A-966C-4C37-941A-5AACEC68D189}" type="presParOf" srcId="{4290E9EB-0313-4605-BA47-54FBBF69C2D8}" destId="{275E0AAB-7450-4352-9087-6199B4CF6440}" srcOrd="3" destOrd="0" presId="urn:microsoft.com/office/officeart/2005/8/layout/hierarchy2"/>
    <dgm:cxn modelId="{DF8A1A5E-A867-4E7B-8BB5-33EF9690B9B8}" type="presParOf" srcId="{275E0AAB-7450-4352-9087-6199B4CF6440}" destId="{05D932E0-20A7-466F-892C-8A4AF89C3A8A}" srcOrd="0" destOrd="0" presId="urn:microsoft.com/office/officeart/2005/8/layout/hierarchy2"/>
    <dgm:cxn modelId="{1FB21B60-4125-4D71-AB83-997093458117}" type="presParOf" srcId="{275E0AAB-7450-4352-9087-6199B4CF6440}" destId="{F7B6130E-EF6D-4386-82E6-1F064D0355A2}" srcOrd="1" destOrd="0" presId="urn:microsoft.com/office/officeart/2005/8/layout/hierarchy2"/>
    <dgm:cxn modelId="{FB3082D5-4BF1-4E96-A90F-C48A7C3F417A}" type="presParOf" srcId="{54B0FCD5-8265-4D51-81E6-D6821DBFD420}" destId="{F0E45A73-64F6-453E-A727-549CC98C71CF}" srcOrd="2" destOrd="0" presId="urn:microsoft.com/office/officeart/2005/8/layout/hierarchy2"/>
    <dgm:cxn modelId="{8AC5089D-56F7-4C47-800B-7B3B06FBBECD}" type="presParOf" srcId="{F0E45A73-64F6-453E-A727-549CC98C71CF}" destId="{55E74129-1EB4-48A5-B5BA-CDEA556F7415}" srcOrd="0" destOrd="0" presId="urn:microsoft.com/office/officeart/2005/8/layout/hierarchy2"/>
    <dgm:cxn modelId="{2EE1A60D-9C59-4E9B-9EBF-F279DC2C8A4A}" type="presParOf" srcId="{54B0FCD5-8265-4D51-81E6-D6821DBFD420}" destId="{37B6597B-DE9D-4AE0-9EB9-68EC712925F0}" srcOrd="3" destOrd="0" presId="urn:microsoft.com/office/officeart/2005/8/layout/hierarchy2"/>
    <dgm:cxn modelId="{4BF53ADD-7616-49C5-A391-34055A18DCA4}" type="presParOf" srcId="{37B6597B-DE9D-4AE0-9EB9-68EC712925F0}" destId="{7015C89A-1EA3-413D-BCB1-1D3F19154958}" srcOrd="0" destOrd="0" presId="urn:microsoft.com/office/officeart/2005/8/layout/hierarchy2"/>
    <dgm:cxn modelId="{5B4C588E-1D22-47F2-A5AF-CB0BAA318E64}" type="presParOf" srcId="{37B6597B-DE9D-4AE0-9EB9-68EC712925F0}" destId="{780FB3C0-5998-41D2-969D-576FD68A9CCF}" srcOrd="1" destOrd="0" presId="urn:microsoft.com/office/officeart/2005/8/layout/hierarchy2"/>
    <dgm:cxn modelId="{54CC9D11-EAD1-48C3-96DB-2A8B7ABAC559}" type="presParOf" srcId="{780FB3C0-5998-41D2-969D-576FD68A9CCF}" destId="{62CDE31C-8D0A-4C64-BEF6-B73802639BF0}" srcOrd="0" destOrd="0" presId="urn:microsoft.com/office/officeart/2005/8/layout/hierarchy2"/>
    <dgm:cxn modelId="{D53B9391-8768-438B-BF7C-9F68A017646D}" type="presParOf" srcId="{62CDE31C-8D0A-4C64-BEF6-B73802639BF0}" destId="{10EC84E6-4E0D-487E-BF36-4059992F9208}" srcOrd="0" destOrd="0" presId="urn:microsoft.com/office/officeart/2005/8/layout/hierarchy2"/>
    <dgm:cxn modelId="{E36B9A15-B771-40BA-BE8D-8035555BC609}" type="presParOf" srcId="{780FB3C0-5998-41D2-969D-576FD68A9CCF}" destId="{D7644EDA-F6A3-4637-9027-48D8E518FEAE}" srcOrd="1" destOrd="0" presId="urn:microsoft.com/office/officeart/2005/8/layout/hierarchy2"/>
    <dgm:cxn modelId="{D2C61CBA-798C-4AA1-AC2D-58BDBF3672A4}" type="presParOf" srcId="{D7644EDA-F6A3-4637-9027-48D8E518FEAE}" destId="{15714EC0-8A76-49E8-B64E-47B5D13EA9B4}" srcOrd="0" destOrd="0" presId="urn:microsoft.com/office/officeart/2005/8/layout/hierarchy2"/>
    <dgm:cxn modelId="{4F6C3F5E-8A09-46EE-A85A-438087E95CE9}" type="presParOf" srcId="{D7644EDA-F6A3-4637-9027-48D8E518FEAE}" destId="{69BE9293-8A06-4902-8B22-FB7F3CC28927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22C7E-4C98-4A78-AE61-BE223B94E8AD}">
      <dsp:nvSpPr>
        <dsp:cNvPr id="0" name=""/>
        <dsp:cNvSpPr/>
      </dsp:nvSpPr>
      <dsp:spPr>
        <a:xfrm>
          <a:off x="952" y="1880155"/>
          <a:ext cx="1745697" cy="1259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Hệ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tiêu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hóa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846" y="1917049"/>
        <a:ext cx="1671909" cy="1185879"/>
      </dsp:txXfrm>
    </dsp:sp>
    <dsp:sp modelId="{05F3B590-370F-47CA-8235-E510A87D8C58}">
      <dsp:nvSpPr>
        <dsp:cNvPr id="0" name=""/>
        <dsp:cNvSpPr/>
      </dsp:nvSpPr>
      <dsp:spPr>
        <a:xfrm rot="18964153">
          <a:off x="1550772" y="1999282"/>
          <a:ext cx="1400018" cy="50097"/>
        </a:xfrm>
        <a:custGeom>
          <a:avLst/>
          <a:gdLst/>
          <a:ahLst/>
          <a:cxnLst/>
          <a:rect l="0" t="0" r="0" b="0"/>
          <a:pathLst>
            <a:path>
              <a:moveTo>
                <a:pt x="0" y="25048"/>
              </a:moveTo>
              <a:lnTo>
                <a:pt x="1400018" y="2504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15781" y="1989330"/>
        <a:ext cx="70000" cy="70000"/>
      </dsp:txXfrm>
    </dsp:sp>
    <dsp:sp modelId="{7D282AEA-A9E4-4348-9A0D-7F64D3F0C5FD}">
      <dsp:nvSpPr>
        <dsp:cNvPr id="0" name=""/>
        <dsp:cNvSpPr/>
      </dsp:nvSpPr>
      <dsp:spPr>
        <a:xfrm>
          <a:off x="2754913" y="908839"/>
          <a:ext cx="1678532" cy="1259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Ống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tiêu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hóa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91807" y="945733"/>
        <a:ext cx="1604744" cy="1185879"/>
      </dsp:txXfrm>
    </dsp:sp>
    <dsp:sp modelId="{34F59B73-DA80-47EF-8330-6488F12304F2}">
      <dsp:nvSpPr>
        <dsp:cNvPr id="0" name=""/>
        <dsp:cNvSpPr/>
      </dsp:nvSpPr>
      <dsp:spPr>
        <a:xfrm rot="19457599">
          <a:off x="4316798" y="1151469"/>
          <a:ext cx="1241028" cy="50097"/>
        </a:xfrm>
        <a:custGeom>
          <a:avLst/>
          <a:gdLst/>
          <a:ahLst/>
          <a:cxnLst/>
          <a:rect l="0" t="0" r="0" b="0"/>
          <a:pathLst>
            <a:path>
              <a:moveTo>
                <a:pt x="0" y="25048"/>
              </a:moveTo>
              <a:lnTo>
                <a:pt x="1241028" y="2504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06286" y="1145492"/>
        <a:ext cx="62051" cy="62051"/>
      </dsp:txXfrm>
    </dsp:sp>
    <dsp:sp modelId="{9F8FBBB0-F9F1-4FD9-90B2-B6C8A319E779}">
      <dsp:nvSpPr>
        <dsp:cNvPr id="0" name=""/>
        <dsp:cNvSpPr/>
      </dsp:nvSpPr>
      <dsp:spPr>
        <a:xfrm>
          <a:off x="5441179" y="184530"/>
          <a:ext cx="2519334" cy="1259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Ống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trên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Miệng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thực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quản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dạ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dày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78073" y="221424"/>
        <a:ext cx="2445546" cy="1185879"/>
      </dsp:txXfrm>
    </dsp:sp>
    <dsp:sp modelId="{385DCDD0-193B-4278-A32D-BD90ED7F0A18}">
      <dsp:nvSpPr>
        <dsp:cNvPr id="0" name=""/>
        <dsp:cNvSpPr/>
      </dsp:nvSpPr>
      <dsp:spPr>
        <a:xfrm rot="2142401">
          <a:off x="4316798" y="1875778"/>
          <a:ext cx="1241028" cy="50097"/>
        </a:xfrm>
        <a:custGeom>
          <a:avLst/>
          <a:gdLst/>
          <a:ahLst/>
          <a:cxnLst/>
          <a:rect l="0" t="0" r="0" b="0"/>
          <a:pathLst>
            <a:path>
              <a:moveTo>
                <a:pt x="0" y="25048"/>
              </a:moveTo>
              <a:lnTo>
                <a:pt x="1241028" y="2504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06286" y="1869801"/>
        <a:ext cx="62051" cy="62051"/>
      </dsp:txXfrm>
    </dsp:sp>
    <dsp:sp modelId="{05D932E0-20A7-466F-892C-8A4AF89C3A8A}">
      <dsp:nvSpPr>
        <dsp:cNvPr id="0" name=""/>
        <dsp:cNvSpPr/>
      </dsp:nvSpPr>
      <dsp:spPr>
        <a:xfrm>
          <a:off x="5441179" y="1633147"/>
          <a:ext cx="2519334" cy="1259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Ống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dưới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tá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tràng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hỗng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tràng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hồi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tràng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đại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tràng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trực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tràng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hậu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môn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78073" y="1670041"/>
        <a:ext cx="2445546" cy="1185879"/>
      </dsp:txXfrm>
    </dsp:sp>
    <dsp:sp modelId="{F0E45A73-64F6-453E-A727-549CC98C71CF}">
      <dsp:nvSpPr>
        <dsp:cNvPr id="0" name=""/>
        <dsp:cNvSpPr/>
      </dsp:nvSpPr>
      <dsp:spPr>
        <a:xfrm rot="3078205">
          <a:off x="1447935" y="3106964"/>
          <a:ext cx="1593976" cy="50097"/>
        </a:xfrm>
        <a:custGeom>
          <a:avLst/>
          <a:gdLst/>
          <a:ahLst/>
          <a:cxnLst/>
          <a:rect l="0" t="0" r="0" b="0"/>
          <a:pathLst>
            <a:path>
              <a:moveTo>
                <a:pt x="0" y="25048"/>
              </a:moveTo>
              <a:lnTo>
                <a:pt x="1593976" y="2504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05075" y="3092164"/>
        <a:ext cx="79698" cy="79698"/>
      </dsp:txXfrm>
    </dsp:sp>
    <dsp:sp modelId="{7015C89A-1EA3-413D-BCB1-1D3F19154958}">
      <dsp:nvSpPr>
        <dsp:cNvPr id="0" name=""/>
        <dsp:cNvSpPr/>
      </dsp:nvSpPr>
      <dsp:spPr>
        <a:xfrm>
          <a:off x="2743198" y="3124203"/>
          <a:ext cx="1946135" cy="1259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Cơ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quan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phụ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thuộc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80092" y="3161097"/>
        <a:ext cx="1872347" cy="1185879"/>
      </dsp:txXfrm>
    </dsp:sp>
    <dsp:sp modelId="{62CDE31C-8D0A-4C64-BEF6-B73802639BF0}">
      <dsp:nvSpPr>
        <dsp:cNvPr id="0" name=""/>
        <dsp:cNvSpPr/>
      </dsp:nvSpPr>
      <dsp:spPr>
        <a:xfrm>
          <a:off x="4689334" y="3728988"/>
          <a:ext cx="797067" cy="50097"/>
        </a:xfrm>
        <a:custGeom>
          <a:avLst/>
          <a:gdLst/>
          <a:ahLst/>
          <a:cxnLst/>
          <a:rect l="0" t="0" r="0" b="0"/>
          <a:pathLst>
            <a:path>
              <a:moveTo>
                <a:pt x="0" y="25048"/>
              </a:moveTo>
              <a:lnTo>
                <a:pt x="797067" y="2504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67941" y="3734110"/>
        <a:ext cx="39853" cy="39853"/>
      </dsp:txXfrm>
    </dsp:sp>
    <dsp:sp modelId="{15714EC0-8A76-49E8-B64E-47B5D13EA9B4}">
      <dsp:nvSpPr>
        <dsp:cNvPr id="0" name=""/>
        <dsp:cNvSpPr/>
      </dsp:nvSpPr>
      <dsp:spPr>
        <a:xfrm>
          <a:off x="5486401" y="3124203"/>
          <a:ext cx="2519334" cy="1259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Răng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lưỡi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tuyến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nước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bọt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gan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túi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mật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tụy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23295" y="3161097"/>
        <a:ext cx="2445546" cy="1185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3F04-53A1-4556-8CEA-5188C5A175BE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8E4A-C2A2-454C-BCD9-46121DDD5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3989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3F04-53A1-4556-8CEA-5188C5A175BE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8E4A-C2A2-454C-BCD9-46121DDD5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364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3F04-53A1-4556-8CEA-5188C5A175BE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8E4A-C2A2-454C-BCD9-46121DDD5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197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3F04-53A1-4556-8CEA-5188C5A175BE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8E4A-C2A2-454C-BCD9-46121DDD5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912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3F04-53A1-4556-8CEA-5188C5A175BE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8E4A-C2A2-454C-BCD9-46121DDD5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8443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3F04-53A1-4556-8CEA-5188C5A175BE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8E4A-C2A2-454C-BCD9-46121DDD5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998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3F04-53A1-4556-8CEA-5188C5A175BE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8E4A-C2A2-454C-BCD9-46121DDD5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9626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3F04-53A1-4556-8CEA-5188C5A175BE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8E4A-C2A2-454C-BCD9-46121DDD5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956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3F04-53A1-4556-8CEA-5188C5A175BE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8E4A-C2A2-454C-BCD9-46121DDD5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8964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3F04-53A1-4556-8CEA-5188C5A175BE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8E4A-C2A2-454C-BCD9-46121DDD5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7389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3F04-53A1-4556-8CEA-5188C5A175BE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8E4A-C2A2-454C-BCD9-46121DDD5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6831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E3F04-53A1-4556-8CEA-5188C5A175BE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F8E4A-C2A2-454C-BCD9-46121DDD5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292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TRƯỜNG ĐẠI HỌC DUY TÂN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KHOA DƯỢC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ĐẠI CƯƠNG BỆNH LÝ TIÊU HÓA</a:t>
            </a:r>
          </a:p>
          <a:p>
            <a:pPr marL="0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16: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Huyền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Ly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987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5532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non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), 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2.3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0">
              <a:spcBef>
                <a:spcPts val="0"/>
              </a:spcBef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đau;thời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971800"/>
            <a:ext cx="8534401" cy="3886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0294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1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trong ổ bụng không có vị trí nhất định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+ Màng bụng bị viêm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+ Ruột non bị tổn thương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+ Bệnh của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vùng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sườn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hạ sườn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rốn Hố chậu phải,... </a:t>
            </a:r>
          </a:p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Cơ chế :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bụng bị kích thích ( do các chất trong ống tiêu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các tạng trong ổ bụng tràn vào khoang bụng)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 cơ cứng thành bụng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các tạng rỗng 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rối loạn vận mạch trong ổ bụng</a:t>
            </a:r>
          </a:p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bụng cấp cần can thiệp ngoại khoa như: thủng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ruột thừa cấp,chửa ngoài tử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bụng cấp cần can thiệp nội khoa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máu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nhưng không có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bụng mạn tính: đau kéo dài hoặc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thể can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ngoại khoa hoặc nội khoa nhưng không cần cấp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94704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0656"/>
            <a:ext cx="90267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Nguyên nhân: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bệnh lý tại ổ bụng : viêm loét ống tiêu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mạch trong ổ bụng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thương thành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khuẩn cơ thành bụng 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lý ngoài ổ bụng: viêm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tinh trùng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loạn chuyển hóa : tăng ure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độc chì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thương thần kinh: giang mai thần kinh,viêm rễ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33600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2.4 Tiêu chảy và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2.5  Vàng da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hội chứng biểu hiện da và niêm mạc có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bilirubin/máu tăng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chứng chỉ điểm cho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hệ thống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662" y="440457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038600"/>
            <a:ext cx="5562600" cy="2819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40386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537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07576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chứng :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và niêm mạc, củng mắt có màu vàng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tiểu có màu vàng như nghệ hoặc vàng nâu 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Bibirubin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trong máu tăng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057400"/>
            <a:ext cx="50677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c. Nguyên nhân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 trước gan: do tăng phá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gây tăng bibirubin trong máu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 tại gan: do tổn thương tế bào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rối loạn chức năng liên hợp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bibirubintự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và acid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glucorunic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 sau gan: do tắc mật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cản trở bài tiết bibirubin</a:t>
            </a:r>
          </a:p>
          <a:p>
            <a:pPr marL="342900" indent="-342900">
              <a:buFontTx/>
              <a:buChar char="-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670" y="0"/>
            <a:ext cx="3357160" cy="3086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670" y="3081833"/>
            <a:ext cx="3239408" cy="31718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589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1"/>
            <a:ext cx="5362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3.Một số xét nghiệm cận lâm sàng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1" y="457200"/>
            <a:ext cx="617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Xquang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chuẩn đoán các bệnh tiêu hóa ít có giá trị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chuẩn đoán sự xuất hiện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ống tiêu hóa hoặc trong ổ bụng</a:t>
            </a:r>
          </a:p>
          <a:p>
            <a:pPr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thể thấy kích thước của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62201"/>
            <a:ext cx="6248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 Chụp cắt lớp vi tính(CT Scan)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một kỹ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x quang qua máy tính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ảnh cắt lớp mô rất mỏng và chi tiết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thể vẽ kích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phát hiện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thương bên trong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dòng chảy của động mạch ,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cửa,..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5029200"/>
            <a:ext cx="1770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3.3 Nội soi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" y="5638800"/>
            <a:ext cx="7146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Nhìn các cơ quan và cấu trúc cơ thể một cách trực tiếp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895600"/>
            <a:ext cx="3133859" cy="2667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474" y="381000"/>
            <a:ext cx="2626948" cy="23748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237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5003" y="53594"/>
            <a:ext cx="2068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3.4 Siêu âm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662" y="2588653"/>
            <a:ext cx="4581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3.5 Xét nghiệm chức năng gan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662" y="4859175"/>
            <a:ext cx="3092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3.6 xét nghiệm khác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483739"/>
            <a:ext cx="541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dụng khả năng phân tích của máy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sự phản hồi của các sóng siêu âm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đau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định hình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thương trong gan,...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2971800"/>
            <a:ext cx="563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protein,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albumin, globulin,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lệ A/G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lệ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prothrombin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transaminas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phosphotase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kiềm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Bibirubin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cholesterol ester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" y="5334000"/>
            <a:ext cx="8042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nghiệm phân tìm kiếm :máu trong phân, phân mỡ,tác nhân gây bệnh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xét nghiệm khác: tùy từng bệnh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87" y="53594"/>
            <a:ext cx="3000375" cy="26134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608" y="2590801"/>
            <a:ext cx="2871295" cy="259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443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phẫu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98409747"/>
              </p:ext>
            </p:extLst>
          </p:nvPr>
        </p:nvGraphicFramePr>
        <p:xfrm>
          <a:off x="152400" y="1066801"/>
          <a:ext cx="8839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04633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144000" cy="6629400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1.1.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phẫu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a.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tràng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niêm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niêm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mạc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Niêm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niêm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   b.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non: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Char char="-"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tràng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Niêm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enzyme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non: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----h---p-thu-dinh-d-----ng-c---a-ru---t-no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343400"/>
            <a:ext cx="5667375" cy="2438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14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991600" cy="66294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lvl="3" indent="0">
              <a:spcBef>
                <a:spcPts val="0"/>
              </a:spcBef>
              <a:buNone/>
              <a:tabLst>
                <a:tab pos="855663" algn="l"/>
              </a:tabLs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niêm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lvl="3" indent="0">
              <a:spcBef>
                <a:spcPts val="0"/>
              </a:spcBef>
              <a:buNone/>
              <a:tabLst>
                <a:tab pos="855663" algn="l"/>
              </a:tabLs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3" indent="0">
              <a:spcBef>
                <a:spcPts val="0"/>
              </a:spcBef>
              <a:buNone/>
              <a:tabLst>
                <a:tab pos="855663" algn="l"/>
              </a:tabLs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3" indent="0">
              <a:spcBef>
                <a:spcPts val="0"/>
              </a:spcBef>
              <a:buNone/>
              <a:tabLst>
                <a:tab pos="855663" algn="l"/>
              </a:tabLs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lvl="3" indent="0">
              <a:spcBef>
                <a:spcPts val="0"/>
              </a:spcBef>
              <a:buNone/>
              <a:tabLst>
                <a:tab pos="855663" algn="l"/>
              </a:tabLs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3" indent="0">
              <a:spcBef>
                <a:spcPts val="0"/>
              </a:spcBef>
              <a:buNone/>
              <a:tabLst>
                <a:tab pos="855663" algn="l"/>
              </a:tabLs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niêm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mạc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3" indent="0">
              <a:spcBef>
                <a:spcPts val="0"/>
              </a:spcBef>
              <a:buNone/>
              <a:tabLst>
                <a:tab pos="855663" algn="l"/>
              </a:tabLs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vitamin</a:t>
            </a:r>
          </a:p>
          <a:p>
            <a:pPr marL="0" lvl="3" indent="0">
              <a:spcBef>
                <a:spcPts val="0"/>
              </a:spcBef>
              <a:buNone/>
              <a:tabLst>
                <a:tab pos="855663" algn="l"/>
              </a:tabLs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ai-tra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352800"/>
            <a:ext cx="5791200" cy="3505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0463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534400" cy="6477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thùy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thùy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thùy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trữ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855663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ELL\Downloads\lá g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81400"/>
            <a:ext cx="5334000" cy="304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2686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9906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2.1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Nôn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nôn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2.1.1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bóp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vi-VN" sz="2400" b="1" dirty="0" smtClean="0">
                <a:latin typeface="+mj-lt"/>
              </a:rPr>
              <a:t>2.1.2Cơ chế nôn và buồn nôn:</a:t>
            </a:r>
          </a:p>
          <a:p>
            <a:pPr marL="0" indent="0">
              <a:spcBef>
                <a:spcPts val="0"/>
              </a:spcBef>
              <a:buNone/>
            </a:pPr>
            <a:r>
              <a:rPr lang="vi-VN" sz="2400" dirty="0" smtClean="0">
                <a:latin typeface="+mj-lt"/>
              </a:rPr>
              <a:t>-</a:t>
            </a:r>
            <a:r>
              <a:rPr lang="en-US" sz="2400" dirty="0" smtClean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Được kiểm soát bởi trung tâm nôn nằm ở</a:t>
            </a:r>
            <a:r>
              <a:rPr lang="en-US" sz="2400" dirty="0" smtClean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hành tủy phối hợp với trung tâ</a:t>
            </a:r>
            <a:r>
              <a:rPr lang="en-US" sz="2400" dirty="0" smtClean="0">
                <a:latin typeface="+mj-lt"/>
              </a:rPr>
              <a:t>m</a:t>
            </a:r>
            <a:r>
              <a:rPr lang="vi-VN" sz="2400" dirty="0" smtClean="0">
                <a:latin typeface="+mj-lt"/>
              </a:rPr>
              <a:t> hô hấp, vận mạch và phân phối thần kinh của dạ dày – ruột.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658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6096000" cy="6781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vi-VN" sz="2800" b="1" dirty="0" smtClean="0">
                <a:latin typeface="+mj-lt"/>
              </a:rPr>
              <a:t>2.1.2Cơ chế nôn và buồn nôn:</a:t>
            </a:r>
            <a:endParaRPr lang="vi-VN" sz="2400" dirty="0" smtClean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+mj-lt"/>
              </a:rPr>
              <a:t>- </a:t>
            </a:r>
            <a:r>
              <a:rPr lang="vi-VN" sz="2600" dirty="0" smtClean="0">
                <a:latin typeface="+mj-lt"/>
              </a:rPr>
              <a:t>Trung tâm nôn có thể bị kích thích bởi 4 nguồn:</a:t>
            </a:r>
          </a:p>
          <a:p>
            <a:pPr marL="0" indent="0">
              <a:buNone/>
            </a:pPr>
            <a:r>
              <a:rPr lang="en-US" sz="2600" dirty="0" smtClean="0">
                <a:latin typeface="+mj-lt"/>
              </a:rPr>
              <a:t>  + </a:t>
            </a:r>
            <a:r>
              <a:rPr lang="vi-VN" sz="2600" dirty="0" smtClean="0">
                <a:latin typeface="+mj-lt"/>
              </a:rPr>
              <a:t>Sợi thần kinh phế vị đi vào và các sợi thần kinh tạng từ nội tạng dạ dày.</a:t>
            </a:r>
          </a:p>
          <a:p>
            <a:pPr marL="0" indent="0">
              <a:buNone/>
            </a:pPr>
            <a:r>
              <a:rPr lang="en-US" sz="2600" dirty="0" smtClean="0">
                <a:latin typeface="+mj-lt"/>
              </a:rPr>
              <a:t>  + </a:t>
            </a:r>
            <a:r>
              <a:rPr lang="vi-VN" sz="2600" dirty="0" smtClean="0">
                <a:latin typeface="+mj-lt"/>
              </a:rPr>
              <a:t>Hệ tiền đình bị kích thích.</a:t>
            </a:r>
          </a:p>
          <a:p>
            <a:pPr marL="0" indent="0">
              <a:buNone/>
            </a:pPr>
            <a:r>
              <a:rPr lang="en-US" sz="2600" dirty="0" smtClean="0">
                <a:latin typeface="+mj-lt"/>
              </a:rPr>
              <a:t>  + </a:t>
            </a:r>
            <a:r>
              <a:rPr lang="vi-VN" sz="2600" dirty="0" smtClean="0">
                <a:latin typeface="+mj-lt"/>
              </a:rPr>
              <a:t>Kích thích từ trung tâm vỏ não.</a:t>
            </a:r>
          </a:p>
          <a:p>
            <a:pPr marL="0" indent="0">
              <a:buNone/>
            </a:pPr>
            <a:r>
              <a:rPr lang="en-US" sz="2600" dirty="0" smtClean="0">
                <a:latin typeface="+mj-lt"/>
              </a:rPr>
              <a:t>  +</a:t>
            </a:r>
            <a:r>
              <a:rPr lang="vi-VN" sz="2600" dirty="0" smtClean="0">
                <a:latin typeface="+mj-lt"/>
              </a:rPr>
              <a:t>Vùng nhận cảm hóa học trong khu vực rễ sau của hành tủy khi bị kích thích bằng các thuốc, độc tố, giảm oxi máu,…</a:t>
            </a:r>
            <a:endParaRPr lang="en-US" sz="2600" dirty="0" smtClean="0">
              <a:latin typeface="+mj-lt"/>
            </a:endParaRPr>
          </a:p>
          <a:p>
            <a:pPr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2.1.3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loét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ung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non do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dính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u,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tụy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vi-VN" sz="2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505200"/>
            <a:ext cx="2553854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04800"/>
            <a:ext cx="3124200" cy="2819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0670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6019800" cy="67056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thủng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Thai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Nhồi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2.2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dọa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04800"/>
            <a:ext cx="3352800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581400"/>
            <a:ext cx="3124200" cy="2819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2609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2.2.1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Nôn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Theo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2.2.2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+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+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+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838200"/>
            <a:ext cx="4267200" cy="4191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4814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1802</Words>
  <Application>Microsoft Office PowerPoint</Application>
  <PresentationFormat>On-screen Show (4:3)</PresentationFormat>
  <Paragraphs>158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TRƯỜNG ĐẠI HỌC DUY TÂN KHOA DƯỢC Môn Bệnh lý học</vt:lpstr>
      <vt:lpstr>1. Đại cương về giải phẫu</vt:lpstr>
      <vt:lpstr>Slide 3</vt:lpstr>
      <vt:lpstr>Slide 4</vt:lpstr>
      <vt:lpstr>Slide 5</vt:lpstr>
      <vt:lpstr>2. Một số triệu chứng thường gặp: 2.1 Nôn và buồn nôn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đại học Duy Tân Khoa Dược Môn Bệnh lý học</dc:title>
  <dc:creator>DELL</dc:creator>
  <cp:lastModifiedBy>DELL</cp:lastModifiedBy>
  <cp:revision>31</cp:revision>
  <dcterms:created xsi:type="dcterms:W3CDTF">2017-02-18T12:42:12Z</dcterms:created>
  <dcterms:modified xsi:type="dcterms:W3CDTF">2017-02-19T15:01:06Z</dcterms:modified>
</cp:coreProperties>
</file>