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79" r:id="rId5"/>
    <p:sldId id="259" r:id="rId6"/>
    <p:sldId id="28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1" r:id="rId16"/>
    <p:sldId id="269" r:id="rId17"/>
    <p:sldId id="282" r:id="rId18"/>
    <p:sldId id="270" r:id="rId19"/>
    <p:sldId id="276" r:id="rId20"/>
    <p:sldId id="277" r:id="rId21"/>
  </p:sldIdLst>
  <p:sldSz cx="9144000" cy="5143500" type="screen16x9"/>
  <p:notesSz cx="6858000" cy="9144000"/>
  <p:custDataLst>
    <p:tags r:id="rId22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53" autoAdjust="0"/>
  </p:normalViewPr>
  <p:slideViewPr>
    <p:cSldViewPr>
      <p:cViewPr>
        <p:scale>
          <a:sx n="150" d="100"/>
          <a:sy n="150" d="100"/>
        </p:scale>
        <p:origin x="2730" y="7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446FC9-71B8-4A47-B825-8ABE47EE8F4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45A58BD-E090-4A90-A773-EF45BA5CFF71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Bùi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Thị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Bích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Ngọc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1E46EE3-2360-4B5D-A698-53A1785E5047}" type="parTrans" cxnId="{FF89DBAA-501A-4B71-A307-3FD63EDCA0D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3480CBFB-A57E-4735-B4CB-8201F7A6E427}" type="sibTrans" cxnId="{FF89DBAA-501A-4B71-A307-3FD63EDCA0D6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62709F1-7368-4A5B-B948-FFC7F10200DA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Trần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Thị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Thùy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Dung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D99A043-4774-4F13-AC0A-86664F429DB1}" type="parTrans" cxnId="{96E3741B-DD25-4BB7-B37B-836E9587981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F24E4642-7DF9-4C27-86DE-A8E7A51AE943}" type="sibTrans" cxnId="{96E3741B-DD25-4BB7-B37B-836E9587981E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4FE4DBC9-BE8A-4EA4-B329-B8AA98C09D5C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Huỳnh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Nguyện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Hiếu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Linh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E2D1D4B1-3146-42B7-8126-C2BA788C79F9}" type="parTrans" cxnId="{14EB94FA-BD0C-4F72-8AA8-30318E9225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B5FE52AB-7628-407C-9AA4-32590CE7C49D}" type="sibTrans" cxnId="{14EB94FA-BD0C-4F72-8AA8-30318E922528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7BFADCF-CE66-4D14-BD12-53F896FEF8EB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Nguyễn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Cẩm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Linh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63BEDB12-7C34-4309-9463-14B3B47F26FE}" type="parTrans" cxnId="{2102D447-60F4-4E8B-A490-DD27D6CCC8C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1D781C45-F7FB-4D08-A625-81F2851C5B5E}" type="sibTrans" cxnId="{2102D447-60F4-4E8B-A490-DD27D6CCC8CB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76D514C5-9AE0-4F96-A701-D7C4B4FF8D63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Nguyễn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Thị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Diễm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Duyên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4E715E8-97AE-48A6-BE33-0D8267F6EAD6}" type="parTrans" cxnId="{CAE6C249-5AD4-405A-8FA2-10533C0F1BD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4C64ACF-D06A-4683-A902-7CBC2D83B047}" type="sibTrans" cxnId="{CAE6C249-5AD4-405A-8FA2-10533C0F1BD3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DED7913B-CDBA-4AC1-870E-C5119515883D}">
      <dgm:prSet phldrT="[Text]"/>
      <dgm:spPr/>
      <dgm:t>
        <a:bodyPr/>
        <a:lstStyle/>
        <a:p>
          <a:r>
            <a:rPr lang="en-US" dirty="0" err="1" smtClean="0">
              <a:latin typeface="Times New Roman" pitchFamily="18" charset="0"/>
              <a:cs typeface="Times New Roman" pitchFamily="18" charset="0"/>
            </a:rPr>
            <a:t>Đặng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Thị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Thanh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Chi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2F8B601C-23D4-4281-A756-03A7B3307A2B}" type="parTrans" cxnId="{16B4C321-9A91-435E-B086-700322097FF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ABD7BA04-DCE0-47EC-A596-AE37AF2D7490}" type="sibTrans" cxnId="{16B4C321-9A91-435E-B086-700322097FF5}">
      <dgm:prSet/>
      <dgm:spPr/>
      <dgm:t>
        <a:bodyPr/>
        <a:lstStyle/>
        <a:p>
          <a:endParaRPr lang="en-US">
            <a:latin typeface="Times New Roman" pitchFamily="18" charset="0"/>
            <a:cs typeface="Times New Roman" pitchFamily="18" charset="0"/>
          </a:endParaRPr>
        </a:p>
      </dgm:t>
    </dgm:pt>
    <dgm:pt modelId="{2B17CEE1-D95F-4930-A499-4DC10041443B}" type="pres">
      <dgm:prSet presAssocID="{79446FC9-71B8-4A47-B825-8ABE47EE8F4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A91CC26-FEBA-4530-A35E-13E4020B4FC7}" type="pres">
      <dgm:prSet presAssocID="{79446FC9-71B8-4A47-B825-8ABE47EE8F4B}" presName="Name1" presStyleCnt="0"/>
      <dgm:spPr/>
    </dgm:pt>
    <dgm:pt modelId="{3474AFB8-0FD5-4B0E-9014-C8CFE61726F4}" type="pres">
      <dgm:prSet presAssocID="{79446FC9-71B8-4A47-B825-8ABE47EE8F4B}" presName="cycle" presStyleCnt="0"/>
      <dgm:spPr/>
    </dgm:pt>
    <dgm:pt modelId="{03DC8963-BE0D-4DC1-8EDC-4EE2762CC9E9}" type="pres">
      <dgm:prSet presAssocID="{79446FC9-71B8-4A47-B825-8ABE47EE8F4B}" presName="srcNode" presStyleLbl="node1" presStyleIdx="0" presStyleCnt="6"/>
      <dgm:spPr/>
    </dgm:pt>
    <dgm:pt modelId="{57EF8705-5D2A-49E4-8C57-B20808817980}" type="pres">
      <dgm:prSet presAssocID="{79446FC9-71B8-4A47-B825-8ABE47EE8F4B}" presName="conn" presStyleLbl="parChTrans1D2" presStyleIdx="0" presStyleCnt="1"/>
      <dgm:spPr/>
      <dgm:t>
        <a:bodyPr/>
        <a:lstStyle/>
        <a:p>
          <a:endParaRPr lang="en-US"/>
        </a:p>
      </dgm:t>
    </dgm:pt>
    <dgm:pt modelId="{6A68D810-AF9C-4413-A1F5-53A72E726AE6}" type="pres">
      <dgm:prSet presAssocID="{79446FC9-71B8-4A47-B825-8ABE47EE8F4B}" presName="extraNode" presStyleLbl="node1" presStyleIdx="0" presStyleCnt="6"/>
      <dgm:spPr/>
    </dgm:pt>
    <dgm:pt modelId="{5AB1A4F7-9FB2-40B7-BFA0-09380380D026}" type="pres">
      <dgm:prSet presAssocID="{79446FC9-71B8-4A47-B825-8ABE47EE8F4B}" presName="dstNode" presStyleLbl="node1" presStyleIdx="0" presStyleCnt="6"/>
      <dgm:spPr/>
    </dgm:pt>
    <dgm:pt modelId="{9E80B170-3479-4512-9D78-3F7E393201B6}" type="pres">
      <dgm:prSet presAssocID="{245A58BD-E090-4A90-A773-EF45BA5CFF71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EC03F-3DC0-4482-B80D-06FEE603C7D4}" type="pres">
      <dgm:prSet presAssocID="{245A58BD-E090-4A90-A773-EF45BA5CFF71}" presName="accent_1" presStyleCnt="0"/>
      <dgm:spPr/>
    </dgm:pt>
    <dgm:pt modelId="{EABC9AE3-1ED7-4F2A-9B4C-09FBF6210E38}" type="pres">
      <dgm:prSet presAssocID="{245A58BD-E090-4A90-A773-EF45BA5CFF71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BDE3B74-9AD2-4BF1-9D57-8DD7395BDE5A}" type="pres">
      <dgm:prSet presAssocID="{17BFADCF-CE66-4D14-BD12-53F896FEF8E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47CBFD-9AC6-4E8C-97F8-C6EF693613E8}" type="pres">
      <dgm:prSet presAssocID="{17BFADCF-CE66-4D14-BD12-53F896FEF8EB}" presName="accent_2" presStyleCnt="0"/>
      <dgm:spPr/>
    </dgm:pt>
    <dgm:pt modelId="{E6C88F5B-BD56-4099-AE82-6879F63BA4BA}" type="pres">
      <dgm:prSet presAssocID="{17BFADCF-CE66-4D14-BD12-53F896FEF8EB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E38F86D-0848-4F32-80E3-4680EA000B6A}" type="pres">
      <dgm:prSet presAssocID="{76D514C5-9AE0-4F96-A701-D7C4B4FF8D63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E3C74-A578-496B-AD26-7675CD854C7B}" type="pres">
      <dgm:prSet presAssocID="{76D514C5-9AE0-4F96-A701-D7C4B4FF8D63}" presName="accent_3" presStyleCnt="0"/>
      <dgm:spPr/>
    </dgm:pt>
    <dgm:pt modelId="{EBD7D528-1DAE-4350-9C86-84664A5E082C}" type="pres">
      <dgm:prSet presAssocID="{76D514C5-9AE0-4F96-A701-D7C4B4FF8D63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CAFF289-F9FA-46A2-8AE3-3A11D80D5248}" type="pres">
      <dgm:prSet presAssocID="{DED7913B-CDBA-4AC1-870E-C5119515883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C1908-4093-4F87-9849-1FBA443F0AE2}" type="pres">
      <dgm:prSet presAssocID="{DED7913B-CDBA-4AC1-870E-C5119515883D}" presName="accent_4" presStyleCnt="0"/>
      <dgm:spPr/>
    </dgm:pt>
    <dgm:pt modelId="{CBCFF92B-6701-46E3-92BC-7A396119C861}" type="pres">
      <dgm:prSet presAssocID="{DED7913B-CDBA-4AC1-870E-C5119515883D}" presName="accentRepeatNode" presStyleLbl="solidFgAcc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B1F75AD-F5B7-46D8-A052-1B040720DED2}" type="pres">
      <dgm:prSet presAssocID="{F62709F1-7368-4A5B-B948-FFC7F10200D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B7047-0F89-446F-9092-A55A70281EB5}" type="pres">
      <dgm:prSet presAssocID="{F62709F1-7368-4A5B-B948-FFC7F10200DA}" presName="accent_5" presStyleCnt="0"/>
      <dgm:spPr/>
    </dgm:pt>
    <dgm:pt modelId="{6578AD86-4D96-4F3E-AC36-B3F0B426D22C}" type="pres">
      <dgm:prSet presAssocID="{F62709F1-7368-4A5B-B948-FFC7F10200DA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599E438-D0E5-4066-AC34-C931750FFE20}" type="pres">
      <dgm:prSet presAssocID="{4FE4DBC9-BE8A-4EA4-B329-B8AA98C09D5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2BC9E-B46F-463E-9DD2-08B273B83833}" type="pres">
      <dgm:prSet presAssocID="{4FE4DBC9-BE8A-4EA4-B329-B8AA98C09D5C}" presName="accent_6" presStyleCnt="0"/>
      <dgm:spPr/>
    </dgm:pt>
    <dgm:pt modelId="{A4DE0C58-60D7-4F0F-B14B-2FDD091C41EC}" type="pres">
      <dgm:prSet presAssocID="{4FE4DBC9-BE8A-4EA4-B329-B8AA98C09D5C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FF89DBAA-501A-4B71-A307-3FD63EDCA0D6}" srcId="{79446FC9-71B8-4A47-B825-8ABE47EE8F4B}" destId="{245A58BD-E090-4A90-A773-EF45BA5CFF71}" srcOrd="0" destOrd="0" parTransId="{21E46EE3-2360-4B5D-A698-53A1785E5047}" sibTransId="{3480CBFB-A57E-4735-B4CB-8201F7A6E427}"/>
    <dgm:cxn modelId="{14EB94FA-BD0C-4F72-8AA8-30318E922528}" srcId="{79446FC9-71B8-4A47-B825-8ABE47EE8F4B}" destId="{4FE4DBC9-BE8A-4EA4-B329-B8AA98C09D5C}" srcOrd="5" destOrd="0" parTransId="{E2D1D4B1-3146-42B7-8126-C2BA788C79F9}" sibTransId="{B5FE52AB-7628-407C-9AA4-32590CE7C49D}"/>
    <dgm:cxn modelId="{FB05DA74-A685-480F-95B7-4E8415A287C9}" type="presOf" srcId="{17BFADCF-CE66-4D14-BD12-53F896FEF8EB}" destId="{EBDE3B74-9AD2-4BF1-9D57-8DD7395BDE5A}" srcOrd="0" destOrd="0" presId="urn:microsoft.com/office/officeart/2008/layout/VerticalCurvedList"/>
    <dgm:cxn modelId="{FF18A6E3-4E42-4921-8D71-640AFF970DEE}" type="presOf" srcId="{F62709F1-7368-4A5B-B948-FFC7F10200DA}" destId="{4B1F75AD-F5B7-46D8-A052-1B040720DED2}" srcOrd="0" destOrd="0" presId="urn:microsoft.com/office/officeart/2008/layout/VerticalCurvedList"/>
    <dgm:cxn modelId="{16B4C321-9A91-435E-B086-700322097FF5}" srcId="{79446FC9-71B8-4A47-B825-8ABE47EE8F4B}" destId="{DED7913B-CDBA-4AC1-870E-C5119515883D}" srcOrd="3" destOrd="0" parTransId="{2F8B601C-23D4-4281-A756-03A7B3307A2B}" sibTransId="{ABD7BA04-DCE0-47EC-A596-AE37AF2D7490}"/>
    <dgm:cxn modelId="{6E48F498-A684-40B7-B1C8-B5666B0C35F4}" type="presOf" srcId="{79446FC9-71B8-4A47-B825-8ABE47EE8F4B}" destId="{2B17CEE1-D95F-4930-A499-4DC10041443B}" srcOrd="0" destOrd="0" presId="urn:microsoft.com/office/officeart/2008/layout/VerticalCurvedList"/>
    <dgm:cxn modelId="{96E3741B-DD25-4BB7-B37B-836E9587981E}" srcId="{79446FC9-71B8-4A47-B825-8ABE47EE8F4B}" destId="{F62709F1-7368-4A5B-B948-FFC7F10200DA}" srcOrd="4" destOrd="0" parTransId="{AD99A043-4774-4F13-AC0A-86664F429DB1}" sibTransId="{F24E4642-7DF9-4C27-86DE-A8E7A51AE943}"/>
    <dgm:cxn modelId="{CAE6C249-5AD4-405A-8FA2-10533C0F1BD3}" srcId="{79446FC9-71B8-4A47-B825-8ABE47EE8F4B}" destId="{76D514C5-9AE0-4F96-A701-D7C4B4FF8D63}" srcOrd="2" destOrd="0" parTransId="{B4E715E8-97AE-48A6-BE33-0D8267F6EAD6}" sibTransId="{A4C64ACF-D06A-4683-A902-7CBC2D83B047}"/>
    <dgm:cxn modelId="{8C09951D-9C7E-495E-A567-6BEA0FE9E12B}" type="presOf" srcId="{3480CBFB-A57E-4735-B4CB-8201F7A6E427}" destId="{57EF8705-5D2A-49E4-8C57-B20808817980}" srcOrd="0" destOrd="0" presId="urn:microsoft.com/office/officeart/2008/layout/VerticalCurvedList"/>
    <dgm:cxn modelId="{89AC6E08-F3F3-4FF4-B48A-49EEE901E196}" type="presOf" srcId="{DED7913B-CDBA-4AC1-870E-C5119515883D}" destId="{CCAFF289-F9FA-46A2-8AE3-3A11D80D5248}" srcOrd="0" destOrd="0" presId="urn:microsoft.com/office/officeart/2008/layout/VerticalCurvedList"/>
    <dgm:cxn modelId="{2389DD48-A62E-48D6-AB08-FEE93A4D6DE5}" type="presOf" srcId="{4FE4DBC9-BE8A-4EA4-B329-B8AA98C09D5C}" destId="{5599E438-D0E5-4066-AC34-C931750FFE20}" srcOrd="0" destOrd="0" presId="urn:microsoft.com/office/officeart/2008/layout/VerticalCurvedList"/>
    <dgm:cxn modelId="{E5349A9F-FEB4-4031-8A49-99958BE3EDDD}" type="presOf" srcId="{76D514C5-9AE0-4F96-A701-D7C4B4FF8D63}" destId="{3E38F86D-0848-4F32-80E3-4680EA000B6A}" srcOrd="0" destOrd="0" presId="urn:microsoft.com/office/officeart/2008/layout/VerticalCurvedList"/>
    <dgm:cxn modelId="{2102D447-60F4-4E8B-A490-DD27D6CCC8CB}" srcId="{79446FC9-71B8-4A47-B825-8ABE47EE8F4B}" destId="{17BFADCF-CE66-4D14-BD12-53F896FEF8EB}" srcOrd="1" destOrd="0" parTransId="{63BEDB12-7C34-4309-9463-14B3B47F26FE}" sibTransId="{1D781C45-F7FB-4D08-A625-81F2851C5B5E}"/>
    <dgm:cxn modelId="{A5EF88CB-ACB8-438E-8532-4241D4F3C6B2}" type="presOf" srcId="{245A58BD-E090-4A90-A773-EF45BA5CFF71}" destId="{9E80B170-3479-4512-9D78-3F7E393201B6}" srcOrd="0" destOrd="0" presId="urn:microsoft.com/office/officeart/2008/layout/VerticalCurvedList"/>
    <dgm:cxn modelId="{F7D93F8F-372E-4002-AF1B-C4B6AC6A764D}" type="presParOf" srcId="{2B17CEE1-D95F-4930-A499-4DC10041443B}" destId="{6A91CC26-FEBA-4530-A35E-13E4020B4FC7}" srcOrd="0" destOrd="0" presId="urn:microsoft.com/office/officeart/2008/layout/VerticalCurvedList"/>
    <dgm:cxn modelId="{F7C2F415-F4E3-4A99-8D53-506AF8B2447E}" type="presParOf" srcId="{6A91CC26-FEBA-4530-A35E-13E4020B4FC7}" destId="{3474AFB8-0FD5-4B0E-9014-C8CFE61726F4}" srcOrd="0" destOrd="0" presId="urn:microsoft.com/office/officeart/2008/layout/VerticalCurvedList"/>
    <dgm:cxn modelId="{5589AAF8-E45A-42EC-BF6E-B3BDBC0536AB}" type="presParOf" srcId="{3474AFB8-0FD5-4B0E-9014-C8CFE61726F4}" destId="{03DC8963-BE0D-4DC1-8EDC-4EE2762CC9E9}" srcOrd="0" destOrd="0" presId="urn:microsoft.com/office/officeart/2008/layout/VerticalCurvedList"/>
    <dgm:cxn modelId="{622EF374-F821-4AD1-B5AB-D259DFF91B21}" type="presParOf" srcId="{3474AFB8-0FD5-4B0E-9014-C8CFE61726F4}" destId="{57EF8705-5D2A-49E4-8C57-B20808817980}" srcOrd="1" destOrd="0" presId="urn:microsoft.com/office/officeart/2008/layout/VerticalCurvedList"/>
    <dgm:cxn modelId="{E369A029-7018-4ABF-AD03-D4428D7929EE}" type="presParOf" srcId="{3474AFB8-0FD5-4B0E-9014-C8CFE61726F4}" destId="{6A68D810-AF9C-4413-A1F5-53A72E726AE6}" srcOrd="2" destOrd="0" presId="urn:microsoft.com/office/officeart/2008/layout/VerticalCurvedList"/>
    <dgm:cxn modelId="{7CDD3052-FAFC-40EE-A5C4-CE94513975EA}" type="presParOf" srcId="{3474AFB8-0FD5-4B0E-9014-C8CFE61726F4}" destId="{5AB1A4F7-9FB2-40B7-BFA0-09380380D026}" srcOrd="3" destOrd="0" presId="urn:microsoft.com/office/officeart/2008/layout/VerticalCurvedList"/>
    <dgm:cxn modelId="{DE454A1F-0A95-494B-B1CA-D5E3BA5FA0BA}" type="presParOf" srcId="{6A91CC26-FEBA-4530-A35E-13E4020B4FC7}" destId="{9E80B170-3479-4512-9D78-3F7E393201B6}" srcOrd="1" destOrd="0" presId="urn:microsoft.com/office/officeart/2008/layout/VerticalCurvedList"/>
    <dgm:cxn modelId="{028155D3-F227-4217-BB91-310831398BEF}" type="presParOf" srcId="{6A91CC26-FEBA-4530-A35E-13E4020B4FC7}" destId="{59DEC03F-3DC0-4482-B80D-06FEE603C7D4}" srcOrd="2" destOrd="0" presId="urn:microsoft.com/office/officeart/2008/layout/VerticalCurvedList"/>
    <dgm:cxn modelId="{E5FC6875-3903-47E4-A9EF-59536201E930}" type="presParOf" srcId="{59DEC03F-3DC0-4482-B80D-06FEE603C7D4}" destId="{EABC9AE3-1ED7-4F2A-9B4C-09FBF6210E38}" srcOrd="0" destOrd="0" presId="urn:microsoft.com/office/officeart/2008/layout/VerticalCurvedList"/>
    <dgm:cxn modelId="{CDAFD5BB-7CC0-4CA0-BEC9-6F41698C20D9}" type="presParOf" srcId="{6A91CC26-FEBA-4530-A35E-13E4020B4FC7}" destId="{EBDE3B74-9AD2-4BF1-9D57-8DD7395BDE5A}" srcOrd="3" destOrd="0" presId="urn:microsoft.com/office/officeart/2008/layout/VerticalCurvedList"/>
    <dgm:cxn modelId="{F2F45E6B-780A-4B4E-9D81-9515439BF849}" type="presParOf" srcId="{6A91CC26-FEBA-4530-A35E-13E4020B4FC7}" destId="{FC47CBFD-9AC6-4E8C-97F8-C6EF693613E8}" srcOrd="4" destOrd="0" presId="urn:microsoft.com/office/officeart/2008/layout/VerticalCurvedList"/>
    <dgm:cxn modelId="{A993E64C-3D71-4E49-B9AA-3FC8324556EA}" type="presParOf" srcId="{FC47CBFD-9AC6-4E8C-97F8-C6EF693613E8}" destId="{E6C88F5B-BD56-4099-AE82-6879F63BA4BA}" srcOrd="0" destOrd="0" presId="urn:microsoft.com/office/officeart/2008/layout/VerticalCurvedList"/>
    <dgm:cxn modelId="{B2EC8172-9774-40AF-B7DD-7F0F3E3D9FDC}" type="presParOf" srcId="{6A91CC26-FEBA-4530-A35E-13E4020B4FC7}" destId="{3E38F86D-0848-4F32-80E3-4680EA000B6A}" srcOrd="5" destOrd="0" presId="urn:microsoft.com/office/officeart/2008/layout/VerticalCurvedList"/>
    <dgm:cxn modelId="{295EA5CA-2A37-4FEE-8B1B-49E6A9CFAB11}" type="presParOf" srcId="{6A91CC26-FEBA-4530-A35E-13E4020B4FC7}" destId="{4D1E3C74-A578-496B-AD26-7675CD854C7B}" srcOrd="6" destOrd="0" presId="urn:microsoft.com/office/officeart/2008/layout/VerticalCurvedList"/>
    <dgm:cxn modelId="{FF3FB8D5-6EF3-4227-B172-5A15BADF8076}" type="presParOf" srcId="{4D1E3C74-A578-496B-AD26-7675CD854C7B}" destId="{EBD7D528-1DAE-4350-9C86-84664A5E082C}" srcOrd="0" destOrd="0" presId="urn:microsoft.com/office/officeart/2008/layout/VerticalCurvedList"/>
    <dgm:cxn modelId="{B16ECE51-70D3-40CE-85FF-2B49F502711E}" type="presParOf" srcId="{6A91CC26-FEBA-4530-A35E-13E4020B4FC7}" destId="{CCAFF289-F9FA-46A2-8AE3-3A11D80D5248}" srcOrd="7" destOrd="0" presId="urn:microsoft.com/office/officeart/2008/layout/VerticalCurvedList"/>
    <dgm:cxn modelId="{D1B3475F-FFFF-4C02-BAEF-40684E7893E7}" type="presParOf" srcId="{6A91CC26-FEBA-4530-A35E-13E4020B4FC7}" destId="{A01C1908-4093-4F87-9849-1FBA443F0AE2}" srcOrd="8" destOrd="0" presId="urn:microsoft.com/office/officeart/2008/layout/VerticalCurvedList"/>
    <dgm:cxn modelId="{88CB087D-11B8-4E9E-BE7C-EEF03C822BFC}" type="presParOf" srcId="{A01C1908-4093-4F87-9849-1FBA443F0AE2}" destId="{CBCFF92B-6701-46E3-92BC-7A396119C861}" srcOrd="0" destOrd="0" presId="urn:microsoft.com/office/officeart/2008/layout/VerticalCurvedList"/>
    <dgm:cxn modelId="{5F202186-8F44-4745-A2A7-29DBC4E4B383}" type="presParOf" srcId="{6A91CC26-FEBA-4530-A35E-13E4020B4FC7}" destId="{4B1F75AD-F5B7-46D8-A052-1B040720DED2}" srcOrd="9" destOrd="0" presId="urn:microsoft.com/office/officeart/2008/layout/VerticalCurvedList"/>
    <dgm:cxn modelId="{6DD5AC05-107E-4E8C-B853-C51CF84F419D}" type="presParOf" srcId="{6A91CC26-FEBA-4530-A35E-13E4020B4FC7}" destId="{D2AB7047-0F89-446F-9092-A55A70281EB5}" srcOrd="10" destOrd="0" presId="urn:microsoft.com/office/officeart/2008/layout/VerticalCurvedList"/>
    <dgm:cxn modelId="{CBF83714-3951-4DE2-8957-5AD6781D848E}" type="presParOf" srcId="{D2AB7047-0F89-446F-9092-A55A70281EB5}" destId="{6578AD86-4D96-4F3E-AC36-B3F0B426D22C}" srcOrd="0" destOrd="0" presId="urn:microsoft.com/office/officeart/2008/layout/VerticalCurvedList"/>
    <dgm:cxn modelId="{A96CC234-7958-40A9-86E4-7C7FCC20FB47}" type="presParOf" srcId="{6A91CC26-FEBA-4530-A35E-13E4020B4FC7}" destId="{5599E438-D0E5-4066-AC34-C931750FFE20}" srcOrd="11" destOrd="0" presId="urn:microsoft.com/office/officeart/2008/layout/VerticalCurvedList"/>
    <dgm:cxn modelId="{B3BCE0B0-0370-4A01-8638-490E90F56E86}" type="presParOf" srcId="{6A91CC26-FEBA-4530-A35E-13E4020B4FC7}" destId="{1E22BC9E-B46F-463E-9DD2-08B273B83833}" srcOrd="12" destOrd="0" presId="urn:microsoft.com/office/officeart/2008/layout/VerticalCurvedList"/>
    <dgm:cxn modelId="{4F30369C-A593-4BB3-9BFA-DCC7DAA15E1D}" type="presParOf" srcId="{1E22BC9E-B46F-463E-9DD2-08B273B83833}" destId="{A4DE0C58-60D7-4F0F-B14B-2FDD091C41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11239F-C9A0-43D4-B67A-FF0CD320EC44}" type="doc">
      <dgm:prSet loTypeId="urn:microsoft.com/office/officeart/2005/8/layout/radial1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6711AC8-3B9A-4243-8C34-CA952998720F}">
      <dgm:prSet phldrT="[Text]"/>
      <dgm:spPr/>
      <dgm:t>
        <a:bodyPr/>
        <a:lstStyle/>
        <a:p>
          <a:r>
            <a:rPr lang="en-US" dirty="0" err="1" smtClean="0">
              <a:latin typeface="Times" pitchFamily="18" charset="0"/>
              <a:cs typeface="Times" pitchFamily="18" charset="0"/>
            </a:rPr>
            <a:t>Nguyên</a:t>
          </a:r>
          <a:r>
            <a:rPr lang="en-US" dirty="0" smtClean="0">
              <a:latin typeface="Times" pitchFamily="18" charset="0"/>
              <a:cs typeface="Times" pitchFamily="18" charset="0"/>
            </a:rPr>
            <a:t> </a:t>
          </a:r>
          <a:r>
            <a:rPr lang="en-US" dirty="0" err="1" smtClean="0">
              <a:latin typeface="Times" pitchFamily="18" charset="0"/>
              <a:cs typeface="Times" pitchFamily="18" charset="0"/>
            </a:rPr>
            <a:t>nhân</a:t>
          </a:r>
          <a:endParaRPr lang="en-US" dirty="0">
            <a:latin typeface="Times" pitchFamily="18" charset="0"/>
            <a:cs typeface="Times" pitchFamily="18" charset="0"/>
          </a:endParaRPr>
        </a:p>
      </dgm:t>
    </dgm:pt>
    <dgm:pt modelId="{49E12340-846D-44F9-8DC9-D81D7D2C2A9F}" type="parTrans" cxnId="{CF15EA87-C53E-496E-9C36-E40BDBBE07F4}">
      <dgm:prSet/>
      <dgm:spPr/>
      <dgm:t>
        <a:bodyPr/>
        <a:lstStyle/>
        <a:p>
          <a:endParaRPr lang="en-US">
            <a:latin typeface="Times" pitchFamily="18" charset="0"/>
            <a:cs typeface="Times" pitchFamily="18" charset="0"/>
          </a:endParaRPr>
        </a:p>
      </dgm:t>
    </dgm:pt>
    <dgm:pt modelId="{959A781E-908B-4098-9465-6D76A57FAA19}" type="sibTrans" cxnId="{CF15EA87-C53E-496E-9C36-E40BDBBE07F4}">
      <dgm:prSet/>
      <dgm:spPr/>
      <dgm:t>
        <a:bodyPr/>
        <a:lstStyle/>
        <a:p>
          <a:endParaRPr lang="en-US">
            <a:latin typeface="Times" pitchFamily="18" charset="0"/>
            <a:cs typeface="Times" pitchFamily="18" charset="0"/>
          </a:endParaRPr>
        </a:p>
      </dgm:t>
    </dgm:pt>
    <dgm:pt modelId="{DE6090BD-2DCE-440B-B0C6-86869738D11E}">
      <dgm:prSet phldrT="[Text]"/>
      <dgm:spPr/>
      <dgm:t>
        <a:bodyPr/>
        <a:lstStyle/>
        <a:p>
          <a:r>
            <a:rPr lang="en-US" dirty="0" err="1" smtClean="0">
              <a:latin typeface="Times" pitchFamily="18" charset="0"/>
              <a:cs typeface="Times" pitchFamily="18" charset="0"/>
            </a:rPr>
            <a:t>Xơ</a:t>
          </a:r>
          <a:r>
            <a:rPr lang="en-US" dirty="0" smtClean="0">
              <a:latin typeface="Times" pitchFamily="18" charset="0"/>
              <a:cs typeface="Times" pitchFamily="18" charset="0"/>
            </a:rPr>
            <a:t> </a:t>
          </a:r>
          <a:r>
            <a:rPr lang="en-US" dirty="0" err="1" smtClean="0">
              <a:latin typeface="Times" pitchFamily="18" charset="0"/>
              <a:cs typeface="Times" pitchFamily="18" charset="0"/>
            </a:rPr>
            <a:t>gan</a:t>
          </a:r>
          <a:r>
            <a:rPr lang="en-US" dirty="0" smtClean="0">
              <a:latin typeface="Times" pitchFamily="18" charset="0"/>
              <a:cs typeface="Times" pitchFamily="18" charset="0"/>
            </a:rPr>
            <a:t> do </a:t>
          </a:r>
          <a:r>
            <a:rPr lang="en-US" dirty="0" err="1" smtClean="0">
              <a:latin typeface="Times" pitchFamily="18" charset="0"/>
              <a:cs typeface="Times" pitchFamily="18" charset="0"/>
            </a:rPr>
            <a:t>nhiễm</a:t>
          </a:r>
          <a:r>
            <a:rPr lang="en-US" dirty="0" smtClean="0">
              <a:latin typeface="Times" pitchFamily="18" charset="0"/>
              <a:cs typeface="Times" pitchFamily="18" charset="0"/>
            </a:rPr>
            <a:t> </a:t>
          </a:r>
          <a:r>
            <a:rPr lang="en-US" dirty="0" err="1" smtClean="0">
              <a:latin typeface="Times" pitchFamily="18" charset="0"/>
              <a:cs typeface="Times" pitchFamily="18" charset="0"/>
            </a:rPr>
            <a:t>trùng</a:t>
          </a:r>
          <a:endParaRPr lang="en-US" dirty="0">
            <a:latin typeface="Times" pitchFamily="18" charset="0"/>
            <a:cs typeface="Times" pitchFamily="18" charset="0"/>
          </a:endParaRPr>
        </a:p>
      </dgm:t>
    </dgm:pt>
    <dgm:pt modelId="{28972543-0FC6-463E-A7B1-DBBE74C1C51D}" type="parTrans" cxnId="{9677B63C-9524-4CCC-B955-5823662BE7D4}">
      <dgm:prSet/>
      <dgm:spPr/>
      <dgm:t>
        <a:bodyPr/>
        <a:lstStyle/>
        <a:p>
          <a:endParaRPr lang="en-US">
            <a:latin typeface="Times" pitchFamily="18" charset="0"/>
            <a:cs typeface="Times" pitchFamily="18" charset="0"/>
          </a:endParaRPr>
        </a:p>
      </dgm:t>
    </dgm:pt>
    <dgm:pt modelId="{ACD9F3E0-48F3-4317-838C-C5A318CFA7E4}" type="sibTrans" cxnId="{9677B63C-9524-4CCC-B955-5823662BE7D4}">
      <dgm:prSet/>
      <dgm:spPr/>
      <dgm:t>
        <a:bodyPr/>
        <a:lstStyle/>
        <a:p>
          <a:endParaRPr lang="en-US">
            <a:latin typeface="Times" pitchFamily="18" charset="0"/>
            <a:cs typeface="Times" pitchFamily="18" charset="0"/>
          </a:endParaRPr>
        </a:p>
      </dgm:t>
    </dgm:pt>
    <dgm:pt modelId="{B3DF2392-45FD-4239-A9CD-82F259F9BFBF}">
      <dgm:prSet phldrT="[Text]"/>
      <dgm:spPr/>
      <dgm:t>
        <a:bodyPr/>
        <a:lstStyle/>
        <a:p>
          <a:r>
            <a:rPr lang="en-US" dirty="0" smtClean="0">
              <a:latin typeface="Times" pitchFamily="18" charset="0"/>
              <a:cs typeface="Times" pitchFamily="18" charset="0"/>
            </a:rPr>
            <a:t/>
          </a:r>
          <a:br>
            <a:rPr lang="en-US" dirty="0" smtClean="0">
              <a:latin typeface="Times" pitchFamily="18" charset="0"/>
              <a:cs typeface="Times" pitchFamily="18" charset="0"/>
            </a:rPr>
          </a:br>
          <a:r>
            <a:rPr lang="en-US" dirty="0" err="1" smtClean="0">
              <a:latin typeface="Times" pitchFamily="18" charset="0"/>
              <a:cs typeface="Times" pitchFamily="18" charset="0"/>
            </a:rPr>
            <a:t>Xơ</a:t>
          </a:r>
          <a:r>
            <a:rPr lang="en-US" dirty="0" smtClean="0">
              <a:latin typeface="Times" pitchFamily="18" charset="0"/>
              <a:cs typeface="Times" pitchFamily="18" charset="0"/>
            </a:rPr>
            <a:t> </a:t>
          </a:r>
          <a:r>
            <a:rPr lang="en-US" dirty="0" err="1" smtClean="0">
              <a:latin typeface="Times" pitchFamily="18" charset="0"/>
              <a:cs typeface="Times" pitchFamily="18" charset="0"/>
            </a:rPr>
            <a:t>gan</a:t>
          </a:r>
          <a:r>
            <a:rPr lang="en-US" dirty="0" smtClean="0">
              <a:latin typeface="Times" pitchFamily="18" charset="0"/>
              <a:cs typeface="Times" pitchFamily="18" charset="0"/>
            </a:rPr>
            <a:t> do </a:t>
          </a:r>
          <a:r>
            <a:rPr lang="en-US" dirty="0" err="1" smtClean="0">
              <a:latin typeface="Times" pitchFamily="18" charset="0"/>
              <a:cs typeface="Times" pitchFamily="18" charset="0"/>
            </a:rPr>
            <a:t>rối</a:t>
          </a:r>
          <a:r>
            <a:rPr lang="en-US" dirty="0" smtClean="0">
              <a:latin typeface="Times" pitchFamily="18" charset="0"/>
              <a:cs typeface="Times" pitchFamily="18" charset="0"/>
            </a:rPr>
            <a:t> </a:t>
          </a:r>
          <a:r>
            <a:rPr lang="en-US" dirty="0" err="1" smtClean="0">
              <a:latin typeface="Times" pitchFamily="18" charset="0"/>
              <a:cs typeface="Times" pitchFamily="18" charset="0"/>
            </a:rPr>
            <a:t>loạn</a:t>
          </a:r>
          <a:r>
            <a:rPr lang="en-US" dirty="0" smtClean="0">
              <a:latin typeface="Times" pitchFamily="18" charset="0"/>
              <a:cs typeface="Times" pitchFamily="18" charset="0"/>
            </a:rPr>
            <a:t> </a:t>
          </a:r>
          <a:r>
            <a:rPr lang="en-US" dirty="0" err="1" smtClean="0">
              <a:latin typeface="Times" pitchFamily="18" charset="0"/>
              <a:cs typeface="Times" pitchFamily="18" charset="0"/>
            </a:rPr>
            <a:t>miễn</a:t>
          </a:r>
          <a:r>
            <a:rPr lang="en-US" dirty="0" smtClean="0">
              <a:latin typeface="Times" pitchFamily="18" charset="0"/>
              <a:cs typeface="Times" pitchFamily="18" charset="0"/>
            </a:rPr>
            <a:t> </a:t>
          </a:r>
          <a:r>
            <a:rPr lang="en-US" dirty="0" err="1" smtClean="0">
              <a:latin typeface="Times" pitchFamily="18" charset="0"/>
              <a:cs typeface="Times" pitchFamily="18" charset="0"/>
            </a:rPr>
            <a:t>dịch</a:t>
          </a:r>
          <a:endParaRPr lang="en-US" dirty="0">
            <a:latin typeface="Times" pitchFamily="18" charset="0"/>
            <a:cs typeface="Times" pitchFamily="18" charset="0"/>
          </a:endParaRPr>
        </a:p>
      </dgm:t>
    </dgm:pt>
    <dgm:pt modelId="{1D23AE9E-5277-4208-8790-7A40162A34DE}" type="parTrans" cxnId="{B4B27703-B0B3-4420-9596-44B68403DFD1}">
      <dgm:prSet/>
      <dgm:spPr/>
      <dgm:t>
        <a:bodyPr/>
        <a:lstStyle/>
        <a:p>
          <a:endParaRPr lang="en-US">
            <a:latin typeface="Times" pitchFamily="18" charset="0"/>
            <a:cs typeface="Times" pitchFamily="18" charset="0"/>
          </a:endParaRPr>
        </a:p>
      </dgm:t>
    </dgm:pt>
    <dgm:pt modelId="{921BA984-F0C3-4E6D-A5B3-6C2EBD2C6A65}" type="sibTrans" cxnId="{B4B27703-B0B3-4420-9596-44B68403DFD1}">
      <dgm:prSet/>
      <dgm:spPr/>
      <dgm:t>
        <a:bodyPr/>
        <a:lstStyle/>
        <a:p>
          <a:endParaRPr lang="en-US">
            <a:latin typeface="Times" pitchFamily="18" charset="0"/>
            <a:cs typeface="Times" pitchFamily="18" charset="0"/>
          </a:endParaRPr>
        </a:p>
      </dgm:t>
    </dgm:pt>
    <dgm:pt modelId="{E91CB649-2C6A-4827-B765-073AA0424158}">
      <dgm:prSet phldrT="[Text]"/>
      <dgm:spPr/>
      <dgm:t>
        <a:bodyPr/>
        <a:lstStyle/>
        <a:p>
          <a:r>
            <a:rPr lang="en-US" dirty="0" err="1" smtClean="0">
              <a:latin typeface="Times" pitchFamily="18" charset="0"/>
              <a:cs typeface="Times" pitchFamily="18" charset="0"/>
            </a:rPr>
            <a:t>Một</a:t>
          </a:r>
          <a:r>
            <a:rPr lang="en-US" dirty="0" smtClean="0">
              <a:latin typeface="Times" pitchFamily="18" charset="0"/>
              <a:cs typeface="Times" pitchFamily="18" charset="0"/>
            </a:rPr>
            <a:t> </a:t>
          </a:r>
          <a:r>
            <a:rPr lang="en-US" dirty="0" err="1" smtClean="0">
              <a:latin typeface="Times" pitchFamily="18" charset="0"/>
              <a:cs typeface="Times" pitchFamily="18" charset="0"/>
            </a:rPr>
            <a:t>số</a:t>
          </a:r>
          <a:r>
            <a:rPr lang="en-US" dirty="0" smtClean="0">
              <a:latin typeface="Times" pitchFamily="18" charset="0"/>
              <a:cs typeface="Times" pitchFamily="18" charset="0"/>
            </a:rPr>
            <a:t> </a:t>
          </a:r>
          <a:r>
            <a:rPr lang="en-US" dirty="0" err="1" smtClean="0">
              <a:latin typeface="Times" pitchFamily="18" charset="0"/>
              <a:cs typeface="Times" pitchFamily="18" charset="0"/>
            </a:rPr>
            <a:t>nguyên</a:t>
          </a:r>
          <a:r>
            <a:rPr lang="en-US" dirty="0" smtClean="0">
              <a:latin typeface="Times" pitchFamily="18" charset="0"/>
              <a:cs typeface="Times" pitchFamily="18" charset="0"/>
            </a:rPr>
            <a:t> </a:t>
          </a:r>
          <a:r>
            <a:rPr lang="en-US" dirty="0" err="1" smtClean="0">
              <a:latin typeface="Times" pitchFamily="18" charset="0"/>
              <a:cs typeface="Times" pitchFamily="18" charset="0"/>
            </a:rPr>
            <a:t>nhân</a:t>
          </a:r>
          <a:r>
            <a:rPr lang="en-US" dirty="0" smtClean="0">
              <a:latin typeface="Times" pitchFamily="18" charset="0"/>
              <a:cs typeface="Times" pitchFamily="18" charset="0"/>
            </a:rPr>
            <a:t> </a:t>
          </a:r>
          <a:r>
            <a:rPr lang="en-US" dirty="0" err="1" smtClean="0">
              <a:latin typeface="Times" pitchFamily="18" charset="0"/>
              <a:cs typeface="Times" pitchFamily="18" charset="0"/>
            </a:rPr>
            <a:t>khác</a:t>
          </a:r>
          <a:endParaRPr lang="en-US" dirty="0">
            <a:latin typeface="Times" pitchFamily="18" charset="0"/>
            <a:cs typeface="Times" pitchFamily="18" charset="0"/>
          </a:endParaRPr>
        </a:p>
      </dgm:t>
    </dgm:pt>
    <dgm:pt modelId="{7BBEF0EE-48E9-465C-B6C6-D6EA5FB07705}" type="parTrans" cxnId="{DACD83D7-22F2-4DCE-8792-E3DE2CFDC382}">
      <dgm:prSet/>
      <dgm:spPr/>
      <dgm:t>
        <a:bodyPr/>
        <a:lstStyle/>
        <a:p>
          <a:endParaRPr lang="en-US">
            <a:latin typeface="Times" pitchFamily="18" charset="0"/>
            <a:cs typeface="Times" pitchFamily="18" charset="0"/>
          </a:endParaRPr>
        </a:p>
      </dgm:t>
    </dgm:pt>
    <dgm:pt modelId="{96D2D6C4-3E69-450D-BA60-53E5840E9A5A}" type="sibTrans" cxnId="{DACD83D7-22F2-4DCE-8792-E3DE2CFDC382}">
      <dgm:prSet/>
      <dgm:spPr/>
      <dgm:t>
        <a:bodyPr/>
        <a:lstStyle/>
        <a:p>
          <a:endParaRPr lang="en-US">
            <a:latin typeface="Times" pitchFamily="18" charset="0"/>
            <a:cs typeface="Times" pitchFamily="18" charset="0"/>
          </a:endParaRPr>
        </a:p>
      </dgm:t>
    </dgm:pt>
    <dgm:pt modelId="{EEE8AFED-456C-48BC-AC38-084D1238761C}">
      <dgm:prSet phldrT="[Text]"/>
      <dgm:spPr/>
      <dgm:t>
        <a:bodyPr/>
        <a:lstStyle/>
        <a:p>
          <a:r>
            <a:rPr lang="en-US" dirty="0" err="1" smtClean="0">
              <a:latin typeface="Times" pitchFamily="18" charset="0"/>
              <a:cs typeface="Times" pitchFamily="18" charset="0"/>
            </a:rPr>
            <a:t>Xơ</a:t>
          </a:r>
          <a:r>
            <a:rPr lang="en-US" dirty="0" smtClean="0">
              <a:latin typeface="Times" pitchFamily="18" charset="0"/>
              <a:cs typeface="Times" pitchFamily="18" charset="0"/>
            </a:rPr>
            <a:t> </a:t>
          </a:r>
          <a:r>
            <a:rPr lang="en-US" dirty="0" err="1" smtClean="0">
              <a:latin typeface="Times" pitchFamily="18" charset="0"/>
              <a:cs typeface="Times" pitchFamily="18" charset="0"/>
            </a:rPr>
            <a:t>gan</a:t>
          </a:r>
          <a:r>
            <a:rPr lang="en-US" dirty="0" smtClean="0">
              <a:latin typeface="Times" pitchFamily="18" charset="0"/>
              <a:cs typeface="Times" pitchFamily="18" charset="0"/>
            </a:rPr>
            <a:t> do </a:t>
          </a:r>
          <a:r>
            <a:rPr lang="en-US" dirty="0" err="1" smtClean="0">
              <a:latin typeface="Times" pitchFamily="18" charset="0"/>
              <a:cs typeface="Times" pitchFamily="18" charset="0"/>
            </a:rPr>
            <a:t>rượu</a:t>
          </a:r>
          <a:endParaRPr lang="en-US" dirty="0">
            <a:latin typeface="Times" pitchFamily="18" charset="0"/>
            <a:cs typeface="Times" pitchFamily="18" charset="0"/>
          </a:endParaRPr>
        </a:p>
      </dgm:t>
    </dgm:pt>
    <dgm:pt modelId="{645DBE9A-FD51-4DCE-A8F5-FEF52E889DEF}" type="parTrans" cxnId="{19BC9EF5-2468-4E0F-8C49-4C76D48D7C40}">
      <dgm:prSet/>
      <dgm:spPr/>
      <dgm:t>
        <a:bodyPr/>
        <a:lstStyle/>
        <a:p>
          <a:endParaRPr lang="en-US">
            <a:latin typeface="Times" pitchFamily="18" charset="0"/>
            <a:cs typeface="Times" pitchFamily="18" charset="0"/>
          </a:endParaRPr>
        </a:p>
      </dgm:t>
    </dgm:pt>
    <dgm:pt modelId="{38ADDF56-DAE8-401E-9B07-B54ACCBD713D}" type="sibTrans" cxnId="{19BC9EF5-2468-4E0F-8C49-4C76D48D7C40}">
      <dgm:prSet/>
      <dgm:spPr/>
      <dgm:t>
        <a:bodyPr/>
        <a:lstStyle/>
        <a:p>
          <a:endParaRPr lang="en-US">
            <a:latin typeface="Times" pitchFamily="18" charset="0"/>
            <a:cs typeface="Times" pitchFamily="18" charset="0"/>
          </a:endParaRPr>
        </a:p>
      </dgm:t>
    </dgm:pt>
    <dgm:pt modelId="{2ABEC8C3-0F2D-41E3-A2E0-584F320EC0FC}">
      <dgm:prSet phldrT="[Text]"/>
      <dgm:spPr/>
      <dgm:t>
        <a:bodyPr/>
        <a:lstStyle/>
        <a:p>
          <a:r>
            <a:rPr lang="en-US" dirty="0" err="1" smtClean="0">
              <a:latin typeface="Times" pitchFamily="18" charset="0"/>
              <a:cs typeface="Times" pitchFamily="18" charset="0"/>
            </a:rPr>
            <a:t>Xơ</a:t>
          </a:r>
          <a:r>
            <a:rPr lang="en-US" dirty="0" smtClean="0">
              <a:latin typeface="Times" pitchFamily="18" charset="0"/>
              <a:cs typeface="Times" pitchFamily="18" charset="0"/>
            </a:rPr>
            <a:t> </a:t>
          </a:r>
          <a:r>
            <a:rPr lang="en-US" dirty="0" err="1" smtClean="0">
              <a:latin typeface="Times" pitchFamily="18" charset="0"/>
              <a:cs typeface="Times" pitchFamily="18" charset="0"/>
            </a:rPr>
            <a:t>gan</a:t>
          </a:r>
          <a:r>
            <a:rPr lang="en-US" dirty="0" smtClean="0">
              <a:latin typeface="Times" pitchFamily="18" charset="0"/>
              <a:cs typeface="Times" pitchFamily="18" charset="0"/>
            </a:rPr>
            <a:t> do </a:t>
          </a:r>
          <a:r>
            <a:rPr lang="en-US" dirty="0" err="1" smtClean="0">
              <a:latin typeface="Times" pitchFamily="18" charset="0"/>
              <a:cs typeface="Times" pitchFamily="18" charset="0"/>
            </a:rPr>
            <a:t>thuốc</a:t>
          </a:r>
          <a:endParaRPr lang="en-US" dirty="0">
            <a:latin typeface="Times" pitchFamily="18" charset="0"/>
            <a:cs typeface="Times" pitchFamily="18" charset="0"/>
          </a:endParaRPr>
        </a:p>
      </dgm:t>
    </dgm:pt>
    <dgm:pt modelId="{E288546F-1DC6-4CD6-9955-CE29579C740D}" type="parTrans" cxnId="{4BE48AC4-AA5B-4455-AA8F-0B992724C772}">
      <dgm:prSet/>
      <dgm:spPr/>
      <dgm:t>
        <a:bodyPr/>
        <a:lstStyle/>
        <a:p>
          <a:endParaRPr lang="en-US">
            <a:latin typeface="Times" pitchFamily="18" charset="0"/>
            <a:cs typeface="Times" pitchFamily="18" charset="0"/>
          </a:endParaRPr>
        </a:p>
      </dgm:t>
    </dgm:pt>
    <dgm:pt modelId="{76D0890E-542F-47AB-8CA0-A9F75C6EA8BD}" type="sibTrans" cxnId="{4BE48AC4-AA5B-4455-AA8F-0B992724C772}">
      <dgm:prSet/>
      <dgm:spPr/>
      <dgm:t>
        <a:bodyPr/>
        <a:lstStyle/>
        <a:p>
          <a:endParaRPr lang="en-US">
            <a:latin typeface="Times" pitchFamily="18" charset="0"/>
            <a:cs typeface="Times" pitchFamily="18" charset="0"/>
          </a:endParaRPr>
        </a:p>
      </dgm:t>
    </dgm:pt>
    <dgm:pt modelId="{AD92D072-84EE-40C4-BF70-EC6E3373654F}">
      <dgm:prSet phldrT="[Text]"/>
      <dgm:spPr/>
      <dgm:t>
        <a:bodyPr/>
        <a:lstStyle/>
        <a:p>
          <a:r>
            <a:rPr lang="en-US" dirty="0" smtClean="0">
              <a:latin typeface="Times" pitchFamily="18" charset="0"/>
              <a:cs typeface="Times" pitchFamily="18" charset="0"/>
            </a:rPr>
            <a:t/>
          </a:r>
          <a:br>
            <a:rPr lang="en-US" dirty="0" smtClean="0">
              <a:latin typeface="Times" pitchFamily="18" charset="0"/>
              <a:cs typeface="Times" pitchFamily="18" charset="0"/>
            </a:rPr>
          </a:br>
          <a:r>
            <a:rPr lang="en-US" dirty="0" err="1" smtClean="0">
              <a:latin typeface="Times" pitchFamily="18" charset="0"/>
              <a:cs typeface="Times" pitchFamily="18" charset="0"/>
            </a:rPr>
            <a:t>Xơ</a:t>
          </a:r>
          <a:r>
            <a:rPr lang="en-US" dirty="0" smtClean="0">
              <a:latin typeface="Times" pitchFamily="18" charset="0"/>
              <a:cs typeface="Times" pitchFamily="18" charset="0"/>
            </a:rPr>
            <a:t> </a:t>
          </a:r>
          <a:r>
            <a:rPr lang="en-US" dirty="0" err="1" smtClean="0">
              <a:latin typeface="Times" pitchFamily="18" charset="0"/>
              <a:cs typeface="Times" pitchFamily="18" charset="0"/>
            </a:rPr>
            <a:t>gan</a:t>
          </a:r>
          <a:r>
            <a:rPr lang="en-US" dirty="0" smtClean="0">
              <a:latin typeface="Times" pitchFamily="18" charset="0"/>
              <a:cs typeface="Times" pitchFamily="18" charset="0"/>
            </a:rPr>
            <a:t> do </a:t>
          </a:r>
          <a:r>
            <a:rPr lang="en-US" dirty="0" err="1" smtClean="0">
              <a:latin typeface="Times" pitchFamily="18" charset="0"/>
              <a:cs typeface="Times" pitchFamily="18" charset="0"/>
            </a:rPr>
            <a:t>biến</a:t>
          </a:r>
          <a:r>
            <a:rPr lang="en-US" dirty="0" smtClean="0">
              <a:latin typeface="Times" pitchFamily="18" charset="0"/>
              <a:cs typeface="Times" pitchFamily="18" charset="0"/>
            </a:rPr>
            <a:t> </a:t>
          </a:r>
          <a:r>
            <a:rPr lang="en-US" dirty="0" err="1" smtClean="0">
              <a:latin typeface="Times" pitchFamily="18" charset="0"/>
              <a:cs typeface="Times" pitchFamily="18" charset="0"/>
            </a:rPr>
            <a:t>dưỡng</a:t>
          </a:r>
          <a:endParaRPr lang="en-US" dirty="0">
            <a:latin typeface="Times" pitchFamily="18" charset="0"/>
            <a:cs typeface="Times" pitchFamily="18" charset="0"/>
          </a:endParaRPr>
        </a:p>
      </dgm:t>
    </dgm:pt>
    <dgm:pt modelId="{14CCE6EE-D37C-4691-813B-AA8069AA3C87}" type="parTrans" cxnId="{08754153-63AF-4E99-8F74-34C727C3BF3D}">
      <dgm:prSet/>
      <dgm:spPr/>
      <dgm:t>
        <a:bodyPr/>
        <a:lstStyle/>
        <a:p>
          <a:endParaRPr lang="en-US">
            <a:latin typeface="Times" pitchFamily="18" charset="0"/>
            <a:cs typeface="Times" pitchFamily="18" charset="0"/>
          </a:endParaRPr>
        </a:p>
      </dgm:t>
    </dgm:pt>
    <dgm:pt modelId="{C1B27180-C128-4B59-A0E8-38C03AC98011}" type="sibTrans" cxnId="{08754153-63AF-4E99-8F74-34C727C3BF3D}">
      <dgm:prSet/>
      <dgm:spPr/>
      <dgm:t>
        <a:bodyPr/>
        <a:lstStyle/>
        <a:p>
          <a:endParaRPr lang="en-US">
            <a:latin typeface="Times" pitchFamily="18" charset="0"/>
            <a:cs typeface="Times" pitchFamily="18" charset="0"/>
          </a:endParaRPr>
        </a:p>
      </dgm:t>
    </dgm:pt>
    <dgm:pt modelId="{D903B22C-F698-4230-A76C-E550E854F138}">
      <dgm:prSet phldrT="[Text]"/>
      <dgm:spPr/>
      <dgm:t>
        <a:bodyPr/>
        <a:lstStyle/>
        <a:p>
          <a:r>
            <a:rPr lang="en-US" dirty="0" smtClean="0">
              <a:latin typeface="Times" pitchFamily="18" charset="0"/>
              <a:cs typeface="Times" pitchFamily="18" charset="0"/>
            </a:rPr>
            <a:t/>
          </a:r>
          <a:br>
            <a:rPr lang="en-US" dirty="0" smtClean="0">
              <a:latin typeface="Times" pitchFamily="18" charset="0"/>
              <a:cs typeface="Times" pitchFamily="18" charset="0"/>
            </a:rPr>
          </a:br>
          <a:r>
            <a:rPr lang="en-US" dirty="0" err="1" smtClean="0">
              <a:latin typeface="Times" pitchFamily="18" charset="0"/>
              <a:cs typeface="Times" pitchFamily="18" charset="0"/>
            </a:rPr>
            <a:t>Xơ</a:t>
          </a:r>
          <a:r>
            <a:rPr lang="en-US" dirty="0" smtClean="0">
              <a:latin typeface="Times" pitchFamily="18" charset="0"/>
              <a:cs typeface="Times" pitchFamily="18" charset="0"/>
            </a:rPr>
            <a:t> </a:t>
          </a:r>
          <a:r>
            <a:rPr lang="en-US" dirty="0" err="1" smtClean="0">
              <a:latin typeface="Times" pitchFamily="18" charset="0"/>
              <a:cs typeface="Times" pitchFamily="18" charset="0"/>
            </a:rPr>
            <a:t>gan</a:t>
          </a:r>
          <a:r>
            <a:rPr lang="en-US" dirty="0" smtClean="0">
              <a:latin typeface="Times" pitchFamily="18" charset="0"/>
              <a:cs typeface="Times" pitchFamily="18" charset="0"/>
            </a:rPr>
            <a:t> do </a:t>
          </a:r>
          <a:r>
            <a:rPr lang="en-US" dirty="0" err="1" smtClean="0">
              <a:latin typeface="Times" pitchFamily="18" charset="0"/>
              <a:cs typeface="Times" pitchFamily="18" charset="0"/>
            </a:rPr>
            <a:t>cơ</a:t>
          </a:r>
          <a:r>
            <a:rPr lang="en-US" dirty="0" smtClean="0">
              <a:latin typeface="Times" pitchFamily="18" charset="0"/>
              <a:cs typeface="Times" pitchFamily="18" charset="0"/>
            </a:rPr>
            <a:t> </a:t>
          </a:r>
          <a:r>
            <a:rPr lang="en-US" dirty="0" err="1" smtClean="0">
              <a:latin typeface="Times" pitchFamily="18" charset="0"/>
              <a:cs typeface="Times" pitchFamily="18" charset="0"/>
            </a:rPr>
            <a:t>học</a:t>
          </a:r>
          <a:endParaRPr lang="en-US" dirty="0">
            <a:latin typeface="Times" pitchFamily="18" charset="0"/>
            <a:cs typeface="Times" pitchFamily="18" charset="0"/>
          </a:endParaRPr>
        </a:p>
      </dgm:t>
    </dgm:pt>
    <dgm:pt modelId="{779ACE41-4756-4582-87CB-0F9C537D3993}" type="parTrans" cxnId="{AD832F0D-C99A-478C-AA09-54791B1FC2A9}">
      <dgm:prSet/>
      <dgm:spPr/>
      <dgm:t>
        <a:bodyPr/>
        <a:lstStyle/>
        <a:p>
          <a:endParaRPr lang="en-US">
            <a:latin typeface="Times" pitchFamily="18" charset="0"/>
            <a:cs typeface="Times" pitchFamily="18" charset="0"/>
          </a:endParaRPr>
        </a:p>
      </dgm:t>
    </dgm:pt>
    <dgm:pt modelId="{FC6DD7AC-09BC-42BA-8E2B-1FC8806FDED3}" type="sibTrans" cxnId="{AD832F0D-C99A-478C-AA09-54791B1FC2A9}">
      <dgm:prSet/>
      <dgm:spPr/>
      <dgm:t>
        <a:bodyPr/>
        <a:lstStyle/>
        <a:p>
          <a:endParaRPr lang="en-US">
            <a:latin typeface="Times" pitchFamily="18" charset="0"/>
            <a:cs typeface="Times" pitchFamily="18" charset="0"/>
          </a:endParaRPr>
        </a:p>
      </dgm:t>
    </dgm:pt>
    <dgm:pt modelId="{68D51A42-A929-4370-BC84-06D37C4530D1}" type="pres">
      <dgm:prSet presAssocID="{9711239F-C9A0-43D4-B67A-FF0CD320EC4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C64A07-D0A8-43EE-A13A-483D4FFC6EC4}" type="pres">
      <dgm:prSet presAssocID="{C6711AC8-3B9A-4243-8C34-CA952998720F}" presName="centerShape" presStyleLbl="node0" presStyleIdx="0" presStyleCnt="1"/>
      <dgm:spPr/>
      <dgm:t>
        <a:bodyPr/>
        <a:lstStyle/>
        <a:p>
          <a:endParaRPr lang="en-US"/>
        </a:p>
      </dgm:t>
    </dgm:pt>
    <dgm:pt modelId="{3A4E15AF-E1EB-4DEF-B0AC-145B6477A076}" type="pres">
      <dgm:prSet presAssocID="{28972543-0FC6-463E-A7B1-DBBE74C1C51D}" presName="Name9" presStyleLbl="parChTrans1D2" presStyleIdx="0" presStyleCnt="7"/>
      <dgm:spPr/>
      <dgm:t>
        <a:bodyPr/>
        <a:lstStyle/>
        <a:p>
          <a:endParaRPr lang="en-US"/>
        </a:p>
      </dgm:t>
    </dgm:pt>
    <dgm:pt modelId="{E7757386-AC94-42E5-8335-1E1183D14817}" type="pres">
      <dgm:prSet presAssocID="{28972543-0FC6-463E-A7B1-DBBE74C1C51D}" presName="connTx" presStyleLbl="parChTrans1D2" presStyleIdx="0" presStyleCnt="7"/>
      <dgm:spPr/>
      <dgm:t>
        <a:bodyPr/>
        <a:lstStyle/>
        <a:p>
          <a:endParaRPr lang="en-US"/>
        </a:p>
      </dgm:t>
    </dgm:pt>
    <dgm:pt modelId="{7EBB2C50-B4A9-4ACD-B82F-2D22D483F083}" type="pres">
      <dgm:prSet presAssocID="{DE6090BD-2DCE-440B-B0C6-86869738D11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71420-5BE8-4934-A5AF-545ED419DF11}" type="pres">
      <dgm:prSet presAssocID="{1D23AE9E-5277-4208-8790-7A40162A34DE}" presName="Name9" presStyleLbl="parChTrans1D2" presStyleIdx="1" presStyleCnt="7"/>
      <dgm:spPr/>
      <dgm:t>
        <a:bodyPr/>
        <a:lstStyle/>
        <a:p>
          <a:endParaRPr lang="en-US"/>
        </a:p>
      </dgm:t>
    </dgm:pt>
    <dgm:pt modelId="{390CC372-5BAB-481C-A76B-EB213C0FC867}" type="pres">
      <dgm:prSet presAssocID="{1D23AE9E-5277-4208-8790-7A40162A34DE}" presName="connTx" presStyleLbl="parChTrans1D2" presStyleIdx="1" presStyleCnt="7"/>
      <dgm:spPr/>
      <dgm:t>
        <a:bodyPr/>
        <a:lstStyle/>
        <a:p>
          <a:endParaRPr lang="en-US"/>
        </a:p>
      </dgm:t>
    </dgm:pt>
    <dgm:pt modelId="{22F9EE84-FA54-4618-A0E2-1CA957E45F97}" type="pres">
      <dgm:prSet presAssocID="{B3DF2392-45FD-4239-A9CD-82F259F9BFB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B17A4-D466-465B-B695-89701096EF0B}" type="pres">
      <dgm:prSet presAssocID="{14CCE6EE-D37C-4691-813B-AA8069AA3C87}" presName="Name9" presStyleLbl="parChTrans1D2" presStyleIdx="2" presStyleCnt="7"/>
      <dgm:spPr/>
      <dgm:t>
        <a:bodyPr/>
        <a:lstStyle/>
        <a:p>
          <a:endParaRPr lang="en-US"/>
        </a:p>
      </dgm:t>
    </dgm:pt>
    <dgm:pt modelId="{62A0DFC9-238F-4959-A684-01309CCD2876}" type="pres">
      <dgm:prSet presAssocID="{14CCE6EE-D37C-4691-813B-AA8069AA3C87}" presName="connTx" presStyleLbl="parChTrans1D2" presStyleIdx="2" presStyleCnt="7"/>
      <dgm:spPr/>
      <dgm:t>
        <a:bodyPr/>
        <a:lstStyle/>
        <a:p>
          <a:endParaRPr lang="en-US"/>
        </a:p>
      </dgm:t>
    </dgm:pt>
    <dgm:pt modelId="{531999F9-4A9E-4826-93AE-941524B06660}" type="pres">
      <dgm:prSet presAssocID="{AD92D072-84EE-40C4-BF70-EC6E3373654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1480A-A521-4A3B-9D40-E12C3E1BB5AC}" type="pres">
      <dgm:prSet presAssocID="{779ACE41-4756-4582-87CB-0F9C537D3993}" presName="Name9" presStyleLbl="parChTrans1D2" presStyleIdx="3" presStyleCnt="7"/>
      <dgm:spPr/>
      <dgm:t>
        <a:bodyPr/>
        <a:lstStyle/>
        <a:p>
          <a:endParaRPr lang="en-US"/>
        </a:p>
      </dgm:t>
    </dgm:pt>
    <dgm:pt modelId="{800AE011-56E8-480F-91C5-06B7D1424084}" type="pres">
      <dgm:prSet presAssocID="{779ACE41-4756-4582-87CB-0F9C537D3993}" presName="connTx" presStyleLbl="parChTrans1D2" presStyleIdx="3" presStyleCnt="7"/>
      <dgm:spPr/>
      <dgm:t>
        <a:bodyPr/>
        <a:lstStyle/>
        <a:p>
          <a:endParaRPr lang="en-US"/>
        </a:p>
      </dgm:t>
    </dgm:pt>
    <dgm:pt modelId="{06FEFCAE-A210-4B0F-8C7F-628C8F183B9B}" type="pres">
      <dgm:prSet presAssocID="{D903B22C-F698-4230-A76C-E550E854F13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21B8E-C181-46EB-8F17-E8A0AB050DAE}" type="pres">
      <dgm:prSet presAssocID="{E288546F-1DC6-4CD6-9955-CE29579C740D}" presName="Name9" presStyleLbl="parChTrans1D2" presStyleIdx="4" presStyleCnt="7"/>
      <dgm:spPr/>
      <dgm:t>
        <a:bodyPr/>
        <a:lstStyle/>
        <a:p>
          <a:endParaRPr lang="en-US"/>
        </a:p>
      </dgm:t>
    </dgm:pt>
    <dgm:pt modelId="{04BC3AB9-C32B-49B9-A6B2-3A6100809E7B}" type="pres">
      <dgm:prSet presAssocID="{E288546F-1DC6-4CD6-9955-CE29579C740D}" presName="connTx" presStyleLbl="parChTrans1D2" presStyleIdx="4" presStyleCnt="7"/>
      <dgm:spPr/>
      <dgm:t>
        <a:bodyPr/>
        <a:lstStyle/>
        <a:p>
          <a:endParaRPr lang="en-US"/>
        </a:p>
      </dgm:t>
    </dgm:pt>
    <dgm:pt modelId="{CA0770C2-2F28-45D4-B851-E276EAF35FD8}" type="pres">
      <dgm:prSet presAssocID="{2ABEC8C3-0F2D-41E3-A2E0-584F320EC0F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548C3-266E-4C6D-ADBE-BF0B42CEC672}" type="pres">
      <dgm:prSet presAssocID="{7BBEF0EE-48E9-465C-B6C6-D6EA5FB07705}" presName="Name9" presStyleLbl="parChTrans1D2" presStyleIdx="5" presStyleCnt="7"/>
      <dgm:spPr/>
      <dgm:t>
        <a:bodyPr/>
        <a:lstStyle/>
        <a:p>
          <a:endParaRPr lang="en-US"/>
        </a:p>
      </dgm:t>
    </dgm:pt>
    <dgm:pt modelId="{B70BC1CF-F512-4924-BD1E-6E709A1F8F4B}" type="pres">
      <dgm:prSet presAssocID="{7BBEF0EE-48E9-465C-B6C6-D6EA5FB07705}" presName="connTx" presStyleLbl="parChTrans1D2" presStyleIdx="5" presStyleCnt="7"/>
      <dgm:spPr/>
      <dgm:t>
        <a:bodyPr/>
        <a:lstStyle/>
        <a:p>
          <a:endParaRPr lang="en-US"/>
        </a:p>
      </dgm:t>
    </dgm:pt>
    <dgm:pt modelId="{1963F51D-76F9-4E58-A000-AB83BE6EBBE7}" type="pres">
      <dgm:prSet presAssocID="{E91CB649-2C6A-4827-B765-073AA042415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534AF6-69BC-4743-9D16-E9CFBF5A622D}" type="pres">
      <dgm:prSet presAssocID="{645DBE9A-FD51-4DCE-A8F5-FEF52E889DEF}" presName="Name9" presStyleLbl="parChTrans1D2" presStyleIdx="6" presStyleCnt="7"/>
      <dgm:spPr/>
      <dgm:t>
        <a:bodyPr/>
        <a:lstStyle/>
        <a:p>
          <a:endParaRPr lang="en-US"/>
        </a:p>
      </dgm:t>
    </dgm:pt>
    <dgm:pt modelId="{DD25D966-8D77-4E5B-A0D2-8C97673E5844}" type="pres">
      <dgm:prSet presAssocID="{645DBE9A-FD51-4DCE-A8F5-FEF52E889DEF}" presName="connTx" presStyleLbl="parChTrans1D2" presStyleIdx="6" presStyleCnt="7"/>
      <dgm:spPr/>
      <dgm:t>
        <a:bodyPr/>
        <a:lstStyle/>
        <a:p>
          <a:endParaRPr lang="en-US"/>
        </a:p>
      </dgm:t>
    </dgm:pt>
    <dgm:pt modelId="{A8982F1D-B2D7-4AD9-84D6-CE972ADC0D58}" type="pres">
      <dgm:prSet presAssocID="{EEE8AFED-456C-48BC-AC38-084D1238761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C53B8D-4923-4217-B02A-98E02DA1A8F9}" type="presOf" srcId="{645DBE9A-FD51-4DCE-A8F5-FEF52E889DEF}" destId="{A4534AF6-69BC-4743-9D16-E9CFBF5A622D}" srcOrd="0" destOrd="0" presId="urn:microsoft.com/office/officeart/2005/8/layout/radial1"/>
    <dgm:cxn modelId="{25ABD149-F3AD-40F5-BD07-7E4C20055090}" type="presOf" srcId="{14CCE6EE-D37C-4691-813B-AA8069AA3C87}" destId="{590B17A4-D466-465B-B695-89701096EF0B}" srcOrd="0" destOrd="0" presId="urn:microsoft.com/office/officeart/2005/8/layout/radial1"/>
    <dgm:cxn modelId="{D4BFBBE3-43E6-4BB4-A466-05F47474B818}" type="presOf" srcId="{1D23AE9E-5277-4208-8790-7A40162A34DE}" destId="{76E71420-5BE8-4934-A5AF-545ED419DF11}" srcOrd="0" destOrd="0" presId="urn:microsoft.com/office/officeart/2005/8/layout/radial1"/>
    <dgm:cxn modelId="{50316240-CDC5-4D7A-A0E3-ADA164586437}" type="presOf" srcId="{7BBEF0EE-48E9-465C-B6C6-D6EA5FB07705}" destId="{B70BC1CF-F512-4924-BD1E-6E709A1F8F4B}" srcOrd="1" destOrd="0" presId="urn:microsoft.com/office/officeart/2005/8/layout/radial1"/>
    <dgm:cxn modelId="{B4B27703-B0B3-4420-9596-44B68403DFD1}" srcId="{C6711AC8-3B9A-4243-8C34-CA952998720F}" destId="{B3DF2392-45FD-4239-A9CD-82F259F9BFBF}" srcOrd="1" destOrd="0" parTransId="{1D23AE9E-5277-4208-8790-7A40162A34DE}" sibTransId="{921BA984-F0C3-4E6D-A5B3-6C2EBD2C6A65}"/>
    <dgm:cxn modelId="{E9A1F856-5154-4E23-909D-8BE4EF3A536D}" type="presOf" srcId="{DE6090BD-2DCE-440B-B0C6-86869738D11E}" destId="{7EBB2C50-B4A9-4ACD-B82F-2D22D483F083}" srcOrd="0" destOrd="0" presId="urn:microsoft.com/office/officeart/2005/8/layout/radial1"/>
    <dgm:cxn modelId="{0C7C5914-049B-4BCD-9F8E-DB285EF0D3DC}" type="presOf" srcId="{EEE8AFED-456C-48BC-AC38-084D1238761C}" destId="{A8982F1D-B2D7-4AD9-84D6-CE972ADC0D58}" srcOrd="0" destOrd="0" presId="urn:microsoft.com/office/officeart/2005/8/layout/radial1"/>
    <dgm:cxn modelId="{27BC8A40-C7BF-48D5-92E4-24554AEABEB2}" type="presOf" srcId="{E288546F-1DC6-4CD6-9955-CE29579C740D}" destId="{04BC3AB9-C32B-49B9-A6B2-3A6100809E7B}" srcOrd="1" destOrd="0" presId="urn:microsoft.com/office/officeart/2005/8/layout/radial1"/>
    <dgm:cxn modelId="{48C7CE06-2643-4BA8-95CA-400A38B544AB}" type="presOf" srcId="{14CCE6EE-D37C-4691-813B-AA8069AA3C87}" destId="{62A0DFC9-238F-4959-A684-01309CCD2876}" srcOrd="1" destOrd="0" presId="urn:microsoft.com/office/officeart/2005/8/layout/radial1"/>
    <dgm:cxn modelId="{AF445A45-2054-4DD7-9F90-5C2938F60EF8}" type="presOf" srcId="{28972543-0FC6-463E-A7B1-DBBE74C1C51D}" destId="{E7757386-AC94-42E5-8335-1E1183D14817}" srcOrd="1" destOrd="0" presId="urn:microsoft.com/office/officeart/2005/8/layout/radial1"/>
    <dgm:cxn modelId="{4BE48AC4-AA5B-4455-AA8F-0B992724C772}" srcId="{C6711AC8-3B9A-4243-8C34-CA952998720F}" destId="{2ABEC8C3-0F2D-41E3-A2E0-584F320EC0FC}" srcOrd="4" destOrd="0" parTransId="{E288546F-1DC6-4CD6-9955-CE29579C740D}" sibTransId="{76D0890E-542F-47AB-8CA0-A9F75C6EA8BD}"/>
    <dgm:cxn modelId="{F9AD0091-144F-4D6D-881F-7FFE540459DA}" type="presOf" srcId="{28972543-0FC6-463E-A7B1-DBBE74C1C51D}" destId="{3A4E15AF-E1EB-4DEF-B0AC-145B6477A076}" srcOrd="0" destOrd="0" presId="urn:microsoft.com/office/officeart/2005/8/layout/radial1"/>
    <dgm:cxn modelId="{CF15EA87-C53E-496E-9C36-E40BDBBE07F4}" srcId="{9711239F-C9A0-43D4-B67A-FF0CD320EC44}" destId="{C6711AC8-3B9A-4243-8C34-CA952998720F}" srcOrd="0" destOrd="0" parTransId="{49E12340-846D-44F9-8DC9-D81D7D2C2A9F}" sibTransId="{959A781E-908B-4098-9465-6D76A57FAA19}"/>
    <dgm:cxn modelId="{FEA06B6F-73E4-4E9A-B284-0E73DA4215CC}" type="presOf" srcId="{779ACE41-4756-4582-87CB-0F9C537D3993}" destId="{800AE011-56E8-480F-91C5-06B7D1424084}" srcOrd="1" destOrd="0" presId="urn:microsoft.com/office/officeart/2005/8/layout/radial1"/>
    <dgm:cxn modelId="{4734600C-62A2-45EF-BECB-712822C03F56}" type="presOf" srcId="{9711239F-C9A0-43D4-B67A-FF0CD320EC44}" destId="{68D51A42-A929-4370-BC84-06D37C4530D1}" srcOrd="0" destOrd="0" presId="urn:microsoft.com/office/officeart/2005/8/layout/radial1"/>
    <dgm:cxn modelId="{160255CD-5DFB-4856-BE24-CDF80F198BED}" type="presOf" srcId="{779ACE41-4756-4582-87CB-0F9C537D3993}" destId="{FCD1480A-A521-4A3B-9D40-E12C3E1BB5AC}" srcOrd="0" destOrd="0" presId="urn:microsoft.com/office/officeart/2005/8/layout/radial1"/>
    <dgm:cxn modelId="{DACD83D7-22F2-4DCE-8792-E3DE2CFDC382}" srcId="{C6711AC8-3B9A-4243-8C34-CA952998720F}" destId="{E91CB649-2C6A-4827-B765-073AA0424158}" srcOrd="5" destOrd="0" parTransId="{7BBEF0EE-48E9-465C-B6C6-D6EA5FB07705}" sibTransId="{96D2D6C4-3E69-450D-BA60-53E5840E9A5A}"/>
    <dgm:cxn modelId="{1B743921-68A8-4D15-8C3F-EB2CD3C1E5CB}" type="presOf" srcId="{7BBEF0EE-48E9-465C-B6C6-D6EA5FB07705}" destId="{C54548C3-266E-4C6D-ADBE-BF0B42CEC672}" srcOrd="0" destOrd="0" presId="urn:microsoft.com/office/officeart/2005/8/layout/radial1"/>
    <dgm:cxn modelId="{AD832F0D-C99A-478C-AA09-54791B1FC2A9}" srcId="{C6711AC8-3B9A-4243-8C34-CA952998720F}" destId="{D903B22C-F698-4230-A76C-E550E854F138}" srcOrd="3" destOrd="0" parTransId="{779ACE41-4756-4582-87CB-0F9C537D3993}" sibTransId="{FC6DD7AC-09BC-42BA-8E2B-1FC8806FDED3}"/>
    <dgm:cxn modelId="{82048D66-C8D3-477F-AAF1-3604C4DC91FD}" type="presOf" srcId="{645DBE9A-FD51-4DCE-A8F5-FEF52E889DEF}" destId="{DD25D966-8D77-4E5B-A0D2-8C97673E5844}" srcOrd="1" destOrd="0" presId="urn:microsoft.com/office/officeart/2005/8/layout/radial1"/>
    <dgm:cxn modelId="{4964D1AB-0A0B-4AD9-AA07-D736F1E2913A}" type="presOf" srcId="{D903B22C-F698-4230-A76C-E550E854F138}" destId="{06FEFCAE-A210-4B0F-8C7F-628C8F183B9B}" srcOrd="0" destOrd="0" presId="urn:microsoft.com/office/officeart/2005/8/layout/radial1"/>
    <dgm:cxn modelId="{7AE3D9CC-4F0A-4FAA-8F1D-6455B485BD81}" type="presOf" srcId="{AD92D072-84EE-40C4-BF70-EC6E3373654F}" destId="{531999F9-4A9E-4826-93AE-941524B06660}" srcOrd="0" destOrd="0" presId="urn:microsoft.com/office/officeart/2005/8/layout/radial1"/>
    <dgm:cxn modelId="{A4347403-7756-4352-B4E2-905DFFACDBD6}" type="presOf" srcId="{E91CB649-2C6A-4827-B765-073AA0424158}" destId="{1963F51D-76F9-4E58-A000-AB83BE6EBBE7}" srcOrd="0" destOrd="0" presId="urn:microsoft.com/office/officeart/2005/8/layout/radial1"/>
    <dgm:cxn modelId="{E50316FC-1585-492E-B96F-5DB4433FC252}" type="presOf" srcId="{B3DF2392-45FD-4239-A9CD-82F259F9BFBF}" destId="{22F9EE84-FA54-4618-A0E2-1CA957E45F97}" srcOrd="0" destOrd="0" presId="urn:microsoft.com/office/officeart/2005/8/layout/radial1"/>
    <dgm:cxn modelId="{7B1DC842-0EBA-4ACE-B1A5-021A87E8B663}" type="presOf" srcId="{C6711AC8-3B9A-4243-8C34-CA952998720F}" destId="{D7C64A07-D0A8-43EE-A13A-483D4FFC6EC4}" srcOrd="0" destOrd="0" presId="urn:microsoft.com/office/officeart/2005/8/layout/radial1"/>
    <dgm:cxn modelId="{9677B63C-9524-4CCC-B955-5823662BE7D4}" srcId="{C6711AC8-3B9A-4243-8C34-CA952998720F}" destId="{DE6090BD-2DCE-440B-B0C6-86869738D11E}" srcOrd="0" destOrd="0" parTransId="{28972543-0FC6-463E-A7B1-DBBE74C1C51D}" sibTransId="{ACD9F3E0-48F3-4317-838C-C5A318CFA7E4}"/>
    <dgm:cxn modelId="{19BC9EF5-2468-4E0F-8C49-4C76D48D7C40}" srcId="{C6711AC8-3B9A-4243-8C34-CA952998720F}" destId="{EEE8AFED-456C-48BC-AC38-084D1238761C}" srcOrd="6" destOrd="0" parTransId="{645DBE9A-FD51-4DCE-A8F5-FEF52E889DEF}" sibTransId="{38ADDF56-DAE8-401E-9B07-B54ACCBD713D}"/>
    <dgm:cxn modelId="{DEDB6D0C-C728-4F87-B437-17688D0D80D1}" type="presOf" srcId="{2ABEC8C3-0F2D-41E3-A2E0-584F320EC0FC}" destId="{CA0770C2-2F28-45D4-B851-E276EAF35FD8}" srcOrd="0" destOrd="0" presId="urn:microsoft.com/office/officeart/2005/8/layout/radial1"/>
    <dgm:cxn modelId="{732E3024-8A32-409A-87EB-5524F5824A5A}" type="presOf" srcId="{E288546F-1DC6-4CD6-9955-CE29579C740D}" destId="{66D21B8E-C181-46EB-8F17-E8A0AB050DAE}" srcOrd="0" destOrd="0" presId="urn:microsoft.com/office/officeart/2005/8/layout/radial1"/>
    <dgm:cxn modelId="{08754153-63AF-4E99-8F74-34C727C3BF3D}" srcId="{C6711AC8-3B9A-4243-8C34-CA952998720F}" destId="{AD92D072-84EE-40C4-BF70-EC6E3373654F}" srcOrd="2" destOrd="0" parTransId="{14CCE6EE-D37C-4691-813B-AA8069AA3C87}" sibTransId="{C1B27180-C128-4B59-A0E8-38C03AC98011}"/>
    <dgm:cxn modelId="{0FD27996-572F-4598-AE1B-6AFEBCCCA077}" type="presOf" srcId="{1D23AE9E-5277-4208-8790-7A40162A34DE}" destId="{390CC372-5BAB-481C-A76B-EB213C0FC867}" srcOrd="1" destOrd="0" presId="urn:microsoft.com/office/officeart/2005/8/layout/radial1"/>
    <dgm:cxn modelId="{BFBFEFF3-8F66-48FB-B1B0-CCCDA4FF35B4}" type="presParOf" srcId="{68D51A42-A929-4370-BC84-06D37C4530D1}" destId="{D7C64A07-D0A8-43EE-A13A-483D4FFC6EC4}" srcOrd="0" destOrd="0" presId="urn:microsoft.com/office/officeart/2005/8/layout/radial1"/>
    <dgm:cxn modelId="{BC1BB4D9-0979-404C-B15B-F729BAED5D7D}" type="presParOf" srcId="{68D51A42-A929-4370-BC84-06D37C4530D1}" destId="{3A4E15AF-E1EB-4DEF-B0AC-145B6477A076}" srcOrd="1" destOrd="0" presId="urn:microsoft.com/office/officeart/2005/8/layout/radial1"/>
    <dgm:cxn modelId="{16136929-E5D3-4FA2-B9C7-5FC0DBA166E8}" type="presParOf" srcId="{3A4E15AF-E1EB-4DEF-B0AC-145B6477A076}" destId="{E7757386-AC94-42E5-8335-1E1183D14817}" srcOrd="0" destOrd="0" presId="urn:microsoft.com/office/officeart/2005/8/layout/radial1"/>
    <dgm:cxn modelId="{12D60AA0-696E-442B-9A17-E7B4C8B67BF1}" type="presParOf" srcId="{68D51A42-A929-4370-BC84-06D37C4530D1}" destId="{7EBB2C50-B4A9-4ACD-B82F-2D22D483F083}" srcOrd="2" destOrd="0" presId="urn:microsoft.com/office/officeart/2005/8/layout/radial1"/>
    <dgm:cxn modelId="{3BFD9014-256E-4619-A0E3-A8152AC0FE4D}" type="presParOf" srcId="{68D51A42-A929-4370-BC84-06D37C4530D1}" destId="{76E71420-5BE8-4934-A5AF-545ED419DF11}" srcOrd="3" destOrd="0" presId="urn:microsoft.com/office/officeart/2005/8/layout/radial1"/>
    <dgm:cxn modelId="{3C7DCF2C-62F3-47AD-938F-557A2DB1FA09}" type="presParOf" srcId="{76E71420-5BE8-4934-A5AF-545ED419DF11}" destId="{390CC372-5BAB-481C-A76B-EB213C0FC867}" srcOrd="0" destOrd="0" presId="urn:microsoft.com/office/officeart/2005/8/layout/radial1"/>
    <dgm:cxn modelId="{9DE2CB08-8077-4435-9FDC-6A75FE9D208F}" type="presParOf" srcId="{68D51A42-A929-4370-BC84-06D37C4530D1}" destId="{22F9EE84-FA54-4618-A0E2-1CA957E45F97}" srcOrd="4" destOrd="0" presId="urn:microsoft.com/office/officeart/2005/8/layout/radial1"/>
    <dgm:cxn modelId="{166CEB0E-5492-485E-BDCC-B2ED5ED2BFF4}" type="presParOf" srcId="{68D51A42-A929-4370-BC84-06D37C4530D1}" destId="{590B17A4-D466-465B-B695-89701096EF0B}" srcOrd="5" destOrd="0" presId="urn:microsoft.com/office/officeart/2005/8/layout/radial1"/>
    <dgm:cxn modelId="{ADE8FB53-3088-4038-9E7A-8E2602866AC3}" type="presParOf" srcId="{590B17A4-D466-465B-B695-89701096EF0B}" destId="{62A0DFC9-238F-4959-A684-01309CCD2876}" srcOrd="0" destOrd="0" presId="urn:microsoft.com/office/officeart/2005/8/layout/radial1"/>
    <dgm:cxn modelId="{7E17C328-DCC8-4420-8246-4231AA1D5702}" type="presParOf" srcId="{68D51A42-A929-4370-BC84-06D37C4530D1}" destId="{531999F9-4A9E-4826-93AE-941524B06660}" srcOrd="6" destOrd="0" presId="urn:microsoft.com/office/officeart/2005/8/layout/radial1"/>
    <dgm:cxn modelId="{B9E41847-7180-4A15-A27F-FA31EAE2C2A4}" type="presParOf" srcId="{68D51A42-A929-4370-BC84-06D37C4530D1}" destId="{FCD1480A-A521-4A3B-9D40-E12C3E1BB5AC}" srcOrd="7" destOrd="0" presId="urn:microsoft.com/office/officeart/2005/8/layout/radial1"/>
    <dgm:cxn modelId="{6F1F7D4E-C60D-48D1-B2B5-990F64CAD17A}" type="presParOf" srcId="{FCD1480A-A521-4A3B-9D40-E12C3E1BB5AC}" destId="{800AE011-56E8-480F-91C5-06B7D1424084}" srcOrd="0" destOrd="0" presId="urn:microsoft.com/office/officeart/2005/8/layout/radial1"/>
    <dgm:cxn modelId="{61F4CFA6-68C2-4B22-B679-55BFAADB8A3C}" type="presParOf" srcId="{68D51A42-A929-4370-BC84-06D37C4530D1}" destId="{06FEFCAE-A210-4B0F-8C7F-628C8F183B9B}" srcOrd="8" destOrd="0" presId="urn:microsoft.com/office/officeart/2005/8/layout/radial1"/>
    <dgm:cxn modelId="{FC572006-5A36-472B-9E90-6E44CD261481}" type="presParOf" srcId="{68D51A42-A929-4370-BC84-06D37C4530D1}" destId="{66D21B8E-C181-46EB-8F17-E8A0AB050DAE}" srcOrd="9" destOrd="0" presId="urn:microsoft.com/office/officeart/2005/8/layout/radial1"/>
    <dgm:cxn modelId="{44DF35C9-ACB3-4BB2-A303-4EFCBFA82D55}" type="presParOf" srcId="{66D21B8E-C181-46EB-8F17-E8A0AB050DAE}" destId="{04BC3AB9-C32B-49B9-A6B2-3A6100809E7B}" srcOrd="0" destOrd="0" presId="urn:microsoft.com/office/officeart/2005/8/layout/radial1"/>
    <dgm:cxn modelId="{8651C06B-D836-409C-B326-9C6CD6511B29}" type="presParOf" srcId="{68D51A42-A929-4370-BC84-06D37C4530D1}" destId="{CA0770C2-2F28-45D4-B851-E276EAF35FD8}" srcOrd="10" destOrd="0" presId="urn:microsoft.com/office/officeart/2005/8/layout/radial1"/>
    <dgm:cxn modelId="{D5956A7D-690D-4B1B-884E-E7D6DD35B9E7}" type="presParOf" srcId="{68D51A42-A929-4370-BC84-06D37C4530D1}" destId="{C54548C3-266E-4C6D-ADBE-BF0B42CEC672}" srcOrd="11" destOrd="0" presId="urn:microsoft.com/office/officeart/2005/8/layout/radial1"/>
    <dgm:cxn modelId="{8D65564B-94BB-4172-AC1F-7B88A73D5907}" type="presParOf" srcId="{C54548C3-266E-4C6D-ADBE-BF0B42CEC672}" destId="{B70BC1CF-F512-4924-BD1E-6E709A1F8F4B}" srcOrd="0" destOrd="0" presId="urn:microsoft.com/office/officeart/2005/8/layout/radial1"/>
    <dgm:cxn modelId="{2AC8CB83-0B05-450D-9BB2-FD83811FFEAC}" type="presParOf" srcId="{68D51A42-A929-4370-BC84-06D37C4530D1}" destId="{1963F51D-76F9-4E58-A000-AB83BE6EBBE7}" srcOrd="12" destOrd="0" presId="urn:microsoft.com/office/officeart/2005/8/layout/radial1"/>
    <dgm:cxn modelId="{3886EBF5-B945-4081-A70D-8266C0F12EC2}" type="presParOf" srcId="{68D51A42-A929-4370-BC84-06D37C4530D1}" destId="{A4534AF6-69BC-4743-9D16-E9CFBF5A622D}" srcOrd="13" destOrd="0" presId="urn:microsoft.com/office/officeart/2005/8/layout/radial1"/>
    <dgm:cxn modelId="{FAB46FF5-DED7-41E6-917F-F0B594290DB5}" type="presParOf" srcId="{A4534AF6-69BC-4743-9D16-E9CFBF5A622D}" destId="{DD25D966-8D77-4E5B-A0D2-8C97673E5844}" srcOrd="0" destOrd="0" presId="urn:microsoft.com/office/officeart/2005/8/layout/radial1"/>
    <dgm:cxn modelId="{011797E1-43F3-41FD-94FA-2EA7301A66A2}" type="presParOf" srcId="{68D51A42-A929-4370-BC84-06D37C4530D1}" destId="{A8982F1D-B2D7-4AD9-84D6-CE972ADC0D58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F8705-5D2A-49E4-8C57-B20808817980}">
      <dsp:nvSpPr>
        <dsp:cNvPr id="0" name=""/>
        <dsp:cNvSpPr/>
      </dsp:nvSpPr>
      <dsp:spPr>
        <a:xfrm>
          <a:off x="-3734097" y="-573629"/>
          <a:ext cx="4450915" cy="4450915"/>
        </a:xfrm>
        <a:prstGeom prst="blockArc">
          <a:avLst>
            <a:gd name="adj1" fmla="val 18900000"/>
            <a:gd name="adj2" fmla="val 2700000"/>
            <a:gd name="adj3" fmla="val 48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80B170-3479-4512-9D78-3F7E393201B6}">
      <dsp:nvSpPr>
        <dsp:cNvPr id="0" name=""/>
        <dsp:cNvSpPr/>
      </dsp:nvSpPr>
      <dsp:spPr>
        <a:xfrm>
          <a:off x="268357" y="173970"/>
          <a:ext cx="4404481" cy="347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607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Times New Roman" pitchFamily="18" charset="0"/>
              <a:cs typeface="Times New Roman" pitchFamily="18" charset="0"/>
            </a:rPr>
            <a:t>Bùi</a:t>
          </a:r>
          <a:r>
            <a:rPr lang="en-US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900" kern="1200" dirty="0" err="1" smtClean="0">
              <a:latin typeface="Times New Roman" pitchFamily="18" charset="0"/>
              <a:cs typeface="Times New Roman" pitchFamily="18" charset="0"/>
            </a:rPr>
            <a:t>Thị</a:t>
          </a:r>
          <a:r>
            <a:rPr lang="en-US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900" kern="1200" dirty="0" err="1" smtClean="0">
              <a:latin typeface="Times New Roman" pitchFamily="18" charset="0"/>
              <a:cs typeface="Times New Roman" pitchFamily="18" charset="0"/>
            </a:rPr>
            <a:t>Bích</a:t>
          </a:r>
          <a:r>
            <a:rPr lang="en-US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900" kern="1200" dirty="0" err="1" smtClean="0">
              <a:latin typeface="Times New Roman" pitchFamily="18" charset="0"/>
              <a:cs typeface="Times New Roman" pitchFamily="18" charset="0"/>
            </a:rPr>
            <a:t>Ngọc</a:t>
          </a:r>
          <a:endParaRPr lang="en-US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8357" y="173970"/>
        <a:ext cx="4404481" cy="347809"/>
      </dsp:txXfrm>
    </dsp:sp>
    <dsp:sp modelId="{EABC9AE3-1ED7-4F2A-9B4C-09FBF6210E38}">
      <dsp:nvSpPr>
        <dsp:cNvPr id="0" name=""/>
        <dsp:cNvSpPr/>
      </dsp:nvSpPr>
      <dsp:spPr>
        <a:xfrm>
          <a:off x="50976" y="130494"/>
          <a:ext cx="434761" cy="43476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BDE3B74-9AD2-4BF1-9D57-8DD7395BDE5A}">
      <dsp:nvSpPr>
        <dsp:cNvPr id="0" name=""/>
        <dsp:cNvSpPr/>
      </dsp:nvSpPr>
      <dsp:spPr>
        <a:xfrm>
          <a:off x="554453" y="695618"/>
          <a:ext cx="4118384" cy="347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607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Times New Roman" pitchFamily="18" charset="0"/>
              <a:cs typeface="Times New Roman" pitchFamily="18" charset="0"/>
            </a:rPr>
            <a:t>Nguyễn</a:t>
          </a:r>
          <a:r>
            <a:rPr lang="en-US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900" kern="1200" dirty="0" err="1" smtClean="0">
              <a:latin typeface="Times New Roman" pitchFamily="18" charset="0"/>
              <a:cs typeface="Times New Roman" pitchFamily="18" charset="0"/>
            </a:rPr>
            <a:t>Cẩm</a:t>
          </a:r>
          <a:r>
            <a:rPr lang="en-US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900" kern="1200" dirty="0" err="1" smtClean="0">
              <a:latin typeface="Times New Roman" pitchFamily="18" charset="0"/>
              <a:cs typeface="Times New Roman" pitchFamily="18" charset="0"/>
            </a:rPr>
            <a:t>Linh</a:t>
          </a:r>
          <a:endParaRPr lang="en-US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453" y="695618"/>
        <a:ext cx="4118384" cy="347809"/>
      </dsp:txXfrm>
    </dsp:sp>
    <dsp:sp modelId="{E6C88F5B-BD56-4099-AE82-6879F63BA4BA}">
      <dsp:nvSpPr>
        <dsp:cNvPr id="0" name=""/>
        <dsp:cNvSpPr/>
      </dsp:nvSpPr>
      <dsp:spPr>
        <a:xfrm>
          <a:off x="337073" y="652141"/>
          <a:ext cx="434761" cy="43476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E38F86D-0848-4F32-80E3-4680EA000B6A}">
      <dsp:nvSpPr>
        <dsp:cNvPr id="0" name=""/>
        <dsp:cNvSpPr/>
      </dsp:nvSpPr>
      <dsp:spPr>
        <a:xfrm>
          <a:off x="685278" y="1217265"/>
          <a:ext cx="3987559" cy="347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607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Times New Roman" pitchFamily="18" charset="0"/>
              <a:cs typeface="Times New Roman" pitchFamily="18" charset="0"/>
            </a:rPr>
            <a:t>Nguyễn</a:t>
          </a:r>
          <a:r>
            <a:rPr lang="en-US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900" kern="1200" dirty="0" err="1" smtClean="0">
              <a:latin typeface="Times New Roman" pitchFamily="18" charset="0"/>
              <a:cs typeface="Times New Roman" pitchFamily="18" charset="0"/>
            </a:rPr>
            <a:t>Thị</a:t>
          </a:r>
          <a:r>
            <a:rPr lang="en-US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900" kern="1200" dirty="0" err="1" smtClean="0">
              <a:latin typeface="Times New Roman" pitchFamily="18" charset="0"/>
              <a:cs typeface="Times New Roman" pitchFamily="18" charset="0"/>
            </a:rPr>
            <a:t>Diễm</a:t>
          </a:r>
          <a:r>
            <a:rPr lang="en-US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900" kern="1200" dirty="0" err="1" smtClean="0">
              <a:latin typeface="Times New Roman" pitchFamily="18" charset="0"/>
              <a:cs typeface="Times New Roman" pitchFamily="18" charset="0"/>
            </a:rPr>
            <a:t>Duyên</a:t>
          </a:r>
          <a:endParaRPr lang="en-US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5278" y="1217265"/>
        <a:ext cx="3987559" cy="347809"/>
      </dsp:txXfrm>
    </dsp:sp>
    <dsp:sp modelId="{EBD7D528-1DAE-4350-9C86-84664A5E082C}">
      <dsp:nvSpPr>
        <dsp:cNvPr id="0" name=""/>
        <dsp:cNvSpPr/>
      </dsp:nvSpPr>
      <dsp:spPr>
        <a:xfrm>
          <a:off x="467897" y="1173789"/>
          <a:ext cx="434761" cy="43476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CAFF289-F9FA-46A2-8AE3-3A11D80D5248}">
      <dsp:nvSpPr>
        <dsp:cNvPr id="0" name=""/>
        <dsp:cNvSpPr/>
      </dsp:nvSpPr>
      <dsp:spPr>
        <a:xfrm>
          <a:off x="685278" y="1738582"/>
          <a:ext cx="3987559" cy="347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607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Times New Roman" pitchFamily="18" charset="0"/>
              <a:cs typeface="Times New Roman" pitchFamily="18" charset="0"/>
            </a:rPr>
            <a:t>Đặng</a:t>
          </a:r>
          <a:r>
            <a:rPr lang="en-US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900" kern="1200" dirty="0" err="1" smtClean="0">
              <a:latin typeface="Times New Roman" pitchFamily="18" charset="0"/>
              <a:cs typeface="Times New Roman" pitchFamily="18" charset="0"/>
            </a:rPr>
            <a:t>Thị</a:t>
          </a:r>
          <a:r>
            <a:rPr lang="en-US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900" kern="1200" dirty="0" err="1" smtClean="0">
              <a:latin typeface="Times New Roman" pitchFamily="18" charset="0"/>
              <a:cs typeface="Times New Roman" pitchFamily="18" charset="0"/>
            </a:rPr>
            <a:t>Thanh</a:t>
          </a:r>
          <a:r>
            <a:rPr lang="en-US" sz="1900" kern="1200" dirty="0" smtClean="0">
              <a:latin typeface="Times New Roman" pitchFamily="18" charset="0"/>
              <a:cs typeface="Times New Roman" pitchFamily="18" charset="0"/>
            </a:rPr>
            <a:t> Chi</a:t>
          </a:r>
          <a:endParaRPr lang="en-US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5278" y="1738582"/>
        <a:ext cx="3987559" cy="347809"/>
      </dsp:txXfrm>
    </dsp:sp>
    <dsp:sp modelId="{CBCFF92B-6701-46E3-92BC-7A396119C861}">
      <dsp:nvSpPr>
        <dsp:cNvPr id="0" name=""/>
        <dsp:cNvSpPr/>
      </dsp:nvSpPr>
      <dsp:spPr>
        <a:xfrm>
          <a:off x="467897" y="1695106"/>
          <a:ext cx="434761" cy="43476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B1F75AD-F5B7-46D8-A052-1B040720DED2}">
      <dsp:nvSpPr>
        <dsp:cNvPr id="0" name=""/>
        <dsp:cNvSpPr/>
      </dsp:nvSpPr>
      <dsp:spPr>
        <a:xfrm>
          <a:off x="554453" y="2260229"/>
          <a:ext cx="4118384" cy="347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607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Times New Roman" pitchFamily="18" charset="0"/>
              <a:cs typeface="Times New Roman" pitchFamily="18" charset="0"/>
            </a:rPr>
            <a:t>Trần</a:t>
          </a:r>
          <a:r>
            <a:rPr lang="en-US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900" kern="1200" dirty="0" err="1" smtClean="0">
              <a:latin typeface="Times New Roman" pitchFamily="18" charset="0"/>
              <a:cs typeface="Times New Roman" pitchFamily="18" charset="0"/>
            </a:rPr>
            <a:t>Thị</a:t>
          </a:r>
          <a:r>
            <a:rPr lang="en-US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900" kern="1200" dirty="0" err="1" smtClean="0">
              <a:latin typeface="Times New Roman" pitchFamily="18" charset="0"/>
              <a:cs typeface="Times New Roman" pitchFamily="18" charset="0"/>
            </a:rPr>
            <a:t>Thùy</a:t>
          </a:r>
          <a:r>
            <a:rPr lang="en-US" sz="1900" kern="1200" dirty="0" smtClean="0">
              <a:latin typeface="Times New Roman" pitchFamily="18" charset="0"/>
              <a:cs typeface="Times New Roman" pitchFamily="18" charset="0"/>
            </a:rPr>
            <a:t> Dung</a:t>
          </a:r>
          <a:endParaRPr lang="en-US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453" y="2260229"/>
        <a:ext cx="4118384" cy="347809"/>
      </dsp:txXfrm>
    </dsp:sp>
    <dsp:sp modelId="{6578AD86-4D96-4F3E-AC36-B3F0B426D22C}">
      <dsp:nvSpPr>
        <dsp:cNvPr id="0" name=""/>
        <dsp:cNvSpPr/>
      </dsp:nvSpPr>
      <dsp:spPr>
        <a:xfrm>
          <a:off x="337073" y="2216753"/>
          <a:ext cx="434761" cy="43476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599E438-D0E5-4066-AC34-C931750FFE20}">
      <dsp:nvSpPr>
        <dsp:cNvPr id="0" name=""/>
        <dsp:cNvSpPr/>
      </dsp:nvSpPr>
      <dsp:spPr>
        <a:xfrm>
          <a:off x="268357" y="2781877"/>
          <a:ext cx="4404481" cy="347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6073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Times New Roman" pitchFamily="18" charset="0"/>
              <a:cs typeface="Times New Roman" pitchFamily="18" charset="0"/>
            </a:rPr>
            <a:t>Huỳnh</a:t>
          </a:r>
          <a:r>
            <a:rPr lang="en-US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900" kern="1200" dirty="0" err="1" smtClean="0">
              <a:latin typeface="Times New Roman" pitchFamily="18" charset="0"/>
              <a:cs typeface="Times New Roman" pitchFamily="18" charset="0"/>
            </a:rPr>
            <a:t>Nguyện</a:t>
          </a:r>
          <a:r>
            <a:rPr lang="en-US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900" kern="1200" dirty="0" err="1" smtClean="0">
              <a:latin typeface="Times New Roman" pitchFamily="18" charset="0"/>
              <a:cs typeface="Times New Roman" pitchFamily="18" charset="0"/>
            </a:rPr>
            <a:t>Hiếu</a:t>
          </a:r>
          <a:r>
            <a:rPr lang="en-US" sz="19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900" kern="1200" dirty="0" err="1" smtClean="0">
              <a:latin typeface="Times New Roman" pitchFamily="18" charset="0"/>
              <a:cs typeface="Times New Roman" pitchFamily="18" charset="0"/>
            </a:rPr>
            <a:t>Linh</a:t>
          </a:r>
          <a:endParaRPr lang="en-US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8357" y="2781877"/>
        <a:ext cx="4404481" cy="347809"/>
      </dsp:txXfrm>
    </dsp:sp>
    <dsp:sp modelId="{A4DE0C58-60D7-4F0F-B14B-2FDD091C41EC}">
      <dsp:nvSpPr>
        <dsp:cNvPr id="0" name=""/>
        <dsp:cNvSpPr/>
      </dsp:nvSpPr>
      <dsp:spPr>
        <a:xfrm>
          <a:off x="50976" y="2738401"/>
          <a:ext cx="434761" cy="43476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64A07-D0A8-43EE-A13A-483D4FFC6EC4}">
      <dsp:nvSpPr>
        <dsp:cNvPr id="0" name=""/>
        <dsp:cNvSpPr/>
      </dsp:nvSpPr>
      <dsp:spPr>
        <a:xfrm>
          <a:off x="3930178" y="1927422"/>
          <a:ext cx="1283642" cy="12836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latin typeface="Times" pitchFamily="18" charset="0"/>
              <a:cs typeface="Times" pitchFamily="18" charset="0"/>
            </a:rPr>
            <a:t>Nguyên</a:t>
          </a:r>
          <a:r>
            <a:rPr lang="en-US" sz="21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US" sz="2100" kern="1200" dirty="0" err="1" smtClean="0">
              <a:latin typeface="Times" pitchFamily="18" charset="0"/>
              <a:cs typeface="Times" pitchFamily="18" charset="0"/>
            </a:rPr>
            <a:t>nhân</a:t>
          </a:r>
          <a:endParaRPr lang="en-US" sz="2100" kern="1200" dirty="0">
            <a:latin typeface="Times" pitchFamily="18" charset="0"/>
            <a:cs typeface="Times" pitchFamily="18" charset="0"/>
          </a:endParaRPr>
        </a:p>
      </dsp:txBody>
      <dsp:txXfrm>
        <a:off x="4118163" y="2115407"/>
        <a:ext cx="907672" cy="907672"/>
      </dsp:txXfrm>
    </dsp:sp>
    <dsp:sp modelId="{3A4E15AF-E1EB-4DEF-B0AC-145B6477A076}">
      <dsp:nvSpPr>
        <dsp:cNvPr id="0" name=""/>
        <dsp:cNvSpPr/>
      </dsp:nvSpPr>
      <dsp:spPr>
        <a:xfrm rot="16200000">
          <a:off x="4252136" y="1594924"/>
          <a:ext cx="639727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639727" y="12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" pitchFamily="18" charset="0"/>
            <a:cs typeface="Times" pitchFamily="18" charset="0"/>
          </a:endParaRPr>
        </a:p>
      </dsp:txBody>
      <dsp:txXfrm>
        <a:off x="4556006" y="1591565"/>
        <a:ext cx="31986" cy="31986"/>
      </dsp:txXfrm>
    </dsp:sp>
    <dsp:sp modelId="{7EBB2C50-B4A9-4ACD-B82F-2D22D483F083}">
      <dsp:nvSpPr>
        <dsp:cNvPr id="0" name=""/>
        <dsp:cNvSpPr/>
      </dsp:nvSpPr>
      <dsp:spPr>
        <a:xfrm>
          <a:off x="3930178" y="4052"/>
          <a:ext cx="1283642" cy="12836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Times" pitchFamily="18" charset="0"/>
              <a:cs typeface="Times" pitchFamily="18" charset="0"/>
            </a:rPr>
            <a:t>Xơ</a:t>
          </a:r>
          <a:r>
            <a:rPr lang="en-US" sz="16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US" sz="1600" kern="1200" dirty="0" err="1" smtClean="0">
              <a:latin typeface="Times" pitchFamily="18" charset="0"/>
              <a:cs typeface="Times" pitchFamily="18" charset="0"/>
            </a:rPr>
            <a:t>gan</a:t>
          </a:r>
          <a:r>
            <a:rPr lang="en-US" sz="1600" kern="1200" dirty="0" smtClean="0">
              <a:latin typeface="Times" pitchFamily="18" charset="0"/>
              <a:cs typeface="Times" pitchFamily="18" charset="0"/>
            </a:rPr>
            <a:t> do </a:t>
          </a:r>
          <a:r>
            <a:rPr lang="en-US" sz="1600" kern="1200" dirty="0" err="1" smtClean="0">
              <a:latin typeface="Times" pitchFamily="18" charset="0"/>
              <a:cs typeface="Times" pitchFamily="18" charset="0"/>
            </a:rPr>
            <a:t>nhiễm</a:t>
          </a:r>
          <a:r>
            <a:rPr lang="en-US" sz="16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US" sz="1600" kern="1200" dirty="0" err="1" smtClean="0">
              <a:latin typeface="Times" pitchFamily="18" charset="0"/>
              <a:cs typeface="Times" pitchFamily="18" charset="0"/>
            </a:rPr>
            <a:t>trùng</a:t>
          </a:r>
          <a:endParaRPr lang="en-US" sz="1600" kern="1200" dirty="0">
            <a:latin typeface="Times" pitchFamily="18" charset="0"/>
            <a:cs typeface="Times" pitchFamily="18" charset="0"/>
          </a:endParaRPr>
        </a:p>
      </dsp:txBody>
      <dsp:txXfrm>
        <a:off x="4118163" y="192037"/>
        <a:ext cx="907672" cy="907672"/>
      </dsp:txXfrm>
    </dsp:sp>
    <dsp:sp modelId="{76E71420-5BE8-4934-A5AF-545ED419DF11}">
      <dsp:nvSpPr>
        <dsp:cNvPr id="0" name=""/>
        <dsp:cNvSpPr/>
      </dsp:nvSpPr>
      <dsp:spPr>
        <a:xfrm rot="19285714">
          <a:off x="5004011" y="1957008"/>
          <a:ext cx="639727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639727" y="12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" pitchFamily="18" charset="0"/>
            <a:cs typeface="Times" pitchFamily="18" charset="0"/>
          </a:endParaRPr>
        </a:p>
      </dsp:txBody>
      <dsp:txXfrm>
        <a:off x="5307882" y="1953649"/>
        <a:ext cx="31986" cy="31986"/>
      </dsp:txXfrm>
    </dsp:sp>
    <dsp:sp modelId="{22F9EE84-FA54-4618-A0E2-1CA957E45F97}">
      <dsp:nvSpPr>
        <dsp:cNvPr id="0" name=""/>
        <dsp:cNvSpPr/>
      </dsp:nvSpPr>
      <dsp:spPr>
        <a:xfrm>
          <a:off x="5433930" y="728220"/>
          <a:ext cx="1283642" cy="12836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" pitchFamily="18" charset="0"/>
              <a:cs typeface="Times" pitchFamily="18" charset="0"/>
            </a:rPr>
            <a:t/>
          </a:r>
          <a:br>
            <a:rPr lang="en-US" sz="1600" kern="1200" dirty="0" smtClean="0">
              <a:latin typeface="Times" pitchFamily="18" charset="0"/>
              <a:cs typeface="Times" pitchFamily="18" charset="0"/>
            </a:rPr>
          </a:br>
          <a:r>
            <a:rPr lang="en-US" sz="1600" kern="1200" dirty="0" err="1" smtClean="0">
              <a:latin typeface="Times" pitchFamily="18" charset="0"/>
              <a:cs typeface="Times" pitchFamily="18" charset="0"/>
            </a:rPr>
            <a:t>Xơ</a:t>
          </a:r>
          <a:r>
            <a:rPr lang="en-US" sz="16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US" sz="1600" kern="1200" dirty="0" err="1" smtClean="0">
              <a:latin typeface="Times" pitchFamily="18" charset="0"/>
              <a:cs typeface="Times" pitchFamily="18" charset="0"/>
            </a:rPr>
            <a:t>gan</a:t>
          </a:r>
          <a:r>
            <a:rPr lang="en-US" sz="1600" kern="1200" dirty="0" smtClean="0">
              <a:latin typeface="Times" pitchFamily="18" charset="0"/>
              <a:cs typeface="Times" pitchFamily="18" charset="0"/>
            </a:rPr>
            <a:t> do </a:t>
          </a:r>
          <a:r>
            <a:rPr lang="en-US" sz="1600" kern="1200" dirty="0" err="1" smtClean="0">
              <a:latin typeface="Times" pitchFamily="18" charset="0"/>
              <a:cs typeface="Times" pitchFamily="18" charset="0"/>
            </a:rPr>
            <a:t>rối</a:t>
          </a:r>
          <a:r>
            <a:rPr lang="en-US" sz="16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US" sz="1600" kern="1200" dirty="0" err="1" smtClean="0">
              <a:latin typeface="Times" pitchFamily="18" charset="0"/>
              <a:cs typeface="Times" pitchFamily="18" charset="0"/>
            </a:rPr>
            <a:t>loạn</a:t>
          </a:r>
          <a:r>
            <a:rPr lang="en-US" sz="16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US" sz="1600" kern="1200" dirty="0" err="1" smtClean="0">
              <a:latin typeface="Times" pitchFamily="18" charset="0"/>
              <a:cs typeface="Times" pitchFamily="18" charset="0"/>
            </a:rPr>
            <a:t>miễn</a:t>
          </a:r>
          <a:r>
            <a:rPr lang="en-US" sz="16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US" sz="1600" kern="1200" dirty="0" err="1" smtClean="0">
              <a:latin typeface="Times" pitchFamily="18" charset="0"/>
              <a:cs typeface="Times" pitchFamily="18" charset="0"/>
            </a:rPr>
            <a:t>dịch</a:t>
          </a:r>
          <a:endParaRPr lang="en-US" sz="1600" kern="1200" dirty="0">
            <a:latin typeface="Times" pitchFamily="18" charset="0"/>
            <a:cs typeface="Times" pitchFamily="18" charset="0"/>
          </a:endParaRPr>
        </a:p>
      </dsp:txBody>
      <dsp:txXfrm>
        <a:off x="5621915" y="916205"/>
        <a:ext cx="907672" cy="907672"/>
      </dsp:txXfrm>
    </dsp:sp>
    <dsp:sp modelId="{590B17A4-D466-465B-B695-89701096EF0B}">
      <dsp:nvSpPr>
        <dsp:cNvPr id="0" name=""/>
        <dsp:cNvSpPr/>
      </dsp:nvSpPr>
      <dsp:spPr>
        <a:xfrm rot="771429">
          <a:off x="5189709" y="2770604"/>
          <a:ext cx="639727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639727" y="12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" pitchFamily="18" charset="0"/>
            <a:cs typeface="Times" pitchFamily="18" charset="0"/>
          </a:endParaRPr>
        </a:p>
      </dsp:txBody>
      <dsp:txXfrm>
        <a:off x="5493580" y="2767245"/>
        <a:ext cx="31986" cy="31986"/>
      </dsp:txXfrm>
    </dsp:sp>
    <dsp:sp modelId="{531999F9-4A9E-4826-93AE-941524B06660}">
      <dsp:nvSpPr>
        <dsp:cNvPr id="0" name=""/>
        <dsp:cNvSpPr/>
      </dsp:nvSpPr>
      <dsp:spPr>
        <a:xfrm>
          <a:off x="5805325" y="2355412"/>
          <a:ext cx="1283642" cy="12836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" pitchFamily="18" charset="0"/>
              <a:cs typeface="Times" pitchFamily="18" charset="0"/>
            </a:rPr>
            <a:t/>
          </a:r>
          <a:br>
            <a:rPr lang="en-US" sz="1600" kern="1200" dirty="0" smtClean="0">
              <a:latin typeface="Times" pitchFamily="18" charset="0"/>
              <a:cs typeface="Times" pitchFamily="18" charset="0"/>
            </a:rPr>
          </a:br>
          <a:r>
            <a:rPr lang="en-US" sz="1600" kern="1200" dirty="0" err="1" smtClean="0">
              <a:latin typeface="Times" pitchFamily="18" charset="0"/>
              <a:cs typeface="Times" pitchFamily="18" charset="0"/>
            </a:rPr>
            <a:t>Xơ</a:t>
          </a:r>
          <a:r>
            <a:rPr lang="en-US" sz="16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US" sz="1600" kern="1200" dirty="0" err="1" smtClean="0">
              <a:latin typeface="Times" pitchFamily="18" charset="0"/>
              <a:cs typeface="Times" pitchFamily="18" charset="0"/>
            </a:rPr>
            <a:t>gan</a:t>
          </a:r>
          <a:r>
            <a:rPr lang="en-US" sz="1600" kern="1200" dirty="0" smtClean="0">
              <a:latin typeface="Times" pitchFamily="18" charset="0"/>
              <a:cs typeface="Times" pitchFamily="18" charset="0"/>
            </a:rPr>
            <a:t> do </a:t>
          </a:r>
          <a:r>
            <a:rPr lang="en-US" sz="1600" kern="1200" dirty="0" err="1" smtClean="0">
              <a:latin typeface="Times" pitchFamily="18" charset="0"/>
              <a:cs typeface="Times" pitchFamily="18" charset="0"/>
            </a:rPr>
            <a:t>biến</a:t>
          </a:r>
          <a:r>
            <a:rPr lang="en-US" sz="16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US" sz="1600" kern="1200" dirty="0" err="1" smtClean="0">
              <a:latin typeface="Times" pitchFamily="18" charset="0"/>
              <a:cs typeface="Times" pitchFamily="18" charset="0"/>
            </a:rPr>
            <a:t>dưỡng</a:t>
          </a:r>
          <a:endParaRPr lang="en-US" sz="1600" kern="1200" dirty="0">
            <a:latin typeface="Times" pitchFamily="18" charset="0"/>
            <a:cs typeface="Times" pitchFamily="18" charset="0"/>
          </a:endParaRPr>
        </a:p>
      </dsp:txBody>
      <dsp:txXfrm>
        <a:off x="5993310" y="2543397"/>
        <a:ext cx="907672" cy="907672"/>
      </dsp:txXfrm>
    </dsp:sp>
    <dsp:sp modelId="{FCD1480A-A521-4A3B-9D40-E12C3E1BB5AC}">
      <dsp:nvSpPr>
        <dsp:cNvPr id="0" name=""/>
        <dsp:cNvSpPr/>
      </dsp:nvSpPr>
      <dsp:spPr>
        <a:xfrm rot="3857143">
          <a:off x="4669395" y="3423057"/>
          <a:ext cx="639727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639727" y="12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" pitchFamily="18" charset="0"/>
            <a:cs typeface="Times" pitchFamily="18" charset="0"/>
          </a:endParaRPr>
        </a:p>
      </dsp:txBody>
      <dsp:txXfrm>
        <a:off x="4973266" y="3419698"/>
        <a:ext cx="31986" cy="31986"/>
      </dsp:txXfrm>
    </dsp:sp>
    <dsp:sp modelId="{06FEFCAE-A210-4B0F-8C7F-628C8F183B9B}">
      <dsp:nvSpPr>
        <dsp:cNvPr id="0" name=""/>
        <dsp:cNvSpPr/>
      </dsp:nvSpPr>
      <dsp:spPr>
        <a:xfrm>
          <a:off x="4764697" y="3660319"/>
          <a:ext cx="1283642" cy="12836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Times" pitchFamily="18" charset="0"/>
              <a:cs typeface="Times" pitchFamily="18" charset="0"/>
            </a:rPr>
            <a:t/>
          </a:r>
          <a:br>
            <a:rPr lang="en-US" sz="1600" kern="1200" dirty="0" smtClean="0">
              <a:latin typeface="Times" pitchFamily="18" charset="0"/>
              <a:cs typeface="Times" pitchFamily="18" charset="0"/>
            </a:rPr>
          </a:br>
          <a:r>
            <a:rPr lang="en-US" sz="1600" kern="1200" dirty="0" err="1" smtClean="0">
              <a:latin typeface="Times" pitchFamily="18" charset="0"/>
              <a:cs typeface="Times" pitchFamily="18" charset="0"/>
            </a:rPr>
            <a:t>Xơ</a:t>
          </a:r>
          <a:r>
            <a:rPr lang="en-US" sz="16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US" sz="1600" kern="1200" dirty="0" err="1" smtClean="0">
              <a:latin typeface="Times" pitchFamily="18" charset="0"/>
              <a:cs typeface="Times" pitchFamily="18" charset="0"/>
            </a:rPr>
            <a:t>gan</a:t>
          </a:r>
          <a:r>
            <a:rPr lang="en-US" sz="1600" kern="1200" dirty="0" smtClean="0">
              <a:latin typeface="Times" pitchFamily="18" charset="0"/>
              <a:cs typeface="Times" pitchFamily="18" charset="0"/>
            </a:rPr>
            <a:t> do </a:t>
          </a:r>
          <a:r>
            <a:rPr lang="en-US" sz="1600" kern="1200" dirty="0" err="1" smtClean="0">
              <a:latin typeface="Times" pitchFamily="18" charset="0"/>
              <a:cs typeface="Times" pitchFamily="18" charset="0"/>
            </a:rPr>
            <a:t>cơ</a:t>
          </a:r>
          <a:r>
            <a:rPr lang="en-US" sz="16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US" sz="1600" kern="1200" dirty="0" err="1" smtClean="0">
              <a:latin typeface="Times" pitchFamily="18" charset="0"/>
              <a:cs typeface="Times" pitchFamily="18" charset="0"/>
            </a:rPr>
            <a:t>học</a:t>
          </a:r>
          <a:endParaRPr lang="en-US" sz="1600" kern="1200" dirty="0">
            <a:latin typeface="Times" pitchFamily="18" charset="0"/>
            <a:cs typeface="Times" pitchFamily="18" charset="0"/>
          </a:endParaRPr>
        </a:p>
      </dsp:txBody>
      <dsp:txXfrm>
        <a:off x="4952682" y="3848304"/>
        <a:ext cx="907672" cy="907672"/>
      </dsp:txXfrm>
    </dsp:sp>
    <dsp:sp modelId="{66D21B8E-C181-46EB-8F17-E8A0AB050DAE}">
      <dsp:nvSpPr>
        <dsp:cNvPr id="0" name=""/>
        <dsp:cNvSpPr/>
      </dsp:nvSpPr>
      <dsp:spPr>
        <a:xfrm rot="6942857">
          <a:off x="3834876" y="3423057"/>
          <a:ext cx="639727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639727" y="12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" pitchFamily="18" charset="0"/>
            <a:cs typeface="Times" pitchFamily="18" charset="0"/>
          </a:endParaRPr>
        </a:p>
      </dsp:txBody>
      <dsp:txXfrm rot="10800000">
        <a:off x="4138747" y="3419698"/>
        <a:ext cx="31986" cy="31986"/>
      </dsp:txXfrm>
    </dsp:sp>
    <dsp:sp modelId="{CA0770C2-2F28-45D4-B851-E276EAF35FD8}">
      <dsp:nvSpPr>
        <dsp:cNvPr id="0" name=""/>
        <dsp:cNvSpPr/>
      </dsp:nvSpPr>
      <dsp:spPr>
        <a:xfrm>
          <a:off x="3095659" y="3660319"/>
          <a:ext cx="1283642" cy="12836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Times" pitchFamily="18" charset="0"/>
              <a:cs typeface="Times" pitchFamily="18" charset="0"/>
            </a:rPr>
            <a:t>Xơ</a:t>
          </a:r>
          <a:r>
            <a:rPr lang="en-US" sz="16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US" sz="1600" kern="1200" dirty="0" err="1" smtClean="0">
              <a:latin typeface="Times" pitchFamily="18" charset="0"/>
              <a:cs typeface="Times" pitchFamily="18" charset="0"/>
            </a:rPr>
            <a:t>gan</a:t>
          </a:r>
          <a:r>
            <a:rPr lang="en-US" sz="1600" kern="1200" dirty="0" smtClean="0">
              <a:latin typeface="Times" pitchFamily="18" charset="0"/>
              <a:cs typeface="Times" pitchFamily="18" charset="0"/>
            </a:rPr>
            <a:t> do </a:t>
          </a:r>
          <a:r>
            <a:rPr lang="en-US" sz="1600" kern="1200" dirty="0" err="1" smtClean="0">
              <a:latin typeface="Times" pitchFamily="18" charset="0"/>
              <a:cs typeface="Times" pitchFamily="18" charset="0"/>
            </a:rPr>
            <a:t>thuốc</a:t>
          </a:r>
          <a:endParaRPr lang="en-US" sz="1600" kern="1200" dirty="0">
            <a:latin typeface="Times" pitchFamily="18" charset="0"/>
            <a:cs typeface="Times" pitchFamily="18" charset="0"/>
          </a:endParaRPr>
        </a:p>
      </dsp:txBody>
      <dsp:txXfrm>
        <a:off x="3283644" y="3848304"/>
        <a:ext cx="907672" cy="907672"/>
      </dsp:txXfrm>
    </dsp:sp>
    <dsp:sp modelId="{C54548C3-266E-4C6D-ADBE-BF0B42CEC672}">
      <dsp:nvSpPr>
        <dsp:cNvPr id="0" name=""/>
        <dsp:cNvSpPr/>
      </dsp:nvSpPr>
      <dsp:spPr>
        <a:xfrm rot="10028571">
          <a:off x="3314562" y="2770604"/>
          <a:ext cx="639727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639727" y="12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" pitchFamily="18" charset="0"/>
            <a:cs typeface="Times" pitchFamily="18" charset="0"/>
          </a:endParaRPr>
        </a:p>
      </dsp:txBody>
      <dsp:txXfrm rot="10800000">
        <a:off x="3618433" y="2767245"/>
        <a:ext cx="31986" cy="31986"/>
      </dsp:txXfrm>
    </dsp:sp>
    <dsp:sp modelId="{1963F51D-76F9-4E58-A000-AB83BE6EBBE7}">
      <dsp:nvSpPr>
        <dsp:cNvPr id="0" name=""/>
        <dsp:cNvSpPr/>
      </dsp:nvSpPr>
      <dsp:spPr>
        <a:xfrm>
          <a:off x="2055031" y="2355412"/>
          <a:ext cx="1283642" cy="12836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Times" pitchFamily="18" charset="0"/>
              <a:cs typeface="Times" pitchFamily="18" charset="0"/>
            </a:rPr>
            <a:t>Một</a:t>
          </a:r>
          <a:r>
            <a:rPr lang="en-US" sz="16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US" sz="1600" kern="1200" dirty="0" err="1" smtClean="0">
              <a:latin typeface="Times" pitchFamily="18" charset="0"/>
              <a:cs typeface="Times" pitchFamily="18" charset="0"/>
            </a:rPr>
            <a:t>số</a:t>
          </a:r>
          <a:r>
            <a:rPr lang="en-US" sz="16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US" sz="1600" kern="1200" dirty="0" err="1" smtClean="0">
              <a:latin typeface="Times" pitchFamily="18" charset="0"/>
              <a:cs typeface="Times" pitchFamily="18" charset="0"/>
            </a:rPr>
            <a:t>nguyên</a:t>
          </a:r>
          <a:r>
            <a:rPr lang="en-US" sz="16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US" sz="1600" kern="1200" dirty="0" err="1" smtClean="0">
              <a:latin typeface="Times" pitchFamily="18" charset="0"/>
              <a:cs typeface="Times" pitchFamily="18" charset="0"/>
            </a:rPr>
            <a:t>nhân</a:t>
          </a:r>
          <a:r>
            <a:rPr lang="en-US" sz="16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US" sz="1600" kern="1200" dirty="0" err="1" smtClean="0">
              <a:latin typeface="Times" pitchFamily="18" charset="0"/>
              <a:cs typeface="Times" pitchFamily="18" charset="0"/>
            </a:rPr>
            <a:t>khác</a:t>
          </a:r>
          <a:endParaRPr lang="en-US" sz="1600" kern="1200" dirty="0">
            <a:latin typeface="Times" pitchFamily="18" charset="0"/>
            <a:cs typeface="Times" pitchFamily="18" charset="0"/>
          </a:endParaRPr>
        </a:p>
      </dsp:txBody>
      <dsp:txXfrm>
        <a:off x="2243016" y="2543397"/>
        <a:ext cx="907672" cy="907672"/>
      </dsp:txXfrm>
    </dsp:sp>
    <dsp:sp modelId="{A4534AF6-69BC-4743-9D16-E9CFBF5A622D}">
      <dsp:nvSpPr>
        <dsp:cNvPr id="0" name=""/>
        <dsp:cNvSpPr/>
      </dsp:nvSpPr>
      <dsp:spPr>
        <a:xfrm rot="13114286">
          <a:off x="3500260" y="1957008"/>
          <a:ext cx="639727" cy="25268"/>
        </a:xfrm>
        <a:custGeom>
          <a:avLst/>
          <a:gdLst/>
          <a:ahLst/>
          <a:cxnLst/>
          <a:rect l="0" t="0" r="0" b="0"/>
          <a:pathLst>
            <a:path>
              <a:moveTo>
                <a:pt x="0" y="12634"/>
              </a:moveTo>
              <a:lnTo>
                <a:pt x="639727" y="126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Times" pitchFamily="18" charset="0"/>
            <a:cs typeface="Times" pitchFamily="18" charset="0"/>
          </a:endParaRPr>
        </a:p>
      </dsp:txBody>
      <dsp:txXfrm rot="10800000">
        <a:off x="3804131" y="1953649"/>
        <a:ext cx="31986" cy="31986"/>
      </dsp:txXfrm>
    </dsp:sp>
    <dsp:sp modelId="{A8982F1D-B2D7-4AD9-84D6-CE972ADC0D58}">
      <dsp:nvSpPr>
        <dsp:cNvPr id="0" name=""/>
        <dsp:cNvSpPr/>
      </dsp:nvSpPr>
      <dsp:spPr>
        <a:xfrm>
          <a:off x="2426427" y="728220"/>
          <a:ext cx="1283642" cy="12836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Times" pitchFamily="18" charset="0"/>
              <a:cs typeface="Times" pitchFamily="18" charset="0"/>
            </a:rPr>
            <a:t>Xơ</a:t>
          </a:r>
          <a:r>
            <a:rPr lang="en-US" sz="1600" kern="1200" dirty="0" smtClean="0">
              <a:latin typeface="Times" pitchFamily="18" charset="0"/>
              <a:cs typeface="Times" pitchFamily="18" charset="0"/>
            </a:rPr>
            <a:t> </a:t>
          </a:r>
          <a:r>
            <a:rPr lang="en-US" sz="1600" kern="1200" dirty="0" err="1" smtClean="0">
              <a:latin typeface="Times" pitchFamily="18" charset="0"/>
              <a:cs typeface="Times" pitchFamily="18" charset="0"/>
            </a:rPr>
            <a:t>gan</a:t>
          </a:r>
          <a:r>
            <a:rPr lang="en-US" sz="1600" kern="1200" dirty="0" smtClean="0">
              <a:latin typeface="Times" pitchFamily="18" charset="0"/>
              <a:cs typeface="Times" pitchFamily="18" charset="0"/>
            </a:rPr>
            <a:t> do </a:t>
          </a:r>
          <a:r>
            <a:rPr lang="en-US" sz="1600" kern="1200" dirty="0" err="1" smtClean="0">
              <a:latin typeface="Times" pitchFamily="18" charset="0"/>
              <a:cs typeface="Times" pitchFamily="18" charset="0"/>
            </a:rPr>
            <a:t>rượu</a:t>
          </a:r>
          <a:endParaRPr lang="en-US" sz="1600" kern="1200" dirty="0">
            <a:latin typeface="Times" pitchFamily="18" charset="0"/>
            <a:cs typeface="Times" pitchFamily="18" charset="0"/>
          </a:endParaRPr>
        </a:p>
      </dsp:txBody>
      <dsp:txXfrm>
        <a:off x="2614412" y="916205"/>
        <a:ext cx="907672" cy="907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8DCCD61-643D-44A5-A450-3A42A50CBC1E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i="0" u="none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51920" y="339502"/>
            <a:ext cx="21592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XƠ GAN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35818839"/>
              </p:ext>
            </p:extLst>
          </p:nvPr>
        </p:nvGraphicFramePr>
        <p:xfrm>
          <a:off x="4283968" y="924277"/>
          <a:ext cx="4716016" cy="3303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31590"/>
            <a:ext cx="2880320" cy="2880320"/>
          </a:xfrm>
          <a:prstGeom prst="rect">
            <a:avLst/>
          </a:prstGeom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382852" y="4227934"/>
            <a:ext cx="52565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GVHD: </a:t>
            </a:r>
            <a:r>
              <a:rPr lang="en-US" altLang="ko-KR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Nguyễn</a:t>
            </a:r>
            <a:r>
              <a:rPr lang="en-US" altLang="ko-KR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Phúc</a:t>
            </a:r>
            <a:r>
              <a:rPr lang="en-US" altLang="ko-KR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Học</a:t>
            </a:r>
            <a:endParaRPr lang="en-US" altLang="ko-KR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r>
              <a:rPr lang="en-US" altLang="ko-KR" sz="24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Lớp</a:t>
            </a:r>
            <a:r>
              <a:rPr lang="en-US" altLang="ko-KR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  : 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PTH 350J</a:t>
            </a:r>
            <a:endParaRPr lang="en-US" altLang="ko-KR" sz="2000" b="1" dirty="0" smtClean="0">
              <a:solidFill>
                <a:srgbClr val="0070C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27710" y="0"/>
            <a:ext cx="9171709" cy="762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339502"/>
            <a:ext cx="9144000" cy="46599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4.1.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iên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lượng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vi-VN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Tiên lượng lâu dài là xấu, 5% sống sau 5 năm, phụ thuộc biến chứng.</a:t>
            </a:r>
            <a:endParaRPr lang="en-US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pPr>
              <a:buFontTx/>
              <a:buChar char="-"/>
            </a:pPr>
            <a:r>
              <a:rPr lang="vi-VN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Tiên lượng xấu khi có vàng da kéo dài, xuất huyết, hôn mê gan, teo gan vàng cấp, </a:t>
            </a:r>
            <a:endParaRPr lang="en-US" dirty="0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r>
              <a:rPr lang="vi-VN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nhiễm khuẩn</a:t>
            </a:r>
            <a:endParaRPr lang="en-US" dirty="0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pPr>
              <a:buFontTx/>
              <a:buChar char="-"/>
            </a:pPr>
            <a:endParaRPr lang="en-US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pPr>
              <a:buFontTx/>
              <a:buChar char="-"/>
            </a:pPr>
            <a:endParaRPr lang="en-US" dirty="0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pPr>
              <a:buFontTx/>
              <a:buChar char="-"/>
            </a:pPr>
            <a:endParaRPr lang="en-US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pPr>
              <a:buFontTx/>
              <a:buChar char="-"/>
            </a:pPr>
            <a:endParaRPr lang="en-US" dirty="0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pPr>
              <a:buFontTx/>
              <a:buChar char="-"/>
            </a:pPr>
            <a:endParaRPr lang="en-US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endParaRPr lang="en-US" b="1" dirty="0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r>
              <a:rPr lang="en-US" b="1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Thang</a:t>
            </a:r>
            <a:r>
              <a:rPr lang="en-US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diểm</a:t>
            </a:r>
            <a:r>
              <a:rPr lang="en-US" b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đ</a:t>
            </a:r>
            <a:r>
              <a:rPr lang="en-US" b="1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ể</a:t>
            </a:r>
            <a:r>
              <a:rPr lang="en-US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đ</a:t>
            </a:r>
            <a:r>
              <a:rPr lang="en-US" b="1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ánh</a:t>
            </a:r>
            <a:r>
              <a:rPr lang="en-US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giá</a:t>
            </a:r>
            <a:r>
              <a:rPr lang="en-US" b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giai</a:t>
            </a:r>
            <a:r>
              <a:rPr lang="en-US" b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đ</a:t>
            </a:r>
            <a:r>
              <a:rPr lang="en-US" b="1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oạn</a:t>
            </a:r>
            <a:r>
              <a:rPr lang="en-US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xơ</a:t>
            </a:r>
            <a:r>
              <a:rPr lang="en-US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gan</a:t>
            </a:r>
            <a:r>
              <a:rPr lang="en-US" b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theo</a:t>
            </a:r>
            <a:r>
              <a:rPr lang="en-US" b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chỉ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số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Child - Pugh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: Child A: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Ðiểm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5 hay 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6. Child B: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diểm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7-9. Child C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diểm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10-15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29" y="1995686"/>
            <a:ext cx="754389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7695" cy="9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0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7695" cy="9496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3961" y="48351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" pitchFamily="18" charset="0"/>
                <a:cs typeface="Times" pitchFamily="18" charset="0"/>
              </a:rPr>
              <a:t>4.2 </a:t>
            </a:r>
            <a:r>
              <a:rPr lang="en-US" sz="2000" dirty="0" err="1">
                <a:latin typeface="Times" pitchFamily="18" charset="0"/>
                <a:cs typeface="Times" pitchFamily="18" charset="0"/>
              </a:rPr>
              <a:t>Biến</a:t>
            </a:r>
            <a:r>
              <a:rPr lang="en-US" sz="20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>
                <a:latin typeface="Times" pitchFamily="18" charset="0"/>
                <a:cs typeface="Times" pitchFamily="18" charset="0"/>
              </a:rPr>
              <a:t>chứng</a:t>
            </a:r>
            <a:endParaRPr lang="en-US" sz="2000" dirty="0">
              <a:latin typeface="Times" pitchFamily="18" charset="0"/>
              <a:cs typeface="Times" pitchFamily="18" charset="0"/>
            </a:endParaRPr>
          </a:p>
          <a:p>
            <a:r>
              <a:rPr lang="en-US" sz="2000" dirty="0" smtClean="0">
                <a:latin typeface="Times" pitchFamily="18" charset="0"/>
                <a:cs typeface="Times" pitchFamily="18" charset="0"/>
              </a:rPr>
              <a:t>4.2.1</a:t>
            </a:r>
            <a:r>
              <a:rPr lang="en-US" sz="2000" dirty="0">
                <a:latin typeface="Times" pitchFamily="18" charset="0"/>
                <a:cs typeface="Times" pitchFamily="18" charset="0"/>
              </a:rPr>
              <a:t>. </a:t>
            </a:r>
            <a:r>
              <a:rPr lang="en-US" sz="2000" dirty="0" err="1">
                <a:latin typeface="Times" pitchFamily="18" charset="0"/>
                <a:cs typeface="Times" pitchFamily="18" charset="0"/>
              </a:rPr>
              <a:t>Nhiễm</a:t>
            </a:r>
            <a:r>
              <a:rPr lang="en-US" sz="20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>
                <a:latin typeface="Times" pitchFamily="18" charset="0"/>
                <a:cs typeface="Times" pitchFamily="18" charset="0"/>
              </a:rPr>
              <a:t>trùng</a:t>
            </a:r>
            <a:r>
              <a:rPr lang="en-US" sz="20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>
                <a:latin typeface="Times" pitchFamily="18" charset="0"/>
                <a:cs typeface="Times" pitchFamily="18" charset="0"/>
              </a:rPr>
              <a:t>Ruột</a:t>
            </a:r>
            <a:r>
              <a:rPr lang="en-US" sz="20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000" dirty="0" err="1">
                <a:latin typeface="Times" pitchFamily="18" charset="0"/>
                <a:cs typeface="Times" pitchFamily="18" charset="0"/>
              </a:rPr>
              <a:t>báng</a:t>
            </a:r>
            <a:r>
              <a:rPr lang="en-US" sz="20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000" dirty="0" err="1">
                <a:latin typeface="Times" pitchFamily="18" charset="0"/>
                <a:cs typeface="Times" pitchFamily="18" charset="0"/>
              </a:rPr>
              <a:t>tinh</a:t>
            </a:r>
            <a:r>
              <a:rPr lang="en-US" sz="20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>
                <a:latin typeface="Times" pitchFamily="18" charset="0"/>
                <a:cs typeface="Times" pitchFamily="18" charset="0"/>
              </a:rPr>
              <a:t>mạch</a:t>
            </a:r>
            <a:r>
              <a:rPr lang="en-US" sz="20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>
                <a:latin typeface="Times" pitchFamily="18" charset="0"/>
                <a:cs typeface="Times" pitchFamily="18" charset="0"/>
              </a:rPr>
              <a:t>cửa</a:t>
            </a:r>
            <a:r>
              <a:rPr lang="en-US" sz="20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000" dirty="0" err="1">
                <a:latin typeface="Times" pitchFamily="18" charset="0"/>
                <a:cs typeface="Times" pitchFamily="18" charset="0"/>
              </a:rPr>
              <a:t>phổi</a:t>
            </a:r>
            <a:r>
              <a:rPr lang="en-US" sz="20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000" dirty="0" err="1">
                <a:latin typeface="Times" pitchFamily="18" charset="0"/>
                <a:cs typeface="Times" pitchFamily="18" charset="0"/>
              </a:rPr>
              <a:t>thận</a:t>
            </a:r>
            <a:r>
              <a:rPr lang="en-US" sz="2000" dirty="0">
                <a:latin typeface="Times" pitchFamily="18" charset="0"/>
                <a:cs typeface="Times" pitchFamily="18" charset="0"/>
              </a:rPr>
              <a:t>.  </a:t>
            </a:r>
          </a:p>
          <a:p>
            <a:r>
              <a:rPr lang="en-US" sz="2000" b="1" dirty="0">
                <a:latin typeface="Times" pitchFamily="18" charset="0"/>
                <a:cs typeface="Times" pitchFamily="18" charset="0"/>
              </a:rPr>
              <a:t> </a:t>
            </a:r>
          </a:p>
          <a:p>
            <a:r>
              <a:rPr lang="en-US" sz="2000" b="1" dirty="0">
                <a:latin typeface="Times" pitchFamily="18" charset="0"/>
                <a:cs typeface="Times" pitchFamily="18" charset="0"/>
              </a:rPr>
              <a:t> </a:t>
            </a:r>
          </a:p>
          <a:p>
            <a:endParaRPr lang="en-US" sz="2000" dirty="0">
              <a:latin typeface="Times" pitchFamily="18" charset="0"/>
              <a:cs typeface="Times" pitchFamily="18" charset="0"/>
            </a:endParaRPr>
          </a:p>
          <a:p>
            <a:endParaRPr lang="en-US" sz="2000" dirty="0" smtClean="0">
              <a:latin typeface="Times" pitchFamily="18" charset="0"/>
              <a:cs typeface="Times" pitchFamily="18" charset="0"/>
            </a:endParaRPr>
          </a:p>
          <a:p>
            <a:endParaRPr lang="en-US" sz="2000" dirty="0">
              <a:latin typeface="Times" pitchFamily="18" charset="0"/>
              <a:cs typeface="Times" pitchFamily="18" charset="0"/>
            </a:endParaRPr>
          </a:p>
          <a:p>
            <a:endParaRPr lang="en-US" sz="2000" dirty="0" smtClean="0">
              <a:latin typeface="Times" pitchFamily="18" charset="0"/>
              <a:cs typeface="Times" pitchFamily="18" charset="0"/>
            </a:endParaRPr>
          </a:p>
          <a:p>
            <a:endParaRPr lang="en-US" sz="2000" dirty="0">
              <a:latin typeface="Times" pitchFamily="18" charset="0"/>
              <a:cs typeface="Times" pitchFamily="18" charset="0"/>
            </a:endParaRPr>
          </a:p>
          <a:p>
            <a:endParaRPr lang="en-US" sz="2000" dirty="0" smtClean="0">
              <a:latin typeface="Times" pitchFamily="18" charset="0"/>
              <a:cs typeface="Times" pitchFamily="18" charset="0"/>
            </a:endParaRPr>
          </a:p>
          <a:p>
            <a:r>
              <a:rPr lang="en-US" sz="2000" dirty="0" smtClean="0">
                <a:latin typeface="Times" pitchFamily="18" charset="0"/>
                <a:cs typeface="Times" pitchFamily="18" charset="0"/>
              </a:rPr>
              <a:t>4.2.2.Bệnh </a:t>
            </a:r>
            <a:r>
              <a:rPr lang="en-US" sz="2000" dirty="0" err="1" smtClean="0">
                <a:latin typeface="Times" pitchFamily="18" charset="0"/>
                <a:cs typeface="Times" pitchFamily="18" charset="0"/>
              </a:rPr>
              <a:t>lý</a:t>
            </a:r>
            <a:r>
              <a:rPr lang="en-US" sz="2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 smtClean="0">
                <a:latin typeface="Times" pitchFamily="18" charset="0"/>
                <a:cs typeface="Times" pitchFamily="18" charset="0"/>
              </a:rPr>
              <a:t>dạ</a:t>
            </a:r>
            <a:r>
              <a:rPr lang="en-US" sz="2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>
                <a:latin typeface="Times" pitchFamily="18" charset="0"/>
                <a:cs typeface="Times" pitchFamily="18" charset="0"/>
              </a:rPr>
              <a:t>dày</a:t>
            </a:r>
            <a:r>
              <a:rPr lang="en-US" sz="20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>
                <a:latin typeface="Times" pitchFamily="18" charset="0"/>
                <a:cs typeface="Times" pitchFamily="18" charset="0"/>
              </a:rPr>
              <a:t>tá</a:t>
            </a:r>
            <a:r>
              <a:rPr lang="en-US" sz="20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 smtClean="0">
                <a:latin typeface="Times" pitchFamily="18" charset="0"/>
                <a:cs typeface="Times" pitchFamily="18" charset="0"/>
              </a:rPr>
              <a:t>tràng</a:t>
            </a:r>
            <a:r>
              <a:rPr lang="en-US" sz="2000" dirty="0" smtClean="0">
                <a:latin typeface="Times" pitchFamily="18" charset="0"/>
                <a:cs typeface="Times" pitchFamily="18" charset="0"/>
              </a:rPr>
              <a:t>: </a:t>
            </a:r>
          </a:p>
          <a:p>
            <a:r>
              <a:rPr lang="en-US" sz="2000" dirty="0" err="1" smtClean="0">
                <a:latin typeface="Times" pitchFamily="18" charset="0"/>
                <a:cs typeface="Times" pitchFamily="18" charset="0"/>
              </a:rPr>
              <a:t>Loét</a:t>
            </a:r>
            <a:r>
              <a:rPr lang="en-US" sz="2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>
                <a:latin typeface="Times" pitchFamily="18" charset="0"/>
                <a:cs typeface="Times" pitchFamily="18" charset="0"/>
              </a:rPr>
              <a:t>dạ</a:t>
            </a:r>
            <a:r>
              <a:rPr lang="en-US" sz="20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>
                <a:latin typeface="Times" pitchFamily="18" charset="0"/>
                <a:cs typeface="Times" pitchFamily="18" charset="0"/>
              </a:rPr>
              <a:t>dày</a:t>
            </a:r>
            <a:r>
              <a:rPr lang="en-US" sz="20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>
                <a:latin typeface="Times" pitchFamily="18" charset="0"/>
                <a:cs typeface="Times" pitchFamily="18" charset="0"/>
              </a:rPr>
              <a:t>tá</a:t>
            </a:r>
            <a:r>
              <a:rPr lang="en-US" sz="20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>
                <a:latin typeface="Times" pitchFamily="18" charset="0"/>
                <a:cs typeface="Times" pitchFamily="18" charset="0"/>
              </a:rPr>
              <a:t>tràng</a:t>
            </a:r>
            <a:r>
              <a:rPr lang="en-US" sz="2000" dirty="0">
                <a:latin typeface="Times" pitchFamily="18" charset="0"/>
                <a:cs typeface="Times" pitchFamily="18" charset="0"/>
              </a:rPr>
              <a:t>, </a:t>
            </a:r>
            <a:r>
              <a:rPr lang="en-US" sz="2000" dirty="0" err="1">
                <a:latin typeface="Times" pitchFamily="18" charset="0"/>
                <a:cs typeface="Times" pitchFamily="18" charset="0"/>
              </a:rPr>
              <a:t>bệnh</a:t>
            </a:r>
            <a:r>
              <a:rPr lang="en-US" sz="20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>
                <a:latin typeface="Times" pitchFamily="18" charset="0"/>
                <a:cs typeface="Times" pitchFamily="18" charset="0"/>
              </a:rPr>
              <a:t>dạ</a:t>
            </a:r>
            <a:r>
              <a:rPr lang="en-US" sz="20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>
                <a:latin typeface="Times" pitchFamily="18" charset="0"/>
                <a:cs typeface="Times" pitchFamily="18" charset="0"/>
              </a:rPr>
              <a:t>dày</a:t>
            </a:r>
            <a:r>
              <a:rPr lang="en-US" sz="20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 smtClean="0">
                <a:latin typeface="Times" pitchFamily="18" charset="0"/>
                <a:cs typeface="Times" pitchFamily="18" charset="0"/>
              </a:rPr>
              <a:t>tăng</a:t>
            </a:r>
            <a:r>
              <a:rPr lang="en-US" sz="2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>
                <a:latin typeface="Times" pitchFamily="18" charset="0"/>
                <a:cs typeface="Times" pitchFamily="18" charset="0"/>
              </a:rPr>
              <a:t>áp</a:t>
            </a:r>
            <a:r>
              <a:rPr lang="en-US" sz="20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>
                <a:latin typeface="Times" pitchFamily="18" charset="0"/>
                <a:cs typeface="Times" pitchFamily="18" charset="0"/>
              </a:rPr>
              <a:t>cửa</a:t>
            </a:r>
            <a:r>
              <a:rPr lang="en-US" sz="2000" dirty="0">
                <a:latin typeface="Times" pitchFamily="18" charset="0"/>
                <a:cs typeface="Times" pitchFamily="18" charset="0"/>
              </a:rPr>
              <a:t>.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38373"/>
            <a:ext cx="2990606" cy="167738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76807" y="2961714"/>
            <a:ext cx="2757056" cy="436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Huyết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khối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tĩnh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mạch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cửa</a:t>
            </a:r>
            <a:endParaRPr lang="en-US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4" y="1124476"/>
            <a:ext cx="2444097" cy="17051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05264" y="2957232"/>
            <a:ext cx="2757056" cy="391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Nhiễm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trùng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dịch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báng</a:t>
            </a:r>
            <a:endParaRPr lang="en-US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84100"/>
            <a:ext cx="2247900" cy="1591173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-27710" y="0"/>
            <a:ext cx="9171709" cy="5334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3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7695" cy="94966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27710" y="0"/>
            <a:ext cx="9171709" cy="5334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idx="1"/>
          </p:nvPr>
        </p:nvSpPr>
        <p:spPr>
          <a:xfrm>
            <a:off x="0" y="411510"/>
            <a:ext cx="9144000" cy="5179570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dirty="0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4.2.3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Chảy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máu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da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niêm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mạc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nội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tạng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chảy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máu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từ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tĩnh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mạch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trướng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thực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quản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từ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trĩ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tăng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áp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cửa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. 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latin typeface="Times" pitchFamily="18" charset="0"/>
              <a:cs typeface="Times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latin typeface="Times" pitchFamily="18" charset="0"/>
              <a:cs typeface="Times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latin typeface="Times" pitchFamily="18" charset="0"/>
              <a:cs typeface="Times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latin typeface="Times" pitchFamily="18" charset="0"/>
              <a:cs typeface="Times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4.2.4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Hôn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mê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gan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4.2.5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Hội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chứng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gan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thận</a:t>
            </a:r>
            <a:endParaRPr lang="en-US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6" y="1995686"/>
            <a:ext cx="4152900" cy="18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51" y="1995686"/>
            <a:ext cx="4530436" cy="1800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99992" y="3795886"/>
            <a:ext cx="4204886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Chảy</a:t>
            </a:r>
            <a:r>
              <a:rPr lang="en-US" sz="2000" b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máu</a:t>
            </a:r>
            <a:r>
              <a:rPr lang="en-US" sz="2000" b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từ</a:t>
            </a:r>
            <a:r>
              <a:rPr lang="en-US" sz="2000" b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tĩnh</a:t>
            </a:r>
            <a:r>
              <a:rPr lang="en-US" sz="20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mạch</a:t>
            </a:r>
            <a:r>
              <a:rPr lang="en-US" sz="2000" b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trướng</a:t>
            </a:r>
            <a:r>
              <a:rPr lang="en-US" sz="20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thực</a:t>
            </a:r>
            <a:r>
              <a:rPr lang="en-US" sz="2000" b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quản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908" y="3675260"/>
            <a:ext cx="4152901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Chảy</a:t>
            </a:r>
            <a:r>
              <a:rPr lang="en-US" sz="20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máu</a:t>
            </a:r>
            <a:r>
              <a:rPr lang="en-US" sz="2000" b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do </a:t>
            </a:r>
            <a:r>
              <a:rPr lang="en-US" sz="2000" b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giảm</a:t>
            </a:r>
            <a:r>
              <a:rPr lang="en-US" sz="2000" b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yếu</a:t>
            </a:r>
            <a:r>
              <a:rPr lang="en-US" sz="2000" b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tố</a:t>
            </a:r>
            <a:r>
              <a:rPr lang="en-US" sz="2000" b="1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đ</a:t>
            </a:r>
            <a:r>
              <a:rPr lang="en-US" sz="2000" b="1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ông</a:t>
            </a:r>
            <a:r>
              <a:rPr lang="en-US" sz="20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máu</a:t>
            </a:r>
            <a:r>
              <a:rPr lang="en-US" sz="20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27710" y="0"/>
            <a:ext cx="9171709" cy="5334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3670" y="843558"/>
            <a:ext cx="9144000" cy="61722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4.2.6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Ung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thư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gan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Thường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gặp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sau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xơ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gan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ngọai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trừ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xơ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gan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do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tim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xơ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gan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do ứ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mật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.  </a:t>
            </a:r>
            <a:endParaRPr lang="en-US" dirty="0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2.7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Rối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loạn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đường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máu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rối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loạn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dung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nạp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glucose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nhưng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ít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khi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gây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nên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bệnh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cảnh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đái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tháo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đường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thật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sự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,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hoặc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đường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máu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giảm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trong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suy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gan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nặng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.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2.8.Rối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loạn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yếu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tố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đ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ông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máu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40" y="1275606"/>
            <a:ext cx="3745066" cy="24795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7695" cy="9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7695" cy="94966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26" y="0"/>
            <a:ext cx="9137073" cy="6096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5. </a:t>
            </a:r>
            <a:r>
              <a:rPr lang="en-US" sz="2400" b="1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Điều</a:t>
            </a:r>
            <a:r>
              <a:rPr lang="en-US" sz="24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trị</a:t>
            </a:r>
            <a:r>
              <a:rPr lang="en-US" sz="24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843558"/>
            <a:ext cx="9144000" cy="122413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5.1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Chế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độ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ăn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uống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nghỉ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nghơi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Chế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độ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hạn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chế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muối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rất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quan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trọng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nên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dùng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endParaRPr lang="en-US" dirty="0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đạm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vật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hạn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chế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hoạt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động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thể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lực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599" y="1597868"/>
            <a:ext cx="6781801" cy="34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301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7695" cy="949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37331"/>
            <a:ext cx="2611969" cy="2789481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0" y="483518"/>
            <a:ext cx="9144000" cy="624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latin typeface="Times" pitchFamily="18" charset="0"/>
                <a:cs typeface="Times" pitchFamily="18" charset="0"/>
              </a:rPr>
              <a:t>5.2 </a:t>
            </a:r>
            <a:r>
              <a:rPr lang="en-US" sz="2000" dirty="0" err="1" smtClean="0">
                <a:latin typeface="Times" pitchFamily="18" charset="0"/>
                <a:cs typeface="Times" pitchFamily="18" charset="0"/>
              </a:rPr>
              <a:t>Thuốc</a:t>
            </a:r>
            <a:r>
              <a:rPr lang="en-US" sz="2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 smtClean="0">
                <a:latin typeface="Times" pitchFamily="18" charset="0"/>
                <a:cs typeface="Times" pitchFamily="18" charset="0"/>
              </a:rPr>
              <a:t>điều</a:t>
            </a:r>
            <a:r>
              <a:rPr lang="en-US" sz="2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 smtClean="0">
                <a:latin typeface="Times" pitchFamily="18" charset="0"/>
                <a:cs typeface="Times" pitchFamily="18" charset="0"/>
              </a:rPr>
              <a:t>trị</a:t>
            </a:r>
            <a:endParaRPr lang="en-US" sz="2000" dirty="0" smtClean="0">
              <a:latin typeface="Times" pitchFamily="18" charset="0"/>
              <a:cs typeface="Times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latin typeface="Times" pitchFamily="18" charset="0"/>
                <a:cs typeface="Times" pitchFamily="18" charset="0"/>
              </a:rPr>
              <a:t>5.2.1. </a:t>
            </a:r>
            <a:r>
              <a:rPr lang="en-US" sz="2000" dirty="0" err="1" smtClean="0">
                <a:latin typeface="Times" pitchFamily="18" charset="0"/>
                <a:cs typeface="Times" pitchFamily="18" charset="0"/>
              </a:rPr>
              <a:t>Nhóm</a:t>
            </a:r>
            <a:r>
              <a:rPr lang="en-US" sz="2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 smtClean="0">
                <a:latin typeface="Times" pitchFamily="18" charset="0"/>
                <a:cs typeface="Times" pitchFamily="18" charset="0"/>
              </a:rPr>
              <a:t>thuốc</a:t>
            </a:r>
            <a:r>
              <a:rPr lang="en-US" sz="2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 smtClean="0">
                <a:latin typeface="Times" pitchFamily="18" charset="0"/>
                <a:cs typeface="Times" pitchFamily="18" charset="0"/>
              </a:rPr>
              <a:t>làm</a:t>
            </a:r>
            <a:r>
              <a:rPr lang="en-US" sz="2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 smtClean="0">
                <a:latin typeface="Times" pitchFamily="18" charset="0"/>
                <a:cs typeface="Times" pitchFamily="18" charset="0"/>
              </a:rPr>
              <a:t>cải</a:t>
            </a:r>
            <a:r>
              <a:rPr lang="en-US" sz="2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 smtClean="0">
                <a:latin typeface="Times" pitchFamily="18" charset="0"/>
                <a:cs typeface="Times" pitchFamily="18" charset="0"/>
              </a:rPr>
              <a:t>thiện</a:t>
            </a:r>
            <a:r>
              <a:rPr lang="en-US" sz="2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 smtClean="0">
                <a:latin typeface="Times" pitchFamily="18" charset="0"/>
                <a:cs typeface="Times" pitchFamily="18" charset="0"/>
              </a:rPr>
              <a:t>chuyển</a:t>
            </a:r>
            <a:r>
              <a:rPr lang="en-US" sz="2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 smtClean="0">
                <a:latin typeface="Times" pitchFamily="18" charset="0"/>
                <a:cs typeface="Times" pitchFamily="18" charset="0"/>
              </a:rPr>
              <a:t>hóa</a:t>
            </a:r>
            <a:r>
              <a:rPr lang="en-US" sz="2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 smtClean="0">
                <a:latin typeface="Times" pitchFamily="18" charset="0"/>
                <a:cs typeface="Times" pitchFamily="18" charset="0"/>
              </a:rPr>
              <a:t>tế</a:t>
            </a:r>
            <a:r>
              <a:rPr lang="en-US" sz="2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 smtClean="0">
                <a:latin typeface="Times" pitchFamily="18" charset="0"/>
                <a:cs typeface="Times" pitchFamily="18" charset="0"/>
              </a:rPr>
              <a:t>bào</a:t>
            </a:r>
            <a:r>
              <a:rPr lang="en-US" sz="2000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dirty="0" err="1" smtClean="0">
                <a:latin typeface="Times" pitchFamily="18" charset="0"/>
                <a:cs typeface="Times" pitchFamily="18" charset="0"/>
              </a:rPr>
              <a:t>gan</a:t>
            </a:r>
            <a:endParaRPr lang="en-US" sz="2000" dirty="0" smtClean="0">
              <a:latin typeface="Times" pitchFamily="18" charset="0"/>
              <a:cs typeface="Times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 smtClean="0">
              <a:latin typeface="Times" pitchFamily="18" charset="0"/>
              <a:cs typeface="Times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 smtClean="0">
              <a:latin typeface="Times" pitchFamily="18" charset="0"/>
              <a:cs typeface="Times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 smtClean="0">
              <a:latin typeface="Times" pitchFamily="18" charset="0"/>
              <a:cs typeface="Times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 smtClean="0">
              <a:latin typeface="Times" pitchFamily="18" charset="0"/>
              <a:cs typeface="Times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000" dirty="0" smtClean="0">
              <a:latin typeface="Times" pitchFamily="18" charset="0"/>
              <a:cs typeface="Times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dirty="0" smtClean="0">
                <a:latin typeface="Times" pitchFamily="18" charset="0"/>
                <a:cs typeface="Times" pitchFamily="18" charset="0"/>
              </a:rPr>
              <a:t> </a:t>
            </a:r>
            <a:endParaRPr lang="en-US" sz="2000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89" y="1426997"/>
            <a:ext cx="3225155" cy="239043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26" y="0"/>
            <a:ext cx="9137073" cy="6096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5. </a:t>
            </a:r>
            <a:r>
              <a:rPr lang="en-US" sz="2400" b="1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Điều</a:t>
            </a:r>
            <a:r>
              <a:rPr lang="en-US" sz="24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trị</a:t>
            </a:r>
            <a:r>
              <a:rPr lang="en-US" sz="24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69590" y="4180659"/>
            <a:ext cx="2611582" cy="3624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 smtClean="0">
                <a:latin typeface="Times" pitchFamily="18" charset="0"/>
                <a:cs typeface="Times" pitchFamily="18" charset="0"/>
              </a:rPr>
              <a:t>Giá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: 170000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đồng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/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lọ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endParaRPr lang="en-US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52785" y="4161065"/>
            <a:ext cx="2306782" cy="3624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 smtClean="0">
                <a:latin typeface="Times" pitchFamily="18" charset="0"/>
                <a:cs typeface="Times" pitchFamily="18" charset="0"/>
              </a:rPr>
              <a:t>Giá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: 1.500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đồng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/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viên</a:t>
            </a:r>
            <a:endParaRPr lang="en-US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4180659"/>
            <a:ext cx="2306782" cy="3624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 smtClean="0">
                <a:latin typeface="Times" pitchFamily="18" charset="0"/>
                <a:cs typeface="Times" pitchFamily="18" charset="0"/>
              </a:rPr>
              <a:t>Giá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: 35.000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đồng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/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túi</a:t>
            </a:r>
            <a:endParaRPr lang="en-US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2" y="1426997"/>
            <a:ext cx="1794658" cy="23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7695" cy="94966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26" y="0"/>
            <a:ext cx="9137073" cy="6096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5. </a:t>
            </a:r>
            <a:r>
              <a:rPr lang="en-US" sz="2400" b="1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Điều</a:t>
            </a:r>
            <a:r>
              <a:rPr lang="en-US" sz="24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trị</a:t>
            </a:r>
            <a:r>
              <a:rPr lang="en-US" sz="24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924" y="1617743"/>
            <a:ext cx="3059832" cy="1908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1630"/>
            <a:ext cx="3241624" cy="2160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126" y="1644044"/>
            <a:ext cx="1951336" cy="197848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200449" y="4155926"/>
            <a:ext cx="2306782" cy="3624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 smtClean="0">
                <a:latin typeface="Times" pitchFamily="18" charset="0"/>
                <a:cs typeface="Times" pitchFamily="18" charset="0"/>
              </a:rPr>
              <a:t>Giá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: 360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đồng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/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viên</a:t>
            </a:r>
            <a:endParaRPr lang="en-US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522983"/>
            <a:ext cx="7596336" cy="392583"/>
          </a:xfrm>
        </p:spPr>
        <p:txBody>
          <a:bodyPr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5.2.2. </a:t>
            </a:r>
            <a:r>
              <a:rPr lang="en-US" sz="8000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Ðiều</a:t>
            </a:r>
            <a:r>
              <a:rPr lang="en-US" sz="8000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trị</a:t>
            </a:r>
            <a:r>
              <a:rPr lang="en-US" sz="8000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cổ</a:t>
            </a:r>
            <a:r>
              <a:rPr lang="en-US" sz="8000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trướng</a:t>
            </a:r>
            <a:r>
              <a:rPr lang="en-US" sz="8000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:</a:t>
            </a:r>
            <a:endParaRPr lang="en-US" sz="8000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" pitchFamily="18" charset="0"/>
              <a:cs typeface="Times" pitchFamily="18" charset="0"/>
            </a:endParaRPr>
          </a:p>
          <a:p>
            <a:pPr marL="0" indent="0">
              <a:buNone/>
            </a:pPr>
            <a:endParaRPr lang="en-US" sz="2000" dirty="0">
              <a:latin typeface="Times" pitchFamily="18" charset="0"/>
              <a:cs typeface="Times" pitchFamily="18" charset="0"/>
            </a:endParaRPr>
          </a:p>
          <a:p>
            <a:pPr marL="0" indent="0">
              <a:buNone/>
            </a:pPr>
            <a:endParaRPr lang="en-US" sz="5600" dirty="0" smtClean="0">
              <a:latin typeface="Times" pitchFamily="18" charset="0"/>
              <a:cs typeface="Times" pitchFamily="18" charset="0"/>
            </a:endParaRPr>
          </a:p>
          <a:p>
            <a:pPr marL="0" indent="0">
              <a:buNone/>
            </a:pPr>
            <a:endParaRPr lang="en-US" sz="2000" dirty="0">
              <a:latin typeface="Times" pitchFamily="18" charset="0"/>
              <a:cs typeface="Times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" pitchFamily="18" charset="0"/>
                <a:cs typeface="Times" pitchFamily="18" charset="0"/>
              </a:rPr>
              <a:t> </a:t>
            </a:r>
            <a:endParaRPr lang="en-US" sz="2000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66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7695" cy="949664"/>
          </a:xfrm>
          <a:prstGeom prst="rect">
            <a:avLst/>
          </a:prstGeom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36512" y="877094"/>
            <a:ext cx="3599384" cy="4705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5.2.3. </a:t>
            </a:r>
            <a:r>
              <a:rPr lang="en-US" sz="2200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Testosterol</a:t>
            </a:r>
            <a:r>
              <a:rPr lang="en-US" sz="2200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dạng</a:t>
            </a:r>
            <a:r>
              <a:rPr lang="en-US" sz="2200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tiêm</a:t>
            </a:r>
            <a:r>
              <a:rPr lang="en-US" sz="2200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:</a:t>
            </a:r>
          </a:p>
          <a:p>
            <a:endParaRPr lang="en-US" sz="2200" dirty="0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endParaRPr lang="en-US" sz="2200" dirty="0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endParaRPr lang="en-US" sz="2200" dirty="0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endParaRPr lang="en-US" sz="2200" dirty="0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endParaRPr lang="en-US" sz="2200" dirty="0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endParaRPr lang="en-US" sz="2200" dirty="0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endParaRPr lang="en-US" sz="2200" dirty="0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endParaRPr lang="en-US" sz="2200" dirty="0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endParaRPr lang="en-US" sz="2200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926" y="-92546"/>
            <a:ext cx="9137073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latin typeface="Times" pitchFamily="18" charset="0"/>
                <a:cs typeface="Times" pitchFamily="18" charset="0"/>
              </a:rPr>
              <a:t>5. </a:t>
            </a:r>
            <a:r>
              <a:rPr lang="en-US" sz="2400" b="1" dirty="0" err="1" smtClean="0">
                <a:latin typeface="Times" pitchFamily="18" charset="0"/>
                <a:cs typeface="Times" pitchFamily="18" charset="0"/>
              </a:rPr>
              <a:t>Điều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 err="1" smtClean="0">
                <a:latin typeface="Times" pitchFamily="18" charset="0"/>
                <a:cs typeface="Times" pitchFamily="18" charset="0"/>
              </a:rPr>
              <a:t>trị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: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19" y="1359400"/>
            <a:ext cx="3160866" cy="28523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7188"/>
            <a:ext cx="2808312" cy="25967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6456" y="4297488"/>
            <a:ext cx="2819400" cy="3624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" pitchFamily="18" charset="0"/>
                <a:cs typeface="Times" pitchFamily="18" charset="0"/>
              </a:rPr>
              <a:t>Giá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: 91.000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đồng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/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lọ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endParaRPr lang="en-US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40237" y="913112"/>
            <a:ext cx="3181648" cy="3624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 smtClean="0">
                <a:latin typeface="Times" pitchFamily="18" charset="0"/>
                <a:cs typeface="Times" pitchFamily="18" charset="0"/>
              </a:rPr>
              <a:t>5.2.4. </a:t>
            </a:r>
            <a:r>
              <a:rPr lang="en-US" sz="2200" dirty="0" err="1" smtClean="0">
                <a:latin typeface="Times" pitchFamily="18" charset="0"/>
                <a:cs typeface="Times" pitchFamily="18" charset="0"/>
              </a:rPr>
              <a:t>Truyền</a:t>
            </a:r>
            <a:r>
              <a:rPr lang="en-US" sz="2200" dirty="0" smtClean="0">
                <a:latin typeface="Times" pitchFamily="18" charset="0"/>
                <a:cs typeface="Times" pitchFamily="18" charset="0"/>
              </a:rPr>
              <a:t> albumin</a:t>
            </a:r>
            <a:endParaRPr lang="en-US" sz="22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08984" y="4299942"/>
            <a:ext cx="2819400" cy="3624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 smtClean="0">
                <a:latin typeface="Times" pitchFamily="18" charset="0"/>
                <a:cs typeface="Times" pitchFamily="18" charset="0"/>
              </a:rPr>
              <a:t>Giá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: 1.560.000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đồng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/chai</a:t>
            </a:r>
            <a:endParaRPr lang="en-US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4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7695" cy="949664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926" y="161950"/>
            <a:ext cx="9137073" cy="6096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5. </a:t>
            </a:r>
            <a:r>
              <a:rPr lang="en-US" sz="2400" b="1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Điều</a:t>
            </a:r>
            <a:r>
              <a:rPr lang="en-US" sz="24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trị</a:t>
            </a:r>
            <a:r>
              <a:rPr lang="en-US" sz="24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4330" y="1064783"/>
            <a:ext cx="4716016" cy="62567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5.2.5.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Truyền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máu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:</a:t>
            </a:r>
            <a:endParaRPr lang="en-US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5.2.6.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Điều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trị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xuất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huyết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tiêu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hóa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do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giãn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 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vỡ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tĩnh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mạch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thực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quản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:</a:t>
            </a:r>
          </a:p>
          <a:p>
            <a:pPr algn="just"/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Cầm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máu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Vacopresin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somatostatin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làm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    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giảm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áp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lực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tĩnh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mạch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cửa</a:t>
            </a:r>
            <a:endParaRPr lang="en-US" dirty="0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pPr algn="just"/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Truyền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máu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truyền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dịch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đảm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bảo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khối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        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lượng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tuần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hoàn</a:t>
            </a:r>
            <a:endParaRPr lang="en-US" dirty="0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pPr algn="just"/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Cầm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máu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qua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nội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soi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Tiêm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thuốc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gây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sơ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   qua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ống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nội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soi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mềm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bằng</a:t>
            </a:r>
            <a:r>
              <a:rPr lang="en-US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polydocanol</a:t>
            </a:r>
            <a:r>
              <a:rPr lang="en-US" dirty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.</a:t>
            </a:r>
            <a:endParaRPr lang="en-US" dirty="0" smtClean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917" y="1347614"/>
            <a:ext cx="4047421" cy="270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07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1610246"/>
            <a:ext cx="3925039" cy="2491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7695" cy="9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2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07504" y="1059582"/>
            <a:ext cx="8496944" cy="3960440"/>
          </a:xfrm>
        </p:spPr>
        <p:txBody>
          <a:bodyPr/>
          <a:lstStyle/>
          <a:p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  </a:t>
            </a:r>
            <a:r>
              <a:rPr lang="en-US" altLang="ko-K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en-US" altLang="ko-K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 </a:t>
            </a:r>
            <a:r>
              <a:rPr lang="en-US" altLang="ko-K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 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ko-KR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  </a:t>
            </a:r>
            <a:r>
              <a:rPr lang="en-US" altLang="ko-K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ko-K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o-KR" alt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NỘI DUNG TRÌNH BÀY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1008112" cy="91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267494"/>
            <a:ext cx="8388424" cy="4718489"/>
          </a:xfrm>
        </p:spPr>
      </p:pic>
    </p:spTree>
    <p:extLst>
      <p:ext uri="{BB962C8B-B14F-4D97-AF65-F5344CB8AC3E}">
        <p14:creationId xmlns:p14="http://schemas.microsoft.com/office/powerpoint/2010/main" val="819660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12168" y="-92546"/>
            <a:ext cx="7524328" cy="648072"/>
          </a:xfrm>
        </p:spPr>
        <p:txBody>
          <a:bodyPr/>
          <a:lstStyle/>
          <a:p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ko-KR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584176" y="483518"/>
            <a:ext cx="7703840" cy="10668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Cirhosis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5656" y="1491630"/>
            <a:ext cx="3888432" cy="3621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sẹo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vẹn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lộn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69268"/>
            <a:ext cx="3314506" cy="297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4593"/>
            <a:ext cx="1159421" cy="123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5219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2. </a:t>
            </a:r>
            <a:r>
              <a:rPr lang="en-US" sz="2400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Nguyên</a:t>
            </a:r>
            <a:r>
              <a:rPr lang="en-US" sz="2400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nhân</a:t>
            </a:r>
            <a:r>
              <a:rPr lang="en-US" sz="2400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:</a:t>
            </a:r>
            <a:endParaRPr lang="en-US" sz="2400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48393"/>
              </p:ext>
            </p:extLst>
          </p:nvPr>
        </p:nvGraphicFramePr>
        <p:xfrm>
          <a:off x="35496" y="72008"/>
          <a:ext cx="9144000" cy="4948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7695" cy="9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51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496" y="915566"/>
            <a:ext cx="914400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" pitchFamily="18" charset="0"/>
                <a:cs typeface="Times" pitchFamily="18" charset="0"/>
              </a:rPr>
              <a:t>3.1. </a:t>
            </a:r>
            <a:r>
              <a:rPr lang="en-US" dirty="0" err="1">
                <a:latin typeface="Times" pitchFamily="18" charset="0"/>
                <a:cs typeface="Times" pitchFamily="18" charset="0"/>
              </a:rPr>
              <a:t>L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âm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sàng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" pitchFamily="18" charset="0"/>
                <a:cs typeface="Times" pitchFamily="18" charset="0"/>
              </a:rPr>
              <a:t>3.1.1. </a:t>
            </a:r>
            <a:r>
              <a:rPr lang="en-US" dirty="0" err="1">
                <a:latin typeface="Times" pitchFamily="18" charset="0"/>
                <a:cs typeface="Times" pitchFamily="18" charset="0"/>
              </a:rPr>
              <a:t>X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ơ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gan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giai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đoạn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còn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bù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18109"/>
            <a:ext cx="3479304" cy="24826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71600" y="4659982"/>
            <a:ext cx="2818656" cy="303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Triệu</a:t>
            </a:r>
            <a:r>
              <a:rPr lang="en-US" sz="2200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chứng</a:t>
            </a:r>
            <a:r>
              <a:rPr lang="en-US" sz="2200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cơ</a:t>
            </a:r>
            <a:r>
              <a:rPr lang="en-US" sz="2200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năng</a:t>
            </a:r>
            <a:endParaRPr lang="en-US" sz="2200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99828"/>
            <a:ext cx="3476542" cy="248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123598" y="4583378"/>
            <a:ext cx="3429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Triệu</a:t>
            </a:r>
            <a:r>
              <a:rPr lang="en-US" sz="2200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chứng</a:t>
            </a:r>
            <a:r>
              <a:rPr lang="en-US" sz="2200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thực</a:t>
            </a:r>
            <a:r>
              <a:rPr lang="en-US" sz="2200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thể</a:t>
            </a:r>
            <a:endParaRPr lang="en-US" sz="2200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39762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3. </a:t>
            </a:r>
            <a:r>
              <a:rPr lang="en-US" sz="2400" b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</a:t>
            </a:r>
            <a:r>
              <a:rPr lang="en-US" sz="2400" b="1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riệu</a:t>
            </a:r>
            <a:r>
              <a:rPr lang="en-US" sz="24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chứng</a:t>
            </a:r>
            <a:r>
              <a:rPr lang="en-US" sz="24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7695" cy="9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3. </a:t>
            </a:r>
            <a:r>
              <a:rPr lang="en-US" sz="2400" b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</a:t>
            </a:r>
            <a:r>
              <a:rPr lang="en-US" sz="2400" b="1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riệu</a:t>
            </a:r>
            <a:r>
              <a:rPr lang="en-US" sz="24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chứng</a:t>
            </a:r>
            <a:r>
              <a:rPr lang="en-US" sz="24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86680" y="699542"/>
            <a:ext cx="5105400" cy="430010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Times" pitchFamily="18" charset="0"/>
                <a:cs typeface="Times" pitchFamily="18" charset="0"/>
              </a:rPr>
              <a:t>3.1.2. </a:t>
            </a:r>
            <a:r>
              <a:rPr lang="en-US" dirty="0" err="1">
                <a:latin typeface="Times" pitchFamily="18" charset="0"/>
                <a:cs typeface="Times" pitchFamily="18" charset="0"/>
              </a:rPr>
              <a:t>X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ơ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gan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giai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đoạn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mất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bù</a:t>
            </a:r>
            <a:r>
              <a:rPr lang="en-US" dirty="0">
                <a:latin typeface="Times" pitchFamily="18" charset="0"/>
                <a:cs typeface="Times" pitchFamily="18" charset="0"/>
              </a:rPr>
              <a:t>:</a:t>
            </a:r>
            <a:endParaRPr lang="en-US" dirty="0" smtClean="0">
              <a:latin typeface="Times" pitchFamily="18" charset="0"/>
              <a:cs typeface="Times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vi-VN" dirty="0" smtClean="0">
                <a:latin typeface="Times" pitchFamily="18" charset="0"/>
                <a:cs typeface="Times" pitchFamily="18" charset="0"/>
              </a:rPr>
              <a:t>Hội chứng suy gan: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Xuất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huyết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, </a:t>
            </a:r>
            <a:r>
              <a:rPr lang="vi-VN" dirty="0" smtClean="0">
                <a:latin typeface="Times" pitchFamily="18" charset="0"/>
                <a:cs typeface="Times" pitchFamily="18" charset="0"/>
              </a:rPr>
              <a:t>lông tóc dể rụng, ngón tay dùi trống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, </a:t>
            </a:r>
            <a:r>
              <a:rPr lang="vi-VN" dirty="0" smtClean="0">
                <a:latin typeface="Times" pitchFamily="18" charset="0"/>
                <a:cs typeface="Times" pitchFamily="18" charset="0"/>
              </a:rPr>
              <a:t>2 chân phù mềm, nốt giãn mạch hình sao ở ngực và lưng, hồng ban lòng 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 </a:t>
            </a:r>
            <a:r>
              <a:rPr lang="vi-VN" dirty="0" smtClean="0">
                <a:latin typeface="Times" pitchFamily="18" charset="0"/>
                <a:cs typeface="Times" pitchFamily="18" charset="0"/>
              </a:rPr>
              <a:t>bàn tay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,</a:t>
            </a:r>
            <a:r>
              <a:rPr lang="vi-VN" dirty="0" smtClean="0">
                <a:latin typeface="Times" pitchFamily="18" charset="0"/>
                <a:cs typeface="Times" pitchFamily="18" charset="0"/>
              </a:rPr>
              <a:t> vú lớn, gan nhỏ lại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vi-VN" dirty="0" smtClean="0">
                <a:latin typeface="Times" pitchFamily="18" charset="0"/>
                <a:cs typeface="Times" pitchFamily="18" charset="0"/>
              </a:rPr>
              <a:t>Hội chứng tăng áp tĩnh mạch cửa: Khởi đầu là dấu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hiệu</a:t>
            </a:r>
            <a:r>
              <a:rPr lang="vi-VN" dirty="0" smtClean="0">
                <a:latin typeface="Times" pitchFamily="18" charset="0"/>
                <a:cs typeface="Times" pitchFamily="18" charset="0"/>
              </a:rPr>
              <a:t> trướng hơi h</a:t>
            </a:r>
            <a:r>
              <a:rPr lang="en-US" dirty="0" err="1" smtClean="0">
                <a:latin typeface="Times" pitchFamily="18" charset="0"/>
                <a:cs typeface="Times" pitchFamily="18" charset="0"/>
              </a:rPr>
              <a:t>oặc</a:t>
            </a:r>
            <a:r>
              <a:rPr lang="vi-VN" dirty="0" smtClean="0">
                <a:latin typeface="Times" pitchFamily="18" charset="0"/>
                <a:cs typeface="Times" pitchFamily="18" charset="0"/>
              </a:rPr>
              <a:t> đi cầu phân sệt</a:t>
            </a:r>
            <a:r>
              <a:rPr lang="en-US" dirty="0">
                <a:latin typeface="Times" pitchFamily="18" charset="0"/>
                <a:cs typeface="Times" pitchFamily="18" charset="0"/>
              </a:rPr>
              <a:t>,</a:t>
            </a:r>
            <a:r>
              <a:rPr lang="vi-VN" dirty="0" smtClean="0">
                <a:latin typeface="Times" pitchFamily="18" charset="0"/>
                <a:cs typeface="Times" pitchFamily="18" charset="0"/>
              </a:rPr>
              <a:t> đi cầu ra máu, nôn máu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992" y="974771"/>
            <a:ext cx="2438400" cy="199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992" y="3003798"/>
            <a:ext cx="2438400" cy="203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7695" cy="9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3. </a:t>
            </a:r>
            <a:r>
              <a:rPr lang="en-US" sz="2400" b="1" dirty="0" err="1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</a:t>
            </a:r>
            <a:r>
              <a:rPr lang="en-US" sz="2400" b="1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riệu</a:t>
            </a:r>
            <a:r>
              <a:rPr lang="en-US" sz="24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chứng</a:t>
            </a:r>
            <a:r>
              <a:rPr lang="en-US" sz="24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63638"/>
            <a:ext cx="3960440" cy="2552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0" y="915567"/>
            <a:ext cx="3788971" cy="24482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147814"/>
            <a:ext cx="3995936" cy="18516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7695" cy="9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709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3. </a:t>
            </a:r>
            <a:r>
              <a:rPr lang="en-US" sz="2400" b="1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Triệu</a:t>
            </a:r>
            <a:r>
              <a:rPr lang="en-US" sz="24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chứng</a:t>
            </a:r>
            <a:r>
              <a:rPr lang="en-US" sz="24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9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2" r="994"/>
          <a:stretch/>
        </p:blipFill>
        <p:spPr>
          <a:xfrm rot="16200000">
            <a:off x="996678" y="-60448"/>
            <a:ext cx="1728312" cy="36801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527" y="942507"/>
            <a:ext cx="3487929" cy="17012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16236" y="2708818"/>
            <a:ext cx="3714738" cy="301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dirty="0">
                <a:solidFill>
                  <a:schemeClr val="tx1"/>
                </a:solidFill>
                <a:latin typeface="+mj-lt"/>
              </a:rPr>
              <a:t>Xét nghiệm chức năng gan 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014" y="3040732"/>
            <a:ext cx="2457104" cy="18987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03" y="3017841"/>
            <a:ext cx="3095901" cy="178615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1564" y="4803998"/>
            <a:ext cx="3406140" cy="270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29349" y="4759367"/>
            <a:ext cx="2886005" cy="395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23245" y="4759367"/>
            <a:ext cx="2606104" cy="360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1198" y="2643758"/>
            <a:ext cx="3714738" cy="431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dirty="0">
                <a:solidFill>
                  <a:schemeClr val="tx1"/>
                </a:solidFill>
                <a:latin typeface="+mj-lt"/>
              </a:rPr>
              <a:t>Xét </a:t>
            </a:r>
            <a:r>
              <a:rPr lang="vi-VN" sz="2000" dirty="0" smtClean="0">
                <a:solidFill>
                  <a:schemeClr val="tx1"/>
                </a:solidFill>
                <a:latin typeface="+mj-lt"/>
              </a:rPr>
              <a:t>nghiệ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</a:t>
            </a:r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5806"/>
            <a:ext cx="378921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-13854" y="483518"/>
            <a:ext cx="3714738" cy="431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3.2.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ận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7695" cy="94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NỘI DUNG TRÌNH BÀY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79&quot;/&gt;&lt;/object&gt;&lt;object type=&quot;3&quot; unique_id=&quot;10006&quot;&gt;&lt;property id=&quot;20148&quot; value=&quot;5&quot;/&gt;&lt;property id=&quot;20300&quot; value=&quot;Slide 4 - &amp;quot;1. Định nghĩa:&amp;quot;&quot;/&gt;&lt;property id=&quot;20307&quot; value=&quot;259&quot;/&gt;&lt;/object&gt;&lt;object type=&quot;3&quot; unique_id=&quot;10007&quot;&gt;&lt;property id=&quot;20148&quot; value=&quot;5&quot;/&gt;&lt;property id=&quot;20300&quot; value=&quot;Slide 5 - &amp;quot;2. Nguyên nhân:&amp;quot;&quot;/&gt;&lt;property id=&quot;20307&quot; value=&quot;280&quot;/&gt;&lt;/object&gt;&lt;object type=&quot;3&quot; unique_id=&quot;10008&quot;&gt;&lt;property id=&quot;20148&quot; value=&quot;5&quot;/&gt;&lt;property id=&quot;20300&quot; value=&quot;Slide 6 - &amp;quot;3. Triệu chứng: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3. Triệu chứng:&amp;quot;&quot;/&gt;&lt;property id=&quot;20307&quot; value=&quot;262&quot;/&gt;&lt;/object&gt;&lt;object type=&quot;3&quot; unique_id=&quot;10010&quot;&gt;&lt;property id=&quot;20148&quot; value=&quot;5&quot;/&gt;&lt;property id=&quot;20300&quot; value=&quot;Slide 8 - &amp;quot;3. Triệu chứng:&amp;quot;&quot;/&gt;&lt;property id=&quot;20307&quot; value=&quot;263&quot;/&gt;&lt;/object&gt;&lt;object type=&quot;3&quot; unique_id=&quot;10011&quot;&gt;&lt;property id=&quot;20148&quot; value=&quot;5&quot;/&gt;&lt;property id=&quot;20300&quot; value=&quot;Slide 9 - &amp;quot;3. Triệu chứng:&amp;quot;&quot;/&gt;&lt;property id=&quot;20307&quot; value=&quot;264&quot;/&gt;&lt;/object&gt;&lt;object type=&quot;3&quot; unique_id=&quot;10012&quot;&gt;&lt;property id=&quot;20148&quot; value=&quot;5&quot;/&gt;&lt;property id=&quot;20300&quot; value=&quot;Slide 10 - &amp;quot;4. Tiên lượng và biến chứng:&amp;quot;&quot;/&gt;&lt;property id=&quot;20307&quot; value=&quot;265&quot;/&gt;&lt;/object&gt;&lt;object type=&quot;3&quot; unique_id=&quot;10013&quot;&gt;&lt;property id=&quot;20148&quot; value=&quot;5&quot;/&gt;&lt;property id=&quot;20300&quot; value=&quot;Slide 11 - &amp;quot;4. Tiên lượng và biến chứng:&amp;quot;&quot;/&gt;&lt;property id=&quot;20307&quot; value=&quot;266&quot;/&gt;&lt;/object&gt;&lt;object type=&quot;3&quot; unique_id=&quot;10014&quot;&gt;&lt;property id=&quot;20148&quot; value=&quot;5&quot;/&gt;&lt;property id=&quot;20300&quot; value=&quot;Slide 12 - &amp;quot;4. Tiên lượng và biến chứng:&amp;quot;&quot;/&gt;&lt;property id=&quot;20307&quot; value=&quot;267&quot;/&gt;&lt;/object&gt;&lt;object type=&quot;3&quot; unique_id=&quot;10015&quot;&gt;&lt;property id=&quot;20148&quot; value=&quot;5&quot;/&gt;&lt;property id=&quot;20300&quot; value=&quot;Slide 13 - &amp;quot;4. Tiên lượng và biến chứng:&amp;quot;&quot;/&gt;&lt;property id=&quot;20307&quot; value=&quot;268&quot;/&gt;&lt;/object&gt;&lt;object type=&quot;3&quot; unique_id=&quot;10016&quot;&gt;&lt;property id=&quot;20148&quot; value=&quot;5&quot;/&gt;&lt;property id=&quot;20300&quot; value=&quot;Slide 14 - &amp;quot;5. Điều trị:&amp;quot;&quot;/&gt;&lt;property id=&quot;20307&quot; value=&quot;281&quot;/&gt;&lt;/object&gt;&lt;object type=&quot;3&quot; unique_id=&quot;10017&quot;&gt;&lt;property id=&quot;20148&quot; value=&quot;5&quot;/&gt;&lt;property id=&quot;20300&quot; value=&quot;Slide 15 - &amp;quot;5. Điều trị:&amp;quot;&quot;/&gt;&lt;property id=&quot;20307&quot; value=&quot;269&quot;/&gt;&lt;/object&gt;&lt;object type=&quot;3&quot; unique_id=&quot;10018&quot;&gt;&lt;property id=&quot;20148&quot; value=&quot;5&quot;/&gt;&lt;property id=&quot;20300&quot; value=&quot;Slide 16 - &amp;quot;5. Điều trị:&amp;quot;&quot;/&gt;&lt;property id=&quot;20307&quot; value=&quot;282&quot;/&gt;&lt;/object&gt;&lt;object type=&quot;3&quot; unique_id=&quot;10019&quot;&gt;&lt;property id=&quot;20148&quot; value=&quot;5&quot;/&gt;&lt;property id=&quot;20300&quot; value=&quot;Slide 17&quot;/&gt;&lt;property id=&quot;20307&quot; value=&quot;270&quot;/&gt;&lt;/object&gt;&lt;object type=&quot;3&quot; unique_id=&quot;10020&quot;&gt;&lt;property id=&quot;20148&quot; value=&quot;5&quot;/&gt;&lt;property id=&quot;20300&quot; value=&quot;Slide 18 - &amp;quot;5. Điều trị:&amp;quot;&quot;/&gt;&lt;property id=&quot;20307&quot; value=&quot;276&quot;/&gt;&lt;/object&gt;&lt;object type=&quot;3&quot; unique_id=&quot;10021&quot;&gt;&lt;property id=&quot;20148&quot; value=&quot;5&quot;/&gt;&lt;property id=&quot;20300&quot; value=&quot;Slide 19&quot;/&gt;&lt;property id=&quot;20307&quot; value=&quot;277&quot;/&gt;&lt;/object&gt;&lt;/object&gt;&lt;object type=&quot;8&quot; unique_id=&quot;1004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797</Words>
  <Application>Microsoft Office PowerPoint</Application>
  <PresentationFormat>On-screen Show (16:9)</PresentationFormat>
  <Paragraphs>149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Custom Design</vt:lpstr>
      <vt:lpstr>PowerPoint Presentation</vt:lpstr>
      <vt:lpstr>NỘI DUNG TRÌNH BÀY</vt:lpstr>
      <vt:lpstr>PowerPoint Presentation</vt:lpstr>
      <vt:lpstr>1. Định nghĩa:</vt:lpstr>
      <vt:lpstr>2. Nguyên nhân:</vt:lpstr>
      <vt:lpstr>3. Triệu chứng:</vt:lpstr>
      <vt:lpstr>3. Triệu chứng:</vt:lpstr>
      <vt:lpstr>3. Triệu chứng:</vt:lpstr>
      <vt:lpstr>3. Triệu chứng:</vt:lpstr>
      <vt:lpstr>4. Tiên lượng và biến chứng:</vt:lpstr>
      <vt:lpstr>4. Tiên lượng và biến chứng:</vt:lpstr>
      <vt:lpstr>4. Tiên lượng và biến chứng:</vt:lpstr>
      <vt:lpstr>4. Tiên lượng và biến chứng:</vt:lpstr>
      <vt:lpstr>5. Điều trị:</vt:lpstr>
      <vt:lpstr>5. Điều trị:</vt:lpstr>
      <vt:lpstr>5. Điều trị:</vt:lpstr>
      <vt:lpstr>PowerPoint Presentation</vt:lpstr>
      <vt:lpstr>5. Điều trị: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AutoBVT</cp:lastModifiedBy>
  <cp:revision>81</cp:revision>
  <dcterms:created xsi:type="dcterms:W3CDTF">2014-04-01T16:27:38Z</dcterms:created>
  <dcterms:modified xsi:type="dcterms:W3CDTF">2018-05-11T08:45:14Z</dcterms:modified>
</cp:coreProperties>
</file>