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</p:sldIdLst>
  <p:sldSz cx="9144000" cy="5143500" type="screen16x9"/>
  <p:notesSz cx="6858000" cy="9144000"/>
  <p:custDataLst>
    <p:tags r:id="rId22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53" autoAdjust="0"/>
  </p:normalViewPr>
  <p:slideViewPr>
    <p:cSldViewPr>
      <p:cViewPr>
        <p:scale>
          <a:sx n="100" d="100"/>
          <a:sy n="100" d="100"/>
        </p:scale>
        <p:origin x="129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446FC9-71B8-4A47-B825-8ABE47EE8F4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45A58BD-E090-4A90-A773-EF45BA5CFF71}">
      <dgm:prSet phldrT="[Text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Bùi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Thị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Bích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Ngọc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1E46EE3-2360-4B5D-A698-53A1785E5047}" type="parTrans" cxnId="{FF89DBAA-501A-4B71-A307-3FD63EDCA0D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480CBFB-A57E-4735-B4CB-8201F7A6E427}" type="sibTrans" cxnId="{FF89DBAA-501A-4B71-A307-3FD63EDCA0D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62709F1-7368-4A5B-B948-FFC7F10200DA}">
      <dgm:prSet phldrT="[Text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Trần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Thị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Thùy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Dung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D99A043-4774-4F13-AC0A-86664F429DB1}" type="parTrans" cxnId="{96E3741B-DD25-4BB7-B37B-836E9587981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24E4642-7DF9-4C27-86DE-A8E7A51AE943}" type="sibTrans" cxnId="{96E3741B-DD25-4BB7-B37B-836E9587981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FE4DBC9-BE8A-4EA4-B329-B8AA98C09D5C}">
      <dgm:prSet phldrT="[Text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Huỳnh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Nguyện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Hiếu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Linh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2D1D4B1-3146-42B7-8126-C2BA788C79F9}" type="parTrans" cxnId="{14EB94FA-BD0C-4F72-8AA8-30318E9225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B5FE52AB-7628-407C-9AA4-32590CE7C49D}" type="sibTrans" cxnId="{14EB94FA-BD0C-4F72-8AA8-30318E9225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BFADCF-CE66-4D14-BD12-53F896FEF8EB}">
      <dgm:prSet phldrT="[Text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Nguyễn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Cẩm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Linh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63BEDB12-7C34-4309-9463-14B3B47F26FE}" type="parTrans" cxnId="{2102D447-60F4-4E8B-A490-DD27D6CCC8C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D781C45-F7FB-4D08-A625-81F2851C5B5E}" type="sibTrans" cxnId="{2102D447-60F4-4E8B-A490-DD27D6CCC8C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6D514C5-9AE0-4F96-A701-D7C4B4FF8D63}">
      <dgm:prSet phldrT="[Text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Nguyễn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Thị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Diễm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Duyên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4E715E8-97AE-48A6-BE33-0D8267F6EAD6}" type="parTrans" cxnId="{CAE6C249-5AD4-405A-8FA2-10533C0F1BD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4C64ACF-D06A-4683-A902-7CBC2D83B047}" type="sibTrans" cxnId="{CAE6C249-5AD4-405A-8FA2-10533C0F1BD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ED7913B-CDBA-4AC1-870E-C5119515883D}">
      <dgm:prSet phldrT="[Text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Đặng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Thị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Thanh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Chi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F8B601C-23D4-4281-A756-03A7B3307A2B}" type="parTrans" cxnId="{16B4C321-9A91-435E-B086-700322097FF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BD7BA04-DCE0-47EC-A596-AE37AF2D7490}" type="sibTrans" cxnId="{16B4C321-9A91-435E-B086-700322097FF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B17CEE1-D95F-4930-A499-4DC10041443B}" type="pres">
      <dgm:prSet presAssocID="{79446FC9-71B8-4A47-B825-8ABE47EE8F4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A91CC26-FEBA-4530-A35E-13E4020B4FC7}" type="pres">
      <dgm:prSet presAssocID="{79446FC9-71B8-4A47-B825-8ABE47EE8F4B}" presName="Name1" presStyleCnt="0"/>
      <dgm:spPr/>
    </dgm:pt>
    <dgm:pt modelId="{3474AFB8-0FD5-4B0E-9014-C8CFE61726F4}" type="pres">
      <dgm:prSet presAssocID="{79446FC9-71B8-4A47-B825-8ABE47EE8F4B}" presName="cycle" presStyleCnt="0"/>
      <dgm:spPr/>
    </dgm:pt>
    <dgm:pt modelId="{03DC8963-BE0D-4DC1-8EDC-4EE2762CC9E9}" type="pres">
      <dgm:prSet presAssocID="{79446FC9-71B8-4A47-B825-8ABE47EE8F4B}" presName="srcNode" presStyleLbl="node1" presStyleIdx="0" presStyleCnt="6"/>
      <dgm:spPr/>
    </dgm:pt>
    <dgm:pt modelId="{57EF8705-5D2A-49E4-8C57-B20808817980}" type="pres">
      <dgm:prSet presAssocID="{79446FC9-71B8-4A47-B825-8ABE47EE8F4B}" presName="conn" presStyleLbl="parChTrans1D2" presStyleIdx="0" presStyleCnt="1"/>
      <dgm:spPr/>
      <dgm:t>
        <a:bodyPr/>
        <a:lstStyle/>
        <a:p>
          <a:endParaRPr lang="en-US"/>
        </a:p>
      </dgm:t>
    </dgm:pt>
    <dgm:pt modelId="{6A68D810-AF9C-4413-A1F5-53A72E726AE6}" type="pres">
      <dgm:prSet presAssocID="{79446FC9-71B8-4A47-B825-8ABE47EE8F4B}" presName="extraNode" presStyleLbl="node1" presStyleIdx="0" presStyleCnt="6"/>
      <dgm:spPr/>
    </dgm:pt>
    <dgm:pt modelId="{5AB1A4F7-9FB2-40B7-BFA0-09380380D026}" type="pres">
      <dgm:prSet presAssocID="{79446FC9-71B8-4A47-B825-8ABE47EE8F4B}" presName="dstNode" presStyleLbl="node1" presStyleIdx="0" presStyleCnt="6"/>
      <dgm:spPr/>
    </dgm:pt>
    <dgm:pt modelId="{9E80B170-3479-4512-9D78-3F7E393201B6}" type="pres">
      <dgm:prSet presAssocID="{245A58BD-E090-4A90-A773-EF45BA5CFF71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EC03F-3DC0-4482-B80D-06FEE603C7D4}" type="pres">
      <dgm:prSet presAssocID="{245A58BD-E090-4A90-A773-EF45BA5CFF71}" presName="accent_1" presStyleCnt="0"/>
      <dgm:spPr/>
    </dgm:pt>
    <dgm:pt modelId="{EABC9AE3-1ED7-4F2A-9B4C-09FBF6210E38}" type="pres">
      <dgm:prSet presAssocID="{245A58BD-E090-4A90-A773-EF45BA5CFF71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BDE3B74-9AD2-4BF1-9D57-8DD7395BDE5A}" type="pres">
      <dgm:prSet presAssocID="{17BFADCF-CE66-4D14-BD12-53F896FEF8E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7CBFD-9AC6-4E8C-97F8-C6EF693613E8}" type="pres">
      <dgm:prSet presAssocID="{17BFADCF-CE66-4D14-BD12-53F896FEF8EB}" presName="accent_2" presStyleCnt="0"/>
      <dgm:spPr/>
    </dgm:pt>
    <dgm:pt modelId="{E6C88F5B-BD56-4099-AE82-6879F63BA4BA}" type="pres">
      <dgm:prSet presAssocID="{17BFADCF-CE66-4D14-BD12-53F896FEF8EB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E38F86D-0848-4F32-80E3-4680EA000B6A}" type="pres">
      <dgm:prSet presAssocID="{76D514C5-9AE0-4F96-A701-D7C4B4FF8D63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E3C74-A578-496B-AD26-7675CD854C7B}" type="pres">
      <dgm:prSet presAssocID="{76D514C5-9AE0-4F96-A701-D7C4B4FF8D63}" presName="accent_3" presStyleCnt="0"/>
      <dgm:spPr/>
    </dgm:pt>
    <dgm:pt modelId="{EBD7D528-1DAE-4350-9C86-84664A5E082C}" type="pres">
      <dgm:prSet presAssocID="{76D514C5-9AE0-4F96-A701-D7C4B4FF8D63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CAFF289-F9FA-46A2-8AE3-3A11D80D5248}" type="pres">
      <dgm:prSet presAssocID="{DED7913B-CDBA-4AC1-870E-C5119515883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C1908-4093-4F87-9849-1FBA443F0AE2}" type="pres">
      <dgm:prSet presAssocID="{DED7913B-CDBA-4AC1-870E-C5119515883D}" presName="accent_4" presStyleCnt="0"/>
      <dgm:spPr/>
    </dgm:pt>
    <dgm:pt modelId="{CBCFF92B-6701-46E3-92BC-7A396119C861}" type="pres">
      <dgm:prSet presAssocID="{DED7913B-CDBA-4AC1-870E-C5119515883D}" presName="accentRepeatNode" presStyleLbl="solidFgAcc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B1F75AD-F5B7-46D8-A052-1B040720DED2}" type="pres">
      <dgm:prSet presAssocID="{F62709F1-7368-4A5B-B948-FFC7F10200D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B7047-0F89-446F-9092-A55A70281EB5}" type="pres">
      <dgm:prSet presAssocID="{F62709F1-7368-4A5B-B948-FFC7F10200DA}" presName="accent_5" presStyleCnt="0"/>
      <dgm:spPr/>
    </dgm:pt>
    <dgm:pt modelId="{6578AD86-4D96-4F3E-AC36-B3F0B426D22C}" type="pres">
      <dgm:prSet presAssocID="{F62709F1-7368-4A5B-B948-FFC7F10200DA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599E438-D0E5-4066-AC34-C931750FFE20}" type="pres">
      <dgm:prSet presAssocID="{4FE4DBC9-BE8A-4EA4-B329-B8AA98C09D5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2BC9E-B46F-463E-9DD2-08B273B83833}" type="pres">
      <dgm:prSet presAssocID="{4FE4DBC9-BE8A-4EA4-B329-B8AA98C09D5C}" presName="accent_6" presStyleCnt="0"/>
      <dgm:spPr/>
    </dgm:pt>
    <dgm:pt modelId="{A4DE0C58-60D7-4F0F-B14B-2FDD091C41EC}" type="pres">
      <dgm:prSet presAssocID="{4FE4DBC9-BE8A-4EA4-B329-B8AA98C09D5C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FF89DBAA-501A-4B71-A307-3FD63EDCA0D6}" srcId="{79446FC9-71B8-4A47-B825-8ABE47EE8F4B}" destId="{245A58BD-E090-4A90-A773-EF45BA5CFF71}" srcOrd="0" destOrd="0" parTransId="{21E46EE3-2360-4B5D-A698-53A1785E5047}" sibTransId="{3480CBFB-A57E-4735-B4CB-8201F7A6E427}"/>
    <dgm:cxn modelId="{14EB94FA-BD0C-4F72-8AA8-30318E922528}" srcId="{79446FC9-71B8-4A47-B825-8ABE47EE8F4B}" destId="{4FE4DBC9-BE8A-4EA4-B329-B8AA98C09D5C}" srcOrd="5" destOrd="0" parTransId="{E2D1D4B1-3146-42B7-8126-C2BA788C79F9}" sibTransId="{B5FE52AB-7628-407C-9AA4-32590CE7C49D}"/>
    <dgm:cxn modelId="{FB05DA74-A685-480F-95B7-4E8415A287C9}" type="presOf" srcId="{17BFADCF-CE66-4D14-BD12-53F896FEF8EB}" destId="{EBDE3B74-9AD2-4BF1-9D57-8DD7395BDE5A}" srcOrd="0" destOrd="0" presId="urn:microsoft.com/office/officeart/2008/layout/VerticalCurvedList"/>
    <dgm:cxn modelId="{FF18A6E3-4E42-4921-8D71-640AFF970DEE}" type="presOf" srcId="{F62709F1-7368-4A5B-B948-FFC7F10200DA}" destId="{4B1F75AD-F5B7-46D8-A052-1B040720DED2}" srcOrd="0" destOrd="0" presId="urn:microsoft.com/office/officeart/2008/layout/VerticalCurvedList"/>
    <dgm:cxn modelId="{16B4C321-9A91-435E-B086-700322097FF5}" srcId="{79446FC9-71B8-4A47-B825-8ABE47EE8F4B}" destId="{DED7913B-CDBA-4AC1-870E-C5119515883D}" srcOrd="3" destOrd="0" parTransId="{2F8B601C-23D4-4281-A756-03A7B3307A2B}" sibTransId="{ABD7BA04-DCE0-47EC-A596-AE37AF2D7490}"/>
    <dgm:cxn modelId="{6E48F498-A684-40B7-B1C8-B5666B0C35F4}" type="presOf" srcId="{79446FC9-71B8-4A47-B825-8ABE47EE8F4B}" destId="{2B17CEE1-D95F-4930-A499-4DC10041443B}" srcOrd="0" destOrd="0" presId="urn:microsoft.com/office/officeart/2008/layout/VerticalCurvedList"/>
    <dgm:cxn modelId="{96E3741B-DD25-4BB7-B37B-836E9587981E}" srcId="{79446FC9-71B8-4A47-B825-8ABE47EE8F4B}" destId="{F62709F1-7368-4A5B-B948-FFC7F10200DA}" srcOrd="4" destOrd="0" parTransId="{AD99A043-4774-4F13-AC0A-86664F429DB1}" sibTransId="{F24E4642-7DF9-4C27-86DE-A8E7A51AE943}"/>
    <dgm:cxn modelId="{CAE6C249-5AD4-405A-8FA2-10533C0F1BD3}" srcId="{79446FC9-71B8-4A47-B825-8ABE47EE8F4B}" destId="{76D514C5-9AE0-4F96-A701-D7C4B4FF8D63}" srcOrd="2" destOrd="0" parTransId="{B4E715E8-97AE-48A6-BE33-0D8267F6EAD6}" sibTransId="{A4C64ACF-D06A-4683-A902-7CBC2D83B047}"/>
    <dgm:cxn modelId="{8C09951D-9C7E-495E-A567-6BEA0FE9E12B}" type="presOf" srcId="{3480CBFB-A57E-4735-B4CB-8201F7A6E427}" destId="{57EF8705-5D2A-49E4-8C57-B20808817980}" srcOrd="0" destOrd="0" presId="urn:microsoft.com/office/officeart/2008/layout/VerticalCurvedList"/>
    <dgm:cxn modelId="{89AC6E08-F3F3-4FF4-B48A-49EEE901E196}" type="presOf" srcId="{DED7913B-CDBA-4AC1-870E-C5119515883D}" destId="{CCAFF289-F9FA-46A2-8AE3-3A11D80D5248}" srcOrd="0" destOrd="0" presId="urn:microsoft.com/office/officeart/2008/layout/VerticalCurvedList"/>
    <dgm:cxn modelId="{2389DD48-A62E-48D6-AB08-FEE93A4D6DE5}" type="presOf" srcId="{4FE4DBC9-BE8A-4EA4-B329-B8AA98C09D5C}" destId="{5599E438-D0E5-4066-AC34-C931750FFE20}" srcOrd="0" destOrd="0" presId="urn:microsoft.com/office/officeart/2008/layout/VerticalCurvedList"/>
    <dgm:cxn modelId="{E5349A9F-FEB4-4031-8A49-99958BE3EDDD}" type="presOf" srcId="{76D514C5-9AE0-4F96-A701-D7C4B4FF8D63}" destId="{3E38F86D-0848-4F32-80E3-4680EA000B6A}" srcOrd="0" destOrd="0" presId="urn:microsoft.com/office/officeart/2008/layout/VerticalCurvedList"/>
    <dgm:cxn modelId="{2102D447-60F4-4E8B-A490-DD27D6CCC8CB}" srcId="{79446FC9-71B8-4A47-B825-8ABE47EE8F4B}" destId="{17BFADCF-CE66-4D14-BD12-53F896FEF8EB}" srcOrd="1" destOrd="0" parTransId="{63BEDB12-7C34-4309-9463-14B3B47F26FE}" sibTransId="{1D781C45-F7FB-4D08-A625-81F2851C5B5E}"/>
    <dgm:cxn modelId="{A5EF88CB-ACB8-438E-8532-4241D4F3C6B2}" type="presOf" srcId="{245A58BD-E090-4A90-A773-EF45BA5CFF71}" destId="{9E80B170-3479-4512-9D78-3F7E393201B6}" srcOrd="0" destOrd="0" presId="urn:microsoft.com/office/officeart/2008/layout/VerticalCurvedList"/>
    <dgm:cxn modelId="{F7D93F8F-372E-4002-AF1B-C4B6AC6A764D}" type="presParOf" srcId="{2B17CEE1-D95F-4930-A499-4DC10041443B}" destId="{6A91CC26-FEBA-4530-A35E-13E4020B4FC7}" srcOrd="0" destOrd="0" presId="urn:microsoft.com/office/officeart/2008/layout/VerticalCurvedList"/>
    <dgm:cxn modelId="{F7C2F415-F4E3-4A99-8D53-506AF8B2447E}" type="presParOf" srcId="{6A91CC26-FEBA-4530-A35E-13E4020B4FC7}" destId="{3474AFB8-0FD5-4B0E-9014-C8CFE61726F4}" srcOrd="0" destOrd="0" presId="urn:microsoft.com/office/officeart/2008/layout/VerticalCurvedList"/>
    <dgm:cxn modelId="{5589AAF8-E45A-42EC-BF6E-B3BDBC0536AB}" type="presParOf" srcId="{3474AFB8-0FD5-4B0E-9014-C8CFE61726F4}" destId="{03DC8963-BE0D-4DC1-8EDC-4EE2762CC9E9}" srcOrd="0" destOrd="0" presId="urn:microsoft.com/office/officeart/2008/layout/VerticalCurvedList"/>
    <dgm:cxn modelId="{622EF374-F821-4AD1-B5AB-D259DFF91B21}" type="presParOf" srcId="{3474AFB8-0FD5-4B0E-9014-C8CFE61726F4}" destId="{57EF8705-5D2A-49E4-8C57-B20808817980}" srcOrd="1" destOrd="0" presId="urn:microsoft.com/office/officeart/2008/layout/VerticalCurvedList"/>
    <dgm:cxn modelId="{E369A029-7018-4ABF-AD03-D4428D7929EE}" type="presParOf" srcId="{3474AFB8-0FD5-4B0E-9014-C8CFE61726F4}" destId="{6A68D810-AF9C-4413-A1F5-53A72E726AE6}" srcOrd="2" destOrd="0" presId="urn:microsoft.com/office/officeart/2008/layout/VerticalCurvedList"/>
    <dgm:cxn modelId="{7CDD3052-FAFC-40EE-A5C4-CE94513975EA}" type="presParOf" srcId="{3474AFB8-0FD5-4B0E-9014-C8CFE61726F4}" destId="{5AB1A4F7-9FB2-40B7-BFA0-09380380D026}" srcOrd="3" destOrd="0" presId="urn:microsoft.com/office/officeart/2008/layout/VerticalCurvedList"/>
    <dgm:cxn modelId="{DE454A1F-0A95-494B-B1CA-D5E3BA5FA0BA}" type="presParOf" srcId="{6A91CC26-FEBA-4530-A35E-13E4020B4FC7}" destId="{9E80B170-3479-4512-9D78-3F7E393201B6}" srcOrd="1" destOrd="0" presId="urn:microsoft.com/office/officeart/2008/layout/VerticalCurvedList"/>
    <dgm:cxn modelId="{028155D3-F227-4217-BB91-310831398BEF}" type="presParOf" srcId="{6A91CC26-FEBA-4530-A35E-13E4020B4FC7}" destId="{59DEC03F-3DC0-4482-B80D-06FEE603C7D4}" srcOrd="2" destOrd="0" presId="urn:microsoft.com/office/officeart/2008/layout/VerticalCurvedList"/>
    <dgm:cxn modelId="{E5FC6875-3903-47E4-A9EF-59536201E930}" type="presParOf" srcId="{59DEC03F-3DC0-4482-B80D-06FEE603C7D4}" destId="{EABC9AE3-1ED7-4F2A-9B4C-09FBF6210E38}" srcOrd="0" destOrd="0" presId="urn:microsoft.com/office/officeart/2008/layout/VerticalCurvedList"/>
    <dgm:cxn modelId="{CDAFD5BB-7CC0-4CA0-BEC9-6F41698C20D9}" type="presParOf" srcId="{6A91CC26-FEBA-4530-A35E-13E4020B4FC7}" destId="{EBDE3B74-9AD2-4BF1-9D57-8DD7395BDE5A}" srcOrd="3" destOrd="0" presId="urn:microsoft.com/office/officeart/2008/layout/VerticalCurvedList"/>
    <dgm:cxn modelId="{F2F45E6B-780A-4B4E-9D81-9515439BF849}" type="presParOf" srcId="{6A91CC26-FEBA-4530-A35E-13E4020B4FC7}" destId="{FC47CBFD-9AC6-4E8C-97F8-C6EF693613E8}" srcOrd="4" destOrd="0" presId="urn:microsoft.com/office/officeart/2008/layout/VerticalCurvedList"/>
    <dgm:cxn modelId="{A993E64C-3D71-4E49-B9AA-3FC8324556EA}" type="presParOf" srcId="{FC47CBFD-9AC6-4E8C-97F8-C6EF693613E8}" destId="{E6C88F5B-BD56-4099-AE82-6879F63BA4BA}" srcOrd="0" destOrd="0" presId="urn:microsoft.com/office/officeart/2008/layout/VerticalCurvedList"/>
    <dgm:cxn modelId="{B2EC8172-9774-40AF-B7DD-7F0F3E3D9FDC}" type="presParOf" srcId="{6A91CC26-FEBA-4530-A35E-13E4020B4FC7}" destId="{3E38F86D-0848-4F32-80E3-4680EA000B6A}" srcOrd="5" destOrd="0" presId="urn:microsoft.com/office/officeart/2008/layout/VerticalCurvedList"/>
    <dgm:cxn modelId="{295EA5CA-2A37-4FEE-8B1B-49E6A9CFAB11}" type="presParOf" srcId="{6A91CC26-FEBA-4530-A35E-13E4020B4FC7}" destId="{4D1E3C74-A578-496B-AD26-7675CD854C7B}" srcOrd="6" destOrd="0" presId="urn:microsoft.com/office/officeart/2008/layout/VerticalCurvedList"/>
    <dgm:cxn modelId="{FF3FB8D5-6EF3-4227-B172-5A15BADF8076}" type="presParOf" srcId="{4D1E3C74-A578-496B-AD26-7675CD854C7B}" destId="{EBD7D528-1DAE-4350-9C86-84664A5E082C}" srcOrd="0" destOrd="0" presId="urn:microsoft.com/office/officeart/2008/layout/VerticalCurvedList"/>
    <dgm:cxn modelId="{B16ECE51-70D3-40CE-85FF-2B49F502711E}" type="presParOf" srcId="{6A91CC26-FEBA-4530-A35E-13E4020B4FC7}" destId="{CCAFF289-F9FA-46A2-8AE3-3A11D80D5248}" srcOrd="7" destOrd="0" presId="urn:microsoft.com/office/officeart/2008/layout/VerticalCurvedList"/>
    <dgm:cxn modelId="{D1B3475F-FFFF-4C02-BAEF-40684E7893E7}" type="presParOf" srcId="{6A91CC26-FEBA-4530-A35E-13E4020B4FC7}" destId="{A01C1908-4093-4F87-9849-1FBA443F0AE2}" srcOrd="8" destOrd="0" presId="urn:microsoft.com/office/officeart/2008/layout/VerticalCurvedList"/>
    <dgm:cxn modelId="{88CB087D-11B8-4E9E-BE7C-EEF03C822BFC}" type="presParOf" srcId="{A01C1908-4093-4F87-9849-1FBA443F0AE2}" destId="{CBCFF92B-6701-46E3-92BC-7A396119C861}" srcOrd="0" destOrd="0" presId="urn:microsoft.com/office/officeart/2008/layout/VerticalCurvedList"/>
    <dgm:cxn modelId="{5F202186-8F44-4745-A2A7-29DBC4E4B383}" type="presParOf" srcId="{6A91CC26-FEBA-4530-A35E-13E4020B4FC7}" destId="{4B1F75AD-F5B7-46D8-A052-1B040720DED2}" srcOrd="9" destOrd="0" presId="urn:microsoft.com/office/officeart/2008/layout/VerticalCurvedList"/>
    <dgm:cxn modelId="{6DD5AC05-107E-4E8C-B853-C51CF84F419D}" type="presParOf" srcId="{6A91CC26-FEBA-4530-A35E-13E4020B4FC7}" destId="{D2AB7047-0F89-446F-9092-A55A70281EB5}" srcOrd="10" destOrd="0" presId="urn:microsoft.com/office/officeart/2008/layout/VerticalCurvedList"/>
    <dgm:cxn modelId="{CBF83714-3951-4DE2-8957-5AD6781D848E}" type="presParOf" srcId="{D2AB7047-0F89-446F-9092-A55A70281EB5}" destId="{6578AD86-4D96-4F3E-AC36-B3F0B426D22C}" srcOrd="0" destOrd="0" presId="urn:microsoft.com/office/officeart/2008/layout/VerticalCurvedList"/>
    <dgm:cxn modelId="{A96CC234-7958-40A9-86E4-7C7FCC20FB47}" type="presParOf" srcId="{6A91CC26-FEBA-4530-A35E-13E4020B4FC7}" destId="{5599E438-D0E5-4066-AC34-C931750FFE20}" srcOrd="11" destOrd="0" presId="urn:microsoft.com/office/officeart/2008/layout/VerticalCurvedList"/>
    <dgm:cxn modelId="{B3BCE0B0-0370-4A01-8638-490E90F56E86}" type="presParOf" srcId="{6A91CC26-FEBA-4530-A35E-13E4020B4FC7}" destId="{1E22BC9E-B46F-463E-9DD2-08B273B83833}" srcOrd="12" destOrd="0" presId="urn:microsoft.com/office/officeart/2008/layout/VerticalCurvedList"/>
    <dgm:cxn modelId="{4F30369C-A593-4BB3-9BFA-DCC7DAA15E1D}" type="presParOf" srcId="{1E22BC9E-B46F-463E-9DD2-08B273B83833}" destId="{A4DE0C58-60D7-4F0F-B14B-2FDD091C41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9E29F6-8286-4FEC-9C21-4CF5AF6D7FB6}" type="doc">
      <dgm:prSet loTypeId="urn:microsoft.com/office/officeart/2005/8/layout/hList3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FB454DFA-5975-4E5B-8199-26A024B82935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1.Định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nghĩa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bệnh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sinh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en-US" sz="2400" dirty="0" smtClean="0">
              <a:latin typeface="Times New Roman" pitchFamily="18" charset="0"/>
              <a:cs typeface="Times New Roman" pitchFamily="18" charset="0"/>
            </a:rPr>
          </a:b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  1.2.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bệnh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sinh</a:t>
          </a:r>
          <a:endParaRPr lang="en-US" sz="2400" dirty="0"/>
        </a:p>
      </dgm:t>
    </dgm:pt>
    <dgm:pt modelId="{5C46C1B1-2BDC-4FE7-8ED5-67580753322E}" type="parTrans" cxnId="{DBD1B97F-15EC-4681-9A77-31BBFCC22470}">
      <dgm:prSet/>
      <dgm:spPr/>
      <dgm:t>
        <a:bodyPr/>
        <a:lstStyle/>
        <a:p>
          <a:endParaRPr lang="en-US"/>
        </a:p>
      </dgm:t>
    </dgm:pt>
    <dgm:pt modelId="{61629D7C-E0EF-40BD-AC74-12A1BD491399}" type="sibTrans" cxnId="{DBD1B97F-15EC-4681-9A77-31BBFCC22470}">
      <dgm:prSet/>
      <dgm:spPr/>
      <dgm:t>
        <a:bodyPr/>
        <a:lstStyle/>
        <a:p>
          <a:endParaRPr lang="en-US"/>
        </a:p>
      </dgm:t>
    </dgm:pt>
    <dgm:pt modelId="{F60FAEE9-65BC-4716-B70C-A2BDDD522671}">
      <dgm:prSet phldrT="[Text]" custT="1"/>
      <dgm:spPr/>
      <dgm:t>
        <a:bodyPr/>
        <a:lstStyle/>
        <a:p>
          <a:pPr algn="l"/>
          <a:endParaRPr lang="en-US" sz="2200" dirty="0" smtClean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1.2.3.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Yếu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tố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tinh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thần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:</a:t>
          </a:r>
        </a:p>
        <a:p>
          <a:pPr algn="l"/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Hai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yếu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tố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cần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để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ý:</a:t>
          </a:r>
        </a:p>
        <a:p>
          <a:pPr algn="l"/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+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cách</a:t>
          </a:r>
          <a:endParaRPr lang="en-US" sz="2200" dirty="0" smtClean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+ Stress</a:t>
          </a:r>
        </a:p>
        <a:p>
          <a:pPr algn="l"/>
          <a:r>
            <a:rPr lang="en-US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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Loét</a:t>
          </a:r>
          <a:r>
            <a:rPr lang="en-US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dạ</a:t>
          </a:r>
          <a:r>
            <a:rPr lang="en-US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dày</a:t>
          </a:r>
          <a:r>
            <a:rPr lang="en-US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–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Tá</a:t>
          </a:r>
          <a:r>
            <a:rPr lang="en-US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tràng</a:t>
          </a:r>
          <a:endParaRPr lang="en-US" sz="2200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en-US" sz="2200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en-US" sz="2200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en-US" sz="2200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en-US" sz="2200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en-US" sz="2200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en-US" sz="2200" dirty="0" smtClean="0">
            <a:latin typeface="Times New Roman" pitchFamily="18" charset="0"/>
            <a:cs typeface="Times New Roman" pitchFamily="18" charset="0"/>
          </a:endParaRPr>
        </a:p>
      </dgm:t>
    </dgm:pt>
    <dgm:pt modelId="{7C4D0CF1-2F44-4D66-A023-E6CE0D75553A}" type="parTrans" cxnId="{F98EE9F6-C8BD-4A00-BB4A-E605B5196E34}">
      <dgm:prSet/>
      <dgm:spPr/>
      <dgm:t>
        <a:bodyPr/>
        <a:lstStyle/>
        <a:p>
          <a:endParaRPr lang="en-US"/>
        </a:p>
      </dgm:t>
    </dgm:pt>
    <dgm:pt modelId="{0A968F4E-1B8F-458A-9D55-1545CCCFF0F9}" type="sibTrans" cxnId="{F98EE9F6-C8BD-4A00-BB4A-E605B5196E34}">
      <dgm:prSet/>
      <dgm:spPr/>
      <dgm:t>
        <a:bodyPr/>
        <a:lstStyle/>
        <a:p>
          <a:endParaRPr lang="en-US"/>
        </a:p>
      </dgm:t>
    </dgm:pt>
    <dgm:pt modelId="{6C152701-1962-4911-AE8B-4C3E1143FDD7}">
      <dgm:prSet phldrT="[Text]" custT="1"/>
      <dgm:spPr/>
      <dgm:t>
        <a:bodyPr/>
        <a:lstStyle/>
        <a:p>
          <a:pPr algn="l"/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1.2.4.Vai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trò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thuốc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lá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:</a:t>
          </a:r>
        </a:p>
        <a:p>
          <a:pPr algn="l"/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Làm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xuất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ổ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loét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dạ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dày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mới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làm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chậm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liền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sẹo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gây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đề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kháng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điều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trị</a:t>
          </a:r>
          <a:endParaRPr lang="en-US" sz="2200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en-US" sz="2200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en-US" sz="2200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en-US" sz="2200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en-US" sz="2200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951C5DB5-A419-42FB-9912-6A767E856EB7}" type="parTrans" cxnId="{0ED014D1-A17D-4896-8428-F30A059439EF}">
      <dgm:prSet/>
      <dgm:spPr/>
      <dgm:t>
        <a:bodyPr/>
        <a:lstStyle/>
        <a:p>
          <a:endParaRPr lang="en-US"/>
        </a:p>
      </dgm:t>
    </dgm:pt>
    <dgm:pt modelId="{75208B4E-0744-447E-BC4C-59A68F70C64F}" type="sibTrans" cxnId="{0ED014D1-A17D-4896-8428-F30A059439EF}">
      <dgm:prSet/>
      <dgm:spPr/>
      <dgm:t>
        <a:bodyPr/>
        <a:lstStyle/>
        <a:p>
          <a:endParaRPr lang="en-US"/>
        </a:p>
      </dgm:t>
    </dgm:pt>
    <dgm:pt modelId="{ECA31360-D437-4F3A-81AF-91E631A3948D}">
      <dgm:prSet phldrT="[Text]" custT="1"/>
      <dgm:spPr/>
      <dgm:t>
        <a:bodyPr/>
        <a:lstStyle/>
        <a:p>
          <a:pPr algn="l"/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1.2.5.Vai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trò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thuốc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:</a:t>
          </a:r>
        </a:p>
        <a:p>
          <a:pPr algn="l"/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- Aspirin: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gây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loét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chảy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máu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ở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dạ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dày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nhiều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hơn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tá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tràng</a:t>
          </a:r>
          <a:endParaRPr lang="en-US" sz="2200" dirty="0" smtClean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Nhóm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kháng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viêm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nonsteroide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tương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tự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aspirin</a:t>
          </a:r>
        </a:p>
        <a:p>
          <a:pPr algn="l"/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Corticoide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gây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loét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trực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tiếp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ngăn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chặn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tổng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hợp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prostanladin</a:t>
          </a:r>
          <a:endParaRPr lang="en-US" sz="2200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19D9C41A-4DE7-4F3B-915C-9F558A9A8637}" type="parTrans" cxnId="{EAA872A5-7471-482A-BF64-7F26187CE939}">
      <dgm:prSet/>
      <dgm:spPr/>
      <dgm:t>
        <a:bodyPr/>
        <a:lstStyle/>
        <a:p>
          <a:endParaRPr lang="en-US"/>
        </a:p>
      </dgm:t>
    </dgm:pt>
    <dgm:pt modelId="{2629ACA9-5A8F-42CD-B60E-AE9AC35E03EE}" type="sibTrans" cxnId="{EAA872A5-7471-482A-BF64-7F26187CE939}">
      <dgm:prSet/>
      <dgm:spPr/>
      <dgm:t>
        <a:bodyPr/>
        <a:lstStyle/>
        <a:p>
          <a:endParaRPr lang="en-US"/>
        </a:p>
      </dgm:t>
    </dgm:pt>
    <dgm:pt modelId="{575571DD-9250-43F9-A749-C161FD587ABA}">
      <dgm:prSet/>
      <dgm:spPr/>
      <dgm:t>
        <a:bodyPr/>
        <a:lstStyle/>
        <a:p>
          <a:endParaRPr lang="en-US"/>
        </a:p>
      </dgm:t>
    </dgm:pt>
    <dgm:pt modelId="{C80CD111-0F11-4B0D-B71A-C3FEFD54C41E}" type="parTrans" cxnId="{65775FA5-4009-421A-A6AB-CD5C2D99D0B3}">
      <dgm:prSet/>
      <dgm:spPr/>
      <dgm:t>
        <a:bodyPr/>
        <a:lstStyle/>
        <a:p>
          <a:endParaRPr lang="en-US"/>
        </a:p>
      </dgm:t>
    </dgm:pt>
    <dgm:pt modelId="{A72C334C-364C-43B8-8DC4-9FFC9CFC6C77}" type="sibTrans" cxnId="{65775FA5-4009-421A-A6AB-CD5C2D99D0B3}">
      <dgm:prSet/>
      <dgm:spPr/>
      <dgm:t>
        <a:bodyPr/>
        <a:lstStyle/>
        <a:p>
          <a:endParaRPr lang="en-US"/>
        </a:p>
      </dgm:t>
    </dgm:pt>
    <dgm:pt modelId="{FB473999-7217-48A0-B466-647B75DB3949}" type="pres">
      <dgm:prSet presAssocID="{BB9E29F6-8286-4FEC-9C21-4CF5AF6D7FB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E6A9B-97DC-42AF-A8B4-DAB5B5188F41}" type="pres">
      <dgm:prSet presAssocID="{FB454DFA-5975-4E5B-8199-26A024B82935}" presName="roof" presStyleLbl="dkBgShp" presStyleIdx="0" presStyleCnt="2" custScaleY="56002" custLinFactNeighborY="-10999"/>
      <dgm:spPr/>
      <dgm:t>
        <a:bodyPr/>
        <a:lstStyle/>
        <a:p>
          <a:endParaRPr lang="en-US"/>
        </a:p>
      </dgm:t>
    </dgm:pt>
    <dgm:pt modelId="{C2204792-B953-40C8-A2C9-0297157DDF2B}" type="pres">
      <dgm:prSet presAssocID="{FB454DFA-5975-4E5B-8199-26A024B82935}" presName="pillars" presStyleCnt="0"/>
      <dgm:spPr/>
    </dgm:pt>
    <dgm:pt modelId="{07E337C8-F8D7-4003-8912-FC0D065582C0}" type="pres">
      <dgm:prSet presAssocID="{FB454DFA-5975-4E5B-8199-26A024B82935}" presName="pillar1" presStyleLbl="node1" presStyleIdx="0" presStyleCnt="3" custScaleY="1291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DD1A4-1CE2-4B69-97AE-053E73376F6C}" type="pres">
      <dgm:prSet presAssocID="{6C152701-1962-4911-AE8B-4C3E1143FDD7}" presName="pillarX" presStyleLbl="node1" presStyleIdx="1" presStyleCnt="3" custScaleY="128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0A1FD-0BE8-4734-8225-B5DC42BAF60B}" type="pres">
      <dgm:prSet presAssocID="{ECA31360-D437-4F3A-81AF-91E631A3948D}" presName="pillarX" presStyleLbl="node1" presStyleIdx="2" presStyleCnt="3" custScaleY="129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C24D9-4271-4817-9ECA-ECB55E055F61}" type="pres">
      <dgm:prSet presAssocID="{FB454DFA-5975-4E5B-8199-26A024B82935}" presName="base" presStyleLbl="dkBgShp" presStyleIdx="1" presStyleCnt="2" custLinFactNeighborX="46" custLinFactNeighborY="65230"/>
      <dgm:spPr/>
    </dgm:pt>
  </dgm:ptLst>
  <dgm:cxnLst>
    <dgm:cxn modelId="{DBD1B97F-15EC-4681-9A77-31BBFCC22470}" srcId="{BB9E29F6-8286-4FEC-9C21-4CF5AF6D7FB6}" destId="{FB454DFA-5975-4E5B-8199-26A024B82935}" srcOrd="0" destOrd="0" parTransId="{5C46C1B1-2BDC-4FE7-8ED5-67580753322E}" sibTransId="{61629D7C-E0EF-40BD-AC74-12A1BD491399}"/>
    <dgm:cxn modelId="{D8A1B4CC-6173-4BC8-BE4E-A8671257178C}" type="presOf" srcId="{FB454DFA-5975-4E5B-8199-26A024B82935}" destId="{962E6A9B-97DC-42AF-A8B4-DAB5B5188F41}" srcOrd="0" destOrd="0" presId="urn:microsoft.com/office/officeart/2005/8/layout/hList3"/>
    <dgm:cxn modelId="{B567D50A-CAD2-4CD2-8EFB-9B1C476FAF1B}" type="presOf" srcId="{ECA31360-D437-4F3A-81AF-91E631A3948D}" destId="{BDE0A1FD-0BE8-4734-8225-B5DC42BAF60B}" srcOrd="0" destOrd="0" presId="urn:microsoft.com/office/officeart/2005/8/layout/hList3"/>
    <dgm:cxn modelId="{FB2AADE6-50BA-4D59-898F-5FA0CC29C98C}" type="presOf" srcId="{6C152701-1962-4911-AE8B-4C3E1143FDD7}" destId="{EF3DD1A4-1CE2-4B69-97AE-053E73376F6C}" srcOrd="0" destOrd="0" presId="urn:microsoft.com/office/officeart/2005/8/layout/hList3"/>
    <dgm:cxn modelId="{EAA872A5-7471-482A-BF64-7F26187CE939}" srcId="{FB454DFA-5975-4E5B-8199-26A024B82935}" destId="{ECA31360-D437-4F3A-81AF-91E631A3948D}" srcOrd="2" destOrd="0" parTransId="{19D9C41A-4DE7-4F3B-915C-9F558A9A8637}" sibTransId="{2629ACA9-5A8F-42CD-B60E-AE9AC35E03EE}"/>
    <dgm:cxn modelId="{0ED014D1-A17D-4896-8428-F30A059439EF}" srcId="{FB454DFA-5975-4E5B-8199-26A024B82935}" destId="{6C152701-1962-4911-AE8B-4C3E1143FDD7}" srcOrd="1" destOrd="0" parTransId="{951C5DB5-A419-42FB-9912-6A767E856EB7}" sibTransId="{75208B4E-0744-447E-BC4C-59A68F70C64F}"/>
    <dgm:cxn modelId="{63537477-86F0-413C-AB0C-D46AAA908573}" type="presOf" srcId="{BB9E29F6-8286-4FEC-9C21-4CF5AF6D7FB6}" destId="{FB473999-7217-48A0-B466-647B75DB3949}" srcOrd="0" destOrd="0" presId="urn:microsoft.com/office/officeart/2005/8/layout/hList3"/>
    <dgm:cxn modelId="{65775FA5-4009-421A-A6AB-CD5C2D99D0B3}" srcId="{BB9E29F6-8286-4FEC-9C21-4CF5AF6D7FB6}" destId="{575571DD-9250-43F9-A749-C161FD587ABA}" srcOrd="1" destOrd="0" parTransId="{C80CD111-0F11-4B0D-B71A-C3FEFD54C41E}" sibTransId="{A72C334C-364C-43B8-8DC4-9FFC9CFC6C77}"/>
    <dgm:cxn modelId="{F98EE9F6-C8BD-4A00-BB4A-E605B5196E34}" srcId="{FB454DFA-5975-4E5B-8199-26A024B82935}" destId="{F60FAEE9-65BC-4716-B70C-A2BDDD522671}" srcOrd="0" destOrd="0" parTransId="{7C4D0CF1-2F44-4D66-A023-E6CE0D75553A}" sibTransId="{0A968F4E-1B8F-458A-9D55-1545CCCFF0F9}"/>
    <dgm:cxn modelId="{09A66A03-FCA0-4A56-A57E-F3873961829A}" type="presOf" srcId="{F60FAEE9-65BC-4716-B70C-A2BDDD522671}" destId="{07E337C8-F8D7-4003-8912-FC0D065582C0}" srcOrd="0" destOrd="0" presId="urn:microsoft.com/office/officeart/2005/8/layout/hList3"/>
    <dgm:cxn modelId="{2F46DFA6-9D0E-4A87-B80C-A55E6F792127}" type="presParOf" srcId="{FB473999-7217-48A0-B466-647B75DB3949}" destId="{962E6A9B-97DC-42AF-A8B4-DAB5B5188F41}" srcOrd="0" destOrd="0" presId="urn:microsoft.com/office/officeart/2005/8/layout/hList3"/>
    <dgm:cxn modelId="{AF3CB94F-EE91-4C1C-B2D2-A9926F8C13B1}" type="presParOf" srcId="{FB473999-7217-48A0-B466-647B75DB3949}" destId="{C2204792-B953-40C8-A2C9-0297157DDF2B}" srcOrd="1" destOrd="0" presId="urn:microsoft.com/office/officeart/2005/8/layout/hList3"/>
    <dgm:cxn modelId="{A8D1F499-AFB0-47E9-A1A7-B0382C56481E}" type="presParOf" srcId="{C2204792-B953-40C8-A2C9-0297157DDF2B}" destId="{07E337C8-F8D7-4003-8912-FC0D065582C0}" srcOrd="0" destOrd="0" presId="urn:microsoft.com/office/officeart/2005/8/layout/hList3"/>
    <dgm:cxn modelId="{F178564B-2392-4550-92F2-1E0D70B94012}" type="presParOf" srcId="{C2204792-B953-40C8-A2C9-0297157DDF2B}" destId="{EF3DD1A4-1CE2-4B69-97AE-053E73376F6C}" srcOrd="1" destOrd="0" presId="urn:microsoft.com/office/officeart/2005/8/layout/hList3"/>
    <dgm:cxn modelId="{1403C1C7-E7BC-4E8C-8873-3D8CD37DFA13}" type="presParOf" srcId="{C2204792-B953-40C8-A2C9-0297157DDF2B}" destId="{BDE0A1FD-0BE8-4734-8225-B5DC42BAF60B}" srcOrd="2" destOrd="0" presId="urn:microsoft.com/office/officeart/2005/8/layout/hList3"/>
    <dgm:cxn modelId="{46294698-31A8-4D29-AAC0-234E86D72CE2}" type="presParOf" srcId="{FB473999-7217-48A0-B466-647B75DB3949}" destId="{D18C24D9-4271-4817-9ECA-ECB55E055F6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9E29F6-8286-4FEC-9C21-4CF5AF6D7FB6}" type="doc">
      <dgm:prSet loTypeId="urn:microsoft.com/office/officeart/2005/8/layout/hList3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FB454DFA-5975-4E5B-8199-26A024B82935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1.Định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nghĩa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bệnh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sinh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en-US" sz="2400" dirty="0" smtClean="0">
              <a:latin typeface="Times New Roman" pitchFamily="18" charset="0"/>
              <a:cs typeface="Times New Roman" pitchFamily="18" charset="0"/>
            </a:rPr>
          </a:b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  1.2.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bệnh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sinh</a:t>
          </a:r>
          <a:endParaRPr lang="en-US" sz="2400" dirty="0"/>
        </a:p>
      </dgm:t>
    </dgm:pt>
    <dgm:pt modelId="{5C46C1B1-2BDC-4FE7-8ED5-67580753322E}" type="parTrans" cxnId="{DBD1B97F-15EC-4681-9A77-31BBFCC22470}">
      <dgm:prSet/>
      <dgm:spPr/>
      <dgm:t>
        <a:bodyPr/>
        <a:lstStyle/>
        <a:p>
          <a:endParaRPr lang="en-US"/>
        </a:p>
      </dgm:t>
    </dgm:pt>
    <dgm:pt modelId="{61629D7C-E0EF-40BD-AC74-12A1BD491399}" type="sibTrans" cxnId="{DBD1B97F-15EC-4681-9A77-31BBFCC22470}">
      <dgm:prSet/>
      <dgm:spPr/>
      <dgm:t>
        <a:bodyPr/>
        <a:lstStyle/>
        <a:p>
          <a:endParaRPr lang="en-US"/>
        </a:p>
      </dgm:t>
    </dgm:pt>
    <dgm:pt modelId="{F60FAEE9-65BC-4716-B70C-A2BDDD522671}">
      <dgm:prSet phldrT="[Text]" custT="1"/>
      <dgm:spPr/>
      <dgm:t>
        <a:bodyPr/>
        <a:lstStyle/>
        <a:p>
          <a:pPr algn="l"/>
          <a:endParaRPr lang="en-US" sz="2200" dirty="0" smtClean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1.2.6.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Yếu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tố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di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truyền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:</a:t>
          </a:r>
        </a:p>
        <a:p>
          <a:pPr algn="l"/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Tần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cao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ở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gia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đình</a:t>
          </a:r>
          <a:endParaRPr lang="en-US" sz="2200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en-US" sz="2200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en-US" sz="2200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en-US" sz="2200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en-US" sz="2200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en-US" sz="2200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en-US" sz="2200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en-US" sz="2200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en-US" sz="2200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en-US" sz="2200" dirty="0" smtClean="0">
            <a:latin typeface="Times New Roman" pitchFamily="18" charset="0"/>
            <a:cs typeface="Times New Roman" pitchFamily="18" charset="0"/>
          </a:endParaRPr>
        </a:p>
      </dgm:t>
    </dgm:pt>
    <dgm:pt modelId="{7C4D0CF1-2F44-4D66-A023-E6CE0D75553A}" type="parTrans" cxnId="{F98EE9F6-C8BD-4A00-BB4A-E605B5196E34}">
      <dgm:prSet/>
      <dgm:spPr/>
      <dgm:t>
        <a:bodyPr/>
        <a:lstStyle/>
        <a:p>
          <a:endParaRPr lang="en-US"/>
        </a:p>
      </dgm:t>
    </dgm:pt>
    <dgm:pt modelId="{0A968F4E-1B8F-458A-9D55-1545CCCFF0F9}" type="sibTrans" cxnId="{F98EE9F6-C8BD-4A00-BB4A-E605B5196E34}">
      <dgm:prSet/>
      <dgm:spPr/>
      <dgm:t>
        <a:bodyPr/>
        <a:lstStyle/>
        <a:p>
          <a:endParaRPr lang="en-US"/>
        </a:p>
      </dgm:t>
    </dgm:pt>
    <dgm:pt modelId="{575571DD-9250-43F9-A749-C161FD587ABA}">
      <dgm:prSet/>
      <dgm:spPr/>
      <dgm:t>
        <a:bodyPr/>
        <a:lstStyle/>
        <a:p>
          <a:endParaRPr lang="en-US"/>
        </a:p>
      </dgm:t>
    </dgm:pt>
    <dgm:pt modelId="{C80CD111-0F11-4B0D-B71A-C3FEFD54C41E}" type="parTrans" cxnId="{65775FA5-4009-421A-A6AB-CD5C2D99D0B3}">
      <dgm:prSet/>
      <dgm:spPr/>
      <dgm:t>
        <a:bodyPr/>
        <a:lstStyle/>
        <a:p>
          <a:endParaRPr lang="en-US"/>
        </a:p>
      </dgm:t>
    </dgm:pt>
    <dgm:pt modelId="{A72C334C-364C-43B8-8DC4-9FFC9CFC6C77}" type="sibTrans" cxnId="{65775FA5-4009-421A-A6AB-CD5C2D99D0B3}">
      <dgm:prSet/>
      <dgm:spPr/>
      <dgm:t>
        <a:bodyPr/>
        <a:lstStyle/>
        <a:p>
          <a:endParaRPr lang="en-US"/>
        </a:p>
      </dgm:t>
    </dgm:pt>
    <dgm:pt modelId="{6C152701-1962-4911-AE8B-4C3E1143FDD7}">
      <dgm:prSet phldrT="[Text]" custT="1"/>
      <dgm:spPr/>
      <dgm:t>
        <a:bodyPr/>
        <a:lstStyle/>
        <a:p>
          <a:pPr algn="l"/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1.2.7.Yếu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tố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ăn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uống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:</a:t>
          </a:r>
        </a:p>
        <a:p>
          <a:pPr algn="l"/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Là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làm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vơi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dạ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dày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trào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ngược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tá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tràng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loét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tá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tràng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vơi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dạ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dày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quá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</a:rPr>
            <a:t>nhanh</a:t>
          </a:r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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Tăng</a:t>
          </a:r>
          <a:r>
            <a:rPr lang="en-US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lượng</a:t>
          </a:r>
          <a:r>
            <a:rPr lang="en-US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acid.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Ngược</a:t>
          </a:r>
          <a:r>
            <a:rPr lang="en-US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lại</a:t>
          </a:r>
          <a:r>
            <a:rPr lang="en-US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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Gây</a:t>
          </a:r>
          <a:r>
            <a:rPr lang="en-US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ứ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trệ</a:t>
          </a:r>
          <a:r>
            <a:rPr lang="en-US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acid ở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dạ</a:t>
          </a:r>
          <a:r>
            <a:rPr lang="en-US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dày</a:t>
          </a:r>
          <a:endParaRPr lang="en-US" sz="2200" dirty="0" smtClean="0">
            <a:latin typeface="Times New Roman" pitchFamily="18" charset="0"/>
            <a:cs typeface="Times New Roman" pitchFamily="18" charset="0"/>
            <a:sym typeface="Wingdings" pitchFamily="2" charset="2"/>
          </a:endParaRPr>
        </a:p>
        <a:p>
          <a:pPr algn="l"/>
          <a:r>
            <a:rPr lang="en-US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-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Cafein</a:t>
          </a:r>
          <a:r>
            <a:rPr lang="en-US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và</a:t>
          </a:r>
          <a:r>
            <a:rPr lang="en-US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Calcium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là</a:t>
          </a:r>
          <a:r>
            <a:rPr lang="en-US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chất</a:t>
          </a:r>
          <a:r>
            <a:rPr lang="en-US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gây</a:t>
          </a:r>
          <a:r>
            <a:rPr lang="en-US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tiết</a:t>
          </a:r>
          <a:r>
            <a:rPr lang="en-US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acid,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rượu</a:t>
          </a:r>
          <a:r>
            <a:rPr lang="en-US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làm</a:t>
          </a:r>
          <a:r>
            <a:rPr lang="en-US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tổn</a:t>
          </a:r>
          <a:r>
            <a:rPr lang="en-US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thương</a:t>
          </a:r>
          <a:r>
            <a:rPr lang="en-US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niêm</a:t>
          </a:r>
          <a:r>
            <a:rPr lang="en-US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mạc</a:t>
          </a:r>
          <a:r>
            <a:rPr lang="en-US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dạ</a:t>
          </a:r>
          <a:r>
            <a:rPr lang="en-US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dày</a:t>
          </a:r>
          <a:endParaRPr lang="en-US" sz="2200" dirty="0" smtClean="0">
            <a:latin typeface="Times New Roman" pitchFamily="18" charset="0"/>
            <a:cs typeface="Times New Roman" pitchFamily="18" charset="0"/>
            <a:sym typeface="Wingdings" pitchFamily="2" charset="2"/>
          </a:endParaRPr>
        </a:p>
        <a:p>
          <a:pPr algn="l"/>
          <a:endParaRPr lang="en-US" sz="2200" dirty="0" smtClean="0">
            <a:latin typeface="Times New Roman" pitchFamily="18" charset="0"/>
            <a:cs typeface="Times New Roman" pitchFamily="18" charset="0"/>
            <a:sym typeface="Wingdings" pitchFamily="2" charset="2"/>
          </a:endParaRPr>
        </a:p>
        <a:p>
          <a:pPr algn="l"/>
          <a:endParaRPr lang="en-US" sz="2200" dirty="0" smtClean="0">
            <a:latin typeface="Times New Roman" pitchFamily="18" charset="0"/>
            <a:cs typeface="Times New Roman" pitchFamily="18" charset="0"/>
            <a:sym typeface="Wingdings" pitchFamily="2" charset="2"/>
          </a:endParaRPr>
        </a:p>
        <a:p>
          <a:pPr algn="l"/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75208B4E-0744-447E-BC4C-59A68F70C64F}" type="sibTrans" cxnId="{0ED014D1-A17D-4896-8428-F30A059439EF}">
      <dgm:prSet/>
      <dgm:spPr/>
      <dgm:t>
        <a:bodyPr/>
        <a:lstStyle/>
        <a:p>
          <a:endParaRPr lang="en-US"/>
        </a:p>
      </dgm:t>
    </dgm:pt>
    <dgm:pt modelId="{951C5DB5-A419-42FB-9912-6A767E856EB7}" type="parTrans" cxnId="{0ED014D1-A17D-4896-8428-F30A059439EF}">
      <dgm:prSet/>
      <dgm:spPr/>
      <dgm:t>
        <a:bodyPr/>
        <a:lstStyle/>
        <a:p>
          <a:endParaRPr lang="en-US"/>
        </a:p>
      </dgm:t>
    </dgm:pt>
    <dgm:pt modelId="{FB473999-7217-48A0-B466-647B75DB3949}" type="pres">
      <dgm:prSet presAssocID="{BB9E29F6-8286-4FEC-9C21-4CF5AF6D7FB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E6A9B-97DC-42AF-A8B4-DAB5B5188F41}" type="pres">
      <dgm:prSet presAssocID="{FB454DFA-5975-4E5B-8199-26A024B82935}" presName="roof" presStyleLbl="dkBgShp" presStyleIdx="0" presStyleCnt="2" custScaleY="56002" custLinFactNeighborY="-10999"/>
      <dgm:spPr/>
      <dgm:t>
        <a:bodyPr/>
        <a:lstStyle/>
        <a:p>
          <a:endParaRPr lang="en-US"/>
        </a:p>
      </dgm:t>
    </dgm:pt>
    <dgm:pt modelId="{C2204792-B953-40C8-A2C9-0297157DDF2B}" type="pres">
      <dgm:prSet presAssocID="{FB454DFA-5975-4E5B-8199-26A024B82935}" presName="pillars" presStyleCnt="0"/>
      <dgm:spPr/>
    </dgm:pt>
    <dgm:pt modelId="{07E337C8-F8D7-4003-8912-FC0D065582C0}" type="pres">
      <dgm:prSet presAssocID="{FB454DFA-5975-4E5B-8199-26A024B82935}" presName="pillar1" presStyleLbl="node1" presStyleIdx="0" presStyleCnt="2" custScaleY="129146" custLinFactNeighborY="-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DD1A4-1CE2-4B69-97AE-053E73376F6C}" type="pres">
      <dgm:prSet presAssocID="{6C152701-1962-4911-AE8B-4C3E1143FDD7}" presName="pillarX" presStyleLbl="node1" presStyleIdx="1" presStyleCnt="2" custScaleY="128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C24D9-4271-4817-9ECA-ECB55E055F61}" type="pres">
      <dgm:prSet presAssocID="{FB454DFA-5975-4E5B-8199-26A024B82935}" presName="base" presStyleLbl="dkBgShp" presStyleIdx="1" presStyleCnt="2" custLinFactNeighborX="46" custLinFactNeighborY="65230"/>
      <dgm:spPr/>
    </dgm:pt>
  </dgm:ptLst>
  <dgm:cxnLst>
    <dgm:cxn modelId="{9C5E1436-0DE9-4530-90A7-0C946FF99186}" type="presOf" srcId="{F60FAEE9-65BC-4716-B70C-A2BDDD522671}" destId="{07E337C8-F8D7-4003-8912-FC0D065582C0}" srcOrd="0" destOrd="0" presId="urn:microsoft.com/office/officeart/2005/8/layout/hList3"/>
    <dgm:cxn modelId="{6CAE7626-8047-495E-AF7B-51C0CDC9C728}" type="presOf" srcId="{FB454DFA-5975-4E5B-8199-26A024B82935}" destId="{962E6A9B-97DC-42AF-A8B4-DAB5B5188F41}" srcOrd="0" destOrd="0" presId="urn:microsoft.com/office/officeart/2005/8/layout/hList3"/>
    <dgm:cxn modelId="{F98EE9F6-C8BD-4A00-BB4A-E605B5196E34}" srcId="{FB454DFA-5975-4E5B-8199-26A024B82935}" destId="{F60FAEE9-65BC-4716-B70C-A2BDDD522671}" srcOrd="0" destOrd="0" parTransId="{7C4D0CF1-2F44-4D66-A023-E6CE0D75553A}" sibTransId="{0A968F4E-1B8F-458A-9D55-1545CCCFF0F9}"/>
    <dgm:cxn modelId="{5F560222-208A-429F-97A2-B3BC4C94FB20}" type="presOf" srcId="{BB9E29F6-8286-4FEC-9C21-4CF5AF6D7FB6}" destId="{FB473999-7217-48A0-B466-647B75DB3949}" srcOrd="0" destOrd="0" presId="urn:microsoft.com/office/officeart/2005/8/layout/hList3"/>
    <dgm:cxn modelId="{65775FA5-4009-421A-A6AB-CD5C2D99D0B3}" srcId="{BB9E29F6-8286-4FEC-9C21-4CF5AF6D7FB6}" destId="{575571DD-9250-43F9-A749-C161FD587ABA}" srcOrd="1" destOrd="0" parTransId="{C80CD111-0F11-4B0D-B71A-C3FEFD54C41E}" sibTransId="{A72C334C-364C-43B8-8DC4-9FFC9CFC6C77}"/>
    <dgm:cxn modelId="{DBD1B97F-15EC-4681-9A77-31BBFCC22470}" srcId="{BB9E29F6-8286-4FEC-9C21-4CF5AF6D7FB6}" destId="{FB454DFA-5975-4E5B-8199-26A024B82935}" srcOrd="0" destOrd="0" parTransId="{5C46C1B1-2BDC-4FE7-8ED5-67580753322E}" sibTransId="{61629D7C-E0EF-40BD-AC74-12A1BD491399}"/>
    <dgm:cxn modelId="{0ED014D1-A17D-4896-8428-F30A059439EF}" srcId="{FB454DFA-5975-4E5B-8199-26A024B82935}" destId="{6C152701-1962-4911-AE8B-4C3E1143FDD7}" srcOrd="1" destOrd="0" parTransId="{951C5DB5-A419-42FB-9912-6A767E856EB7}" sibTransId="{75208B4E-0744-447E-BC4C-59A68F70C64F}"/>
    <dgm:cxn modelId="{CDD1843A-87C9-4D96-B440-37F8DA041541}" type="presOf" srcId="{6C152701-1962-4911-AE8B-4C3E1143FDD7}" destId="{EF3DD1A4-1CE2-4B69-97AE-053E73376F6C}" srcOrd="0" destOrd="0" presId="urn:microsoft.com/office/officeart/2005/8/layout/hList3"/>
    <dgm:cxn modelId="{A8E1FDAD-CC69-4013-ABED-A2F65E0BA458}" type="presParOf" srcId="{FB473999-7217-48A0-B466-647B75DB3949}" destId="{962E6A9B-97DC-42AF-A8B4-DAB5B5188F41}" srcOrd="0" destOrd="0" presId="urn:microsoft.com/office/officeart/2005/8/layout/hList3"/>
    <dgm:cxn modelId="{2B8A6AE5-1F0E-49FD-87B5-28E06B0047EF}" type="presParOf" srcId="{FB473999-7217-48A0-B466-647B75DB3949}" destId="{C2204792-B953-40C8-A2C9-0297157DDF2B}" srcOrd="1" destOrd="0" presId="urn:microsoft.com/office/officeart/2005/8/layout/hList3"/>
    <dgm:cxn modelId="{B326ECC7-3F34-4B4F-8591-FD8E374B34CD}" type="presParOf" srcId="{C2204792-B953-40C8-A2C9-0297157DDF2B}" destId="{07E337C8-F8D7-4003-8912-FC0D065582C0}" srcOrd="0" destOrd="0" presId="urn:microsoft.com/office/officeart/2005/8/layout/hList3"/>
    <dgm:cxn modelId="{2B1F7579-0CAC-4180-9846-62DA9D2CD2AF}" type="presParOf" srcId="{C2204792-B953-40C8-A2C9-0297157DDF2B}" destId="{EF3DD1A4-1CE2-4B69-97AE-053E73376F6C}" srcOrd="1" destOrd="0" presId="urn:microsoft.com/office/officeart/2005/8/layout/hList3"/>
    <dgm:cxn modelId="{8869E712-9CEF-4F21-B2AE-DA7C2F9F01D3}" type="presParOf" srcId="{FB473999-7217-48A0-B466-647B75DB3949}" destId="{D18C24D9-4271-4817-9ECA-ECB55E055F6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F8705-5D2A-49E4-8C57-B20808817980}">
      <dsp:nvSpPr>
        <dsp:cNvPr id="0" name=""/>
        <dsp:cNvSpPr/>
      </dsp:nvSpPr>
      <dsp:spPr>
        <a:xfrm>
          <a:off x="-3665907" y="-563262"/>
          <a:ext cx="4369910" cy="4369910"/>
        </a:xfrm>
        <a:prstGeom prst="blockArc">
          <a:avLst>
            <a:gd name="adj1" fmla="val 18900000"/>
            <a:gd name="adj2" fmla="val 2700000"/>
            <a:gd name="adj3" fmla="val 49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80B170-3479-4512-9D78-3F7E393201B6}">
      <dsp:nvSpPr>
        <dsp:cNvPr id="0" name=""/>
        <dsp:cNvSpPr/>
      </dsp:nvSpPr>
      <dsp:spPr>
        <a:xfrm>
          <a:off x="263625" y="170796"/>
          <a:ext cx="3798604" cy="3414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103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Bùi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Thị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Bích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Ngọc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625" y="170796"/>
        <a:ext cx="3798604" cy="341463"/>
      </dsp:txXfrm>
    </dsp:sp>
    <dsp:sp modelId="{EABC9AE3-1ED7-4F2A-9B4C-09FBF6210E38}">
      <dsp:nvSpPr>
        <dsp:cNvPr id="0" name=""/>
        <dsp:cNvSpPr/>
      </dsp:nvSpPr>
      <dsp:spPr>
        <a:xfrm>
          <a:off x="50210" y="128113"/>
          <a:ext cx="426829" cy="4268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BDE3B74-9AD2-4BF1-9D57-8DD7395BDE5A}">
      <dsp:nvSpPr>
        <dsp:cNvPr id="0" name=""/>
        <dsp:cNvSpPr/>
      </dsp:nvSpPr>
      <dsp:spPr>
        <a:xfrm>
          <a:off x="544502" y="682927"/>
          <a:ext cx="3517727" cy="3414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103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Nguyễn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Cẩm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Linh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4502" y="682927"/>
        <a:ext cx="3517727" cy="341463"/>
      </dsp:txXfrm>
    </dsp:sp>
    <dsp:sp modelId="{E6C88F5B-BD56-4099-AE82-6879F63BA4BA}">
      <dsp:nvSpPr>
        <dsp:cNvPr id="0" name=""/>
        <dsp:cNvSpPr/>
      </dsp:nvSpPr>
      <dsp:spPr>
        <a:xfrm>
          <a:off x="331087" y="640244"/>
          <a:ext cx="426829" cy="42682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E38F86D-0848-4F32-80E3-4680EA000B6A}">
      <dsp:nvSpPr>
        <dsp:cNvPr id="0" name=""/>
        <dsp:cNvSpPr/>
      </dsp:nvSpPr>
      <dsp:spPr>
        <a:xfrm>
          <a:off x="672940" y="1195058"/>
          <a:ext cx="3389289" cy="3414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103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Nguyễn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Thị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Diễm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Duyên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2940" y="1195058"/>
        <a:ext cx="3389289" cy="341463"/>
      </dsp:txXfrm>
    </dsp:sp>
    <dsp:sp modelId="{EBD7D528-1DAE-4350-9C86-84664A5E082C}">
      <dsp:nvSpPr>
        <dsp:cNvPr id="0" name=""/>
        <dsp:cNvSpPr/>
      </dsp:nvSpPr>
      <dsp:spPr>
        <a:xfrm>
          <a:off x="459525" y="1152375"/>
          <a:ext cx="426829" cy="42682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CAFF289-F9FA-46A2-8AE3-3A11D80D5248}">
      <dsp:nvSpPr>
        <dsp:cNvPr id="0" name=""/>
        <dsp:cNvSpPr/>
      </dsp:nvSpPr>
      <dsp:spPr>
        <a:xfrm>
          <a:off x="672940" y="1706864"/>
          <a:ext cx="3389289" cy="3414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103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Đặng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Thị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Thanh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Chi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2940" y="1706864"/>
        <a:ext cx="3389289" cy="341463"/>
      </dsp:txXfrm>
    </dsp:sp>
    <dsp:sp modelId="{CBCFF92B-6701-46E3-92BC-7A396119C861}">
      <dsp:nvSpPr>
        <dsp:cNvPr id="0" name=""/>
        <dsp:cNvSpPr/>
      </dsp:nvSpPr>
      <dsp:spPr>
        <a:xfrm>
          <a:off x="459525" y="1664181"/>
          <a:ext cx="426829" cy="42682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B1F75AD-F5B7-46D8-A052-1B040720DED2}">
      <dsp:nvSpPr>
        <dsp:cNvPr id="0" name=""/>
        <dsp:cNvSpPr/>
      </dsp:nvSpPr>
      <dsp:spPr>
        <a:xfrm>
          <a:off x="544502" y="2218994"/>
          <a:ext cx="3517727" cy="3414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103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Trần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Thị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Thùy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Dung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4502" y="2218994"/>
        <a:ext cx="3517727" cy="341463"/>
      </dsp:txXfrm>
    </dsp:sp>
    <dsp:sp modelId="{6578AD86-4D96-4F3E-AC36-B3F0B426D22C}">
      <dsp:nvSpPr>
        <dsp:cNvPr id="0" name=""/>
        <dsp:cNvSpPr/>
      </dsp:nvSpPr>
      <dsp:spPr>
        <a:xfrm>
          <a:off x="331087" y="2176312"/>
          <a:ext cx="426829" cy="42682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599E438-D0E5-4066-AC34-C931750FFE20}">
      <dsp:nvSpPr>
        <dsp:cNvPr id="0" name=""/>
        <dsp:cNvSpPr/>
      </dsp:nvSpPr>
      <dsp:spPr>
        <a:xfrm>
          <a:off x="263625" y="2731125"/>
          <a:ext cx="3798604" cy="3414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103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Huỳnh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Nguyện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Hiếu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Linh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625" y="2731125"/>
        <a:ext cx="3798604" cy="341463"/>
      </dsp:txXfrm>
    </dsp:sp>
    <dsp:sp modelId="{A4DE0C58-60D7-4F0F-B14B-2FDD091C41EC}">
      <dsp:nvSpPr>
        <dsp:cNvPr id="0" name=""/>
        <dsp:cNvSpPr/>
      </dsp:nvSpPr>
      <dsp:spPr>
        <a:xfrm>
          <a:off x="50210" y="2688442"/>
          <a:ext cx="426829" cy="426829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E6A9B-97DC-42AF-A8B4-DAB5B5188F41}">
      <dsp:nvSpPr>
        <dsp:cNvPr id="0" name=""/>
        <dsp:cNvSpPr/>
      </dsp:nvSpPr>
      <dsp:spPr>
        <a:xfrm>
          <a:off x="0" y="0"/>
          <a:ext cx="9144000" cy="86413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1.Định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nghĩa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bệnh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sinh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en-US" sz="2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  1.2.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bệnh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sinh</a:t>
          </a:r>
          <a:endParaRPr lang="en-US" sz="2400" kern="1200" dirty="0"/>
        </a:p>
      </dsp:txBody>
      <dsp:txXfrm>
        <a:off x="0" y="0"/>
        <a:ext cx="9144000" cy="864138"/>
      </dsp:txXfrm>
    </dsp:sp>
    <dsp:sp modelId="{07E337C8-F8D7-4003-8912-FC0D065582C0}">
      <dsp:nvSpPr>
        <dsp:cNvPr id="0" name=""/>
        <dsp:cNvSpPr/>
      </dsp:nvSpPr>
      <dsp:spPr>
        <a:xfrm>
          <a:off x="4464" y="843558"/>
          <a:ext cx="3045023" cy="4184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1.2.3.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Yếu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tố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tinh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thần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: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Hai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yếu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tố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cần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để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ý: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+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cách</a:t>
          </a:r>
          <a:endParaRPr lang="en-US" sz="2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+ Stress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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Loét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dạ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dày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–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Tá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tràng</a:t>
          </a:r>
          <a:endParaRPr lang="en-US" sz="2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4464" y="843558"/>
        <a:ext cx="3045023" cy="4184853"/>
      </dsp:txXfrm>
    </dsp:sp>
    <dsp:sp modelId="{EF3DD1A4-1CE2-4B69-97AE-053E73376F6C}">
      <dsp:nvSpPr>
        <dsp:cNvPr id="0" name=""/>
        <dsp:cNvSpPr/>
      </dsp:nvSpPr>
      <dsp:spPr>
        <a:xfrm>
          <a:off x="3049488" y="846458"/>
          <a:ext cx="3045023" cy="4179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1.2.4.Vai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trò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thuốc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lá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: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Làm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xuất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ổ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loét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dạ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dày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mới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làm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chậm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liền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sẹo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gây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đề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kháng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điều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trị</a:t>
          </a:r>
          <a:endParaRPr lang="en-US" sz="2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9488" y="846458"/>
        <a:ext cx="3045023" cy="4179053"/>
      </dsp:txXfrm>
    </dsp:sp>
    <dsp:sp modelId="{BDE0A1FD-0BE8-4734-8225-B5DC42BAF60B}">
      <dsp:nvSpPr>
        <dsp:cNvPr id="0" name=""/>
        <dsp:cNvSpPr/>
      </dsp:nvSpPr>
      <dsp:spPr>
        <a:xfrm>
          <a:off x="6094511" y="840658"/>
          <a:ext cx="3045023" cy="41906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1.2.5.Vai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trò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thuốc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: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- Aspirin: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gây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loét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chảy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máu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ở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dạ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dày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nhiều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hơn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tá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tràng</a:t>
          </a:r>
          <a:endParaRPr lang="en-US" sz="2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Nhóm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kháng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viêm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nonsteroide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tương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tự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aspirin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Corticoide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gây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loét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trực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tiếp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ngăn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chặn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tổng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hợp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prostanladin</a:t>
          </a:r>
          <a:endParaRPr lang="en-US" sz="2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94511" y="840658"/>
        <a:ext cx="3045023" cy="4190653"/>
      </dsp:txXfrm>
    </dsp:sp>
    <dsp:sp modelId="{D18C24D9-4271-4817-9ECA-ECB55E055F61}">
      <dsp:nvSpPr>
        <dsp:cNvPr id="0" name=""/>
        <dsp:cNvSpPr/>
      </dsp:nvSpPr>
      <dsp:spPr>
        <a:xfrm>
          <a:off x="0" y="4783455"/>
          <a:ext cx="9144000" cy="360045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E6A9B-97DC-42AF-A8B4-DAB5B5188F41}">
      <dsp:nvSpPr>
        <dsp:cNvPr id="0" name=""/>
        <dsp:cNvSpPr/>
      </dsp:nvSpPr>
      <dsp:spPr>
        <a:xfrm>
          <a:off x="0" y="0"/>
          <a:ext cx="9144000" cy="86413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1.Định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nghĩa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bệnh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sinh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en-US" sz="2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  1.2.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Nguyên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bệnh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sinh</a:t>
          </a:r>
          <a:endParaRPr lang="en-US" sz="2400" kern="1200" dirty="0"/>
        </a:p>
      </dsp:txBody>
      <dsp:txXfrm>
        <a:off x="0" y="0"/>
        <a:ext cx="9144000" cy="864138"/>
      </dsp:txXfrm>
    </dsp:sp>
    <dsp:sp modelId="{07E337C8-F8D7-4003-8912-FC0D065582C0}">
      <dsp:nvSpPr>
        <dsp:cNvPr id="0" name=""/>
        <dsp:cNvSpPr/>
      </dsp:nvSpPr>
      <dsp:spPr>
        <a:xfrm>
          <a:off x="0" y="843550"/>
          <a:ext cx="4572000" cy="4184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1.2.6.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Yếu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tố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di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truyền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: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Tần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cao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ở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gia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đình</a:t>
          </a:r>
          <a:endParaRPr lang="en-US" sz="2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0" y="843550"/>
        <a:ext cx="4572000" cy="4184853"/>
      </dsp:txXfrm>
    </dsp:sp>
    <dsp:sp modelId="{EF3DD1A4-1CE2-4B69-97AE-053E73376F6C}">
      <dsp:nvSpPr>
        <dsp:cNvPr id="0" name=""/>
        <dsp:cNvSpPr/>
      </dsp:nvSpPr>
      <dsp:spPr>
        <a:xfrm>
          <a:off x="4572000" y="847908"/>
          <a:ext cx="4572000" cy="4179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1.2.7.Yếu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tố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ăn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uống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: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Là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làm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vơi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dạ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dày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trào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ngược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tá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tràng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loét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tá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tràng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vơi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dạ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dày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quá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</a:rPr>
            <a:t>nhanh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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Tăng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lượng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acid.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Ngược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lại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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Gây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ứ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trệ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acid ở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dạ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dày</a:t>
          </a:r>
          <a:endParaRPr lang="en-US" sz="2200" kern="1200" dirty="0" smtClean="0">
            <a:latin typeface="Times New Roman" pitchFamily="18" charset="0"/>
            <a:cs typeface="Times New Roman" pitchFamily="18" charset="0"/>
            <a:sym typeface="Wingdings" pitchFamily="2" charset="2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-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Cafein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và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Calcium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là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chất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gây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tiết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acid,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rượu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làm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tổn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thương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niêm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mạc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dạ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200" kern="12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dày</a:t>
          </a:r>
          <a:endParaRPr lang="en-US" sz="2200" kern="1200" dirty="0" smtClean="0">
            <a:latin typeface="Times New Roman" pitchFamily="18" charset="0"/>
            <a:cs typeface="Times New Roman" pitchFamily="18" charset="0"/>
            <a:sym typeface="Wingdings" pitchFamily="2" charset="2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latin typeface="Times New Roman" pitchFamily="18" charset="0"/>
            <a:cs typeface="Times New Roman" pitchFamily="18" charset="0"/>
            <a:sym typeface="Wingdings" pitchFamily="2" charset="2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latin typeface="Times New Roman" pitchFamily="18" charset="0"/>
            <a:cs typeface="Times New Roman" pitchFamily="18" charset="0"/>
            <a:sym typeface="Wingdings" pitchFamily="2" charset="2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72000" y="847908"/>
        <a:ext cx="4572000" cy="4179053"/>
      </dsp:txXfrm>
    </dsp:sp>
    <dsp:sp modelId="{D18C24D9-4271-4817-9ECA-ECB55E055F61}">
      <dsp:nvSpPr>
        <dsp:cNvPr id="0" name=""/>
        <dsp:cNvSpPr/>
      </dsp:nvSpPr>
      <dsp:spPr>
        <a:xfrm>
          <a:off x="0" y="4783455"/>
          <a:ext cx="9144000" cy="360045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i="0" u="none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908720" y="200919"/>
            <a:ext cx="7127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LOÉT DẠ DÀY - TÁ TRÀNG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64481227"/>
              </p:ext>
            </p:extLst>
          </p:nvPr>
        </p:nvGraphicFramePr>
        <p:xfrm>
          <a:off x="4139952" y="915566"/>
          <a:ext cx="4104456" cy="3243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491880" y="4158952"/>
            <a:ext cx="52565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GVHD: </a:t>
            </a:r>
            <a:r>
              <a:rPr lang="en-US" altLang="ko-KR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Nguyễn</a:t>
            </a:r>
            <a:r>
              <a:rPr lang="en-US" altLang="ko-KR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Phúc</a:t>
            </a:r>
            <a:r>
              <a:rPr lang="en-US" altLang="ko-KR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Học</a:t>
            </a:r>
            <a:endParaRPr lang="en-US" altLang="ko-KR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r>
              <a:rPr lang="en-US" altLang="ko-KR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Lớp</a:t>
            </a:r>
            <a:r>
              <a:rPr lang="en-US" altLang="ko-KR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 : 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PTH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350J</a:t>
            </a:r>
            <a:endParaRPr lang="en-US" altLang="ko-KR" sz="2400" b="1" dirty="0">
              <a:solidFill>
                <a:srgbClr val="0070C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endParaRPr lang="en-US" altLang="ko-KR" sz="32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15566"/>
            <a:ext cx="4716016" cy="422793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2.2.1.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Chu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– 4 </a:t>
            </a: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 –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quặng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ở </a:t>
            </a: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10%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10%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sẹo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7848" y="915566"/>
            <a:ext cx="4416152" cy="422793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2.2.2.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-342900" algn="just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90%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cm.Nội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…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Baryte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nằm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mặt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Định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lượng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Gastrin</a:t>
            </a:r>
          </a:p>
          <a:p>
            <a:pPr marL="342900" indent="-342900" algn="just">
              <a:buFontTx/>
              <a:buChar char="-"/>
            </a:pPr>
            <a:endParaRPr lang="en-US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 algn="just">
              <a:buFontTx/>
              <a:buChar char="-"/>
            </a:pP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 algn="just">
              <a:buFontTx/>
              <a:buChar char="-"/>
            </a:pPr>
            <a:endParaRPr lang="en-US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 algn="just">
              <a:buFontTx/>
              <a:buChar char="-"/>
            </a:pP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 algn="just">
              <a:buFontTx/>
              <a:buChar char="-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74" y="3507854"/>
            <a:ext cx="4381500" cy="156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01080"/>
            <a:ext cx="7200800" cy="280831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94" y="834008"/>
            <a:ext cx="2317626" cy="1089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755576" y="3507854"/>
            <a:ext cx="7416824" cy="149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co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chướng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loét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4.1.Mục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-1116" y="1275606"/>
            <a:ext cx="3960440" cy="3960440"/>
          </a:xfrm>
        </p:spPr>
        <p:txBody>
          <a:bodyPr/>
          <a:lstStyle/>
          <a:p>
            <a:pPr indent="-27432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H.Pylory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khuẩn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75606"/>
            <a:ext cx="490540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1035" y="1635646"/>
            <a:ext cx="4258419" cy="2995737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96" y="28575"/>
            <a:ext cx="9144000" cy="8844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14749"/>
            <a:ext cx="4392488" cy="318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4" y="913041"/>
            <a:ext cx="8496944" cy="46064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59297"/>
            <a:ext cx="2448272" cy="264174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96" y="28575"/>
            <a:ext cx="9144000" cy="8844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4.3.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940" y="1387765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sữa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5536" y="4409108"/>
            <a:ext cx="2498848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4.500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75856" y="4423879"/>
            <a:ext cx="2520280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6.500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28184" y="4396663"/>
            <a:ext cx="2649016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800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995685"/>
            <a:ext cx="1800200" cy="2148780"/>
          </a:xfrm>
          <a:prstGeom prst="rect">
            <a:avLst/>
          </a:prstGeom>
        </p:spPr>
      </p:pic>
      <p:pic>
        <p:nvPicPr>
          <p:cNvPr id="12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38" y="2211710"/>
            <a:ext cx="3227062" cy="207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7574"/>
            <a:ext cx="8496944" cy="46064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4.3.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51670"/>
            <a:ext cx="2016224" cy="2016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08526"/>
            <a:ext cx="3236741" cy="2159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92922"/>
            <a:ext cx="2800464" cy="23337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6418" y="4064008"/>
            <a:ext cx="2329358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26,000 VNĐ/ 1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00" y="1860926"/>
            <a:ext cx="3236741" cy="21593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26446" y="4063264"/>
            <a:ext cx="2232248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700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 1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12292" y="4179042"/>
            <a:ext cx="2232248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2000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 1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203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15566"/>
            <a:ext cx="8496944" cy="46064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4.3.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33" y="2571353"/>
            <a:ext cx="2815580" cy="21330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7544" y="4524745"/>
            <a:ext cx="2329358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15,000 VNĐ/ 1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481" y="1078342"/>
            <a:ext cx="8879060" cy="1637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Alumin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sacharose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sulfat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bicarbonat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misoprostol, cam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Vitamin: B1, B6, PP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2825"/>
            <a:ext cx="2281940" cy="22819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68171" y="4524348"/>
            <a:ext cx="2329358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700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 1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2569494"/>
            <a:ext cx="2980774" cy="198860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419106" y="4558096"/>
            <a:ext cx="2329358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6000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 1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27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15566"/>
            <a:ext cx="8496944" cy="46064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4.3.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35" y="2319722"/>
            <a:ext cx="2160240" cy="21602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19872" y="4493654"/>
            <a:ext cx="2487935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65,000 VNĐ/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551" y="1390067"/>
            <a:ext cx="9144000" cy="8936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Sulpiride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Meprobamat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 co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Atropin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irenzepin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463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15566"/>
            <a:ext cx="8496944" cy="46064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H.Pylori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4.3.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275606"/>
            <a:ext cx="3053535" cy="2900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21147"/>
            <a:ext cx="2276475" cy="20097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58157" y="4299942"/>
            <a:ext cx="2487935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1000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 1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03355"/>
            <a:ext cx="2813298" cy="142352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43626" y="4272322"/>
            <a:ext cx="2487935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200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 1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2310" y="4272322"/>
            <a:ext cx="2487935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2500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 1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07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35646"/>
            <a:ext cx="3925039" cy="249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2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251520" y="915566"/>
            <a:ext cx="8496944" cy="3960440"/>
          </a:xfrm>
        </p:spPr>
        <p:txBody>
          <a:bodyPr/>
          <a:lstStyle/>
          <a:p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ghĩa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altLang="ko-K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	2.1.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endParaRPr lang="en-US" altLang="ko-K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ko-K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3.  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altLang="ko-K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4.  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altLang="ko-K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	4.1.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altLang="ko-K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4.2.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endParaRPr lang="en-US" altLang="ko-K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4.3.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tràng</a:t>
            </a:r>
            <a:endParaRPr lang="en-US" altLang="ko-K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4.4.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NỘI DUNG TRÌNH BÀY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2168" y="-92546"/>
            <a:ext cx="7524328" cy="648072"/>
          </a:xfrm>
        </p:spPr>
        <p:txBody>
          <a:bodyPr/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63688" y="454918"/>
            <a:ext cx="6912768" cy="388640"/>
          </a:xfrm>
        </p:spPr>
        <p:txBody>
          <a:bodyPr/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1.1.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4788024" y="1203598"/>
            <a:ext cx="4355976" cy="4371950"/>
          </a:xfrm>
        </p:spPr>
        <p:txBody>
          <a:bodyPr/>
          <a:lstStyle/>
          <a:p>
            <a:pPr indent="457200" algn="just">
              <a:spcBef>
                <a:spcPts val="0"/>
              </a:spcBef>
              <a:buFontTx/>
              <a:buChar char="-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tính chu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ỳ</a:t>
            </a:r>
          </a:p>
          <a:p>
            <a:pPr indent="457200" algn="just">
              <a:spcBef>
                <a:spcPts val="0"/>
              </a:spcBef>
              <a:buFontTx/>
              <a:buChar char="-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à những ổ loét niêm mạc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dạ dày - tá tràng, có thể xâm lấn sâu hơn qua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lớp dưới niêm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mạc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0"/>
              </a:spcBef>
              <a:buFontTx/>
              <a:buChar char="-"/>
            </a:pP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vị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trí ổ loét ở dạ dày (loét dạ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ở hành tá tràng (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tá tràng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15566"/>
            <a:ext cx="354778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6562"/>
            <a:ext cx="9144000" cy="884466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411510"/>
            <a:ext cx="8496944" cy="460648"/>
          </a:xfrm>
        </p:spPr>
        <p:txBody>
          <a:bodyPr/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1.2.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7574"/>
            <a:ext cx="7344816" cy="2376264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551" y="4011352"/>
            <a:ext cx="5515745" cy="1152686"/>
          </a:xfrm>
          <a:prstGeom prst="rect">
            <a:avLst/>
          </a:prstGeom>
        </p:spPr>
      </p:pic>
      <p:sp>
        <p:nvSpPr>
          <p:cNvPr id="15" name="Notched Right Arrow 14"/>
          <p:cNvSpPr/>
          <p:nvPr/>
        </p:nvSpPr>
        <p:spPr>
          <a:xfrm rot="5400000">
            <a:off x="4345426" y="3541465"/>
            <a:ext cx="45314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2546"/>
            <a:ext cx="9144000" cy="832996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1.Định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1.2.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55526"/>
            <a:ext cx="8496944" cy="460648"/>
          </a:xfrm>
        </p:spPr>
        <p:txBody>
          <a:bodyPr/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1.2.1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pepsin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-252536" y="1071414"/>
            <a:ext cx="9144000" cy="4083918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Pepsine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pepsinnogene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 acid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HCL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 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pepsine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pH &lt; 3.5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nhầy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collagen.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Sự phân tán ngược của ion H</a:t>
            </a:r>
            <a:r>
              <a:rPr lang="vi-VN" sz="2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: tiến trình loét được khởi phát do tăng tiết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HC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lượng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tế bào thành quá nhiều hoặc quá hoạt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Hàng rào niêm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lamina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propria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06216"/>
            <a:ext cx="439248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91630"/>
            <a:ext cx="3557195" cy="2736304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92546"/>
            <a:ext cx="9144000" cy="83299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1.Định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1.2.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555526"/>
            <a:ext cx="8496944" cy="460648"/>
          </a:xfrm>
        </p:spPr>
        <p:txBody>
          <a:bodyPr/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1.2.2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Hélicobacter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Pylori (HP)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16" y="1491630"/>
            <a:ext cx="3600400" cy="27175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35996" y="1131590"/>
            <a:ext cx="45719" cy="37444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1560" y="4489548"/>
            <a:ext cx="403244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Heslicobacter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Pylori (HP)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5516" y="4371950"/>
            <a:ext cx="4032448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Heslicobacter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Pylori (HP)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958955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003798"/>
            <a:ext cx="2972172" cy="1746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03798"/>
            <a:ext cx="3024336" cy="174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860026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23678"/>
            <a:ext cx="2736304" cy="2740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95886"/>
            <a:ext cx="2203673" cy="9521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795886"/>
            <a:ext cx="2088232" cy="9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0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15566"/>
            <a:ext cx="4499992" cy="422793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2.1.1.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đợt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– 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).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quặn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bỏng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9992" y="915566"/>
            <a:ext cx="4637162" cy="422793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2.1.2.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(BAO)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(MAO)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Baryte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ở hang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94" y="3673574"/>
            <a:ext cx="2943225" cy="1451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582" y="3687291"/>
            <a:ext cx="31718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NỘI DUNG TRÌNH BÀY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1. Định nghĩa, nguyên nhân và bệnh sinh&amp;quot;&quot;/&gt;&lt;property id=&quot;20307&quot; value=&quot;259&quot;/&gt;&lt;/object&gt;&lt;object type=&quot;3&quot; unique_id=&quot;10006&quot;&gt;&lt;property id=&quot;20148&quot; value=&quot;5&quot;/&gt;&lt;property id=&quot;20300&quot; value=&quot;Slide 4 - &amp;quot;1. Định nghĩa, nguyên nhân và bệnh sinh &amp;quot;&quot;/&gt;&lt;property id=&quot;20307&quot; value=&quot;261&quot;/&gt;&lt;/object&gt;&lt;object type=&quot;3&quot; unique_id=&quot;10007&quot;&gt;&lt;property id=&quot;20148&quot; value=&quot;5&quot;/&gt;&lt;property id=&quot;20300&quot; value=&quot;Slide 5 - &amp;quot;1.Định nghĩa, nguyên nhân và bệnh sinh    1.2. Nguyên nhân và bệnh sinh&amp;quot;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 - &amp;quot;2. Triệu chứng: 2.1. Loét dạ dày:&amp;quot;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 - &amp;quot;3. Biến chứng:&amp;quot;&quot;/&gt;&lt;property id=&quot;20307&quot; value=&quot;268&quot;/&gt;&lt;/object&gt;&lt;object type=&quot;3&quot; unique_id=&quot;10014&quot;&gt;&lt;property id=&quot;20148&quot; value=&quot;5&quot;/&gt;&lt;property id=&quot;20300&quot; value=&quot;Slide 12 - &amp;quot;4. Điều trị: 4.1.Mục đích điều trị:&amp;quot;&quot;/&gt;&lt;property id=&quot;20307&quot; value=&quot;269&quot;/&gt;&lt;/object&gt;&lt;object type=&quot;3&quot; unique_id=&quot;10015&quot;&gt;&lt;property id=&quot;20148&quot; value=&quot;5&quot;/&gt;&lt;property id=&quot;20300&quot; value=&quot;Slide 13&quot;/&gt;&lt;property id=&quot;20307&quot; value=&quot;270&quot;/&gt;&lt;/object&gt;&lt;object type=&quot;3&quot; unique_id=&quot;10016&quot;&gt;&lt;property id=&quot;20148&quot; value=&quot;5&quot;/&gt;&lt;property id=&quot;20300&quot; value=&quot;Slide 14&quot;/&gt;&lt;property id=&quot;20307&quot; value=&quot;271&quot;/&gt;&lt;/object&gt;&lt;object type=&quot;3&quot; unique_id=&quot;10017&quot;&gt;&lt;property id=&quot;20148&quot; value=&quot;5&quot;/&gt;&lt;property id=&quot;20300&quot; value=&quot;Slide 15 - &amp;quot;4. Điều trị: 4.3. Các thuốc điều trị loét dạ dày tá tràng:&amp;quot;&quot;/&gt;&lt;property id=&quot;20307&quot; value=&quot;273&quot;/&gt;&lt;/object&gt;&lt;object type=&quot;3&quot; unique_id=&quot;10018&quot;&gt;&lt;property id=&quot;20148&quot; value=&quot;5&quot;/&gt;&lt;property id=&quot;20300&quot; value=&quot;Slide 16 - &amp;quot;4. Điều trị: 4.3. Các thuốc điều trị loét dạ dày tá tràng:&amp;quot;&quot;/&gt;&lt;property id=&quot;20307&quot; value=&quot;274&quot;/&gt;&lt;/object&gt;&lt;object type=&quot;3&quot; unique_id=&quot;10019&quot;&gt;&lt;property id=&quot;20148&quot; value=&quot;5&quot;/&gt;&lt;property id=&quot;20300&quot; value=&quot;Slide 17 - &amp;quot;4. Điều trị: 4.3. Các thuốc điều trị loét dạ dày tá tràng:&amp;quot;&quot;/&gt;&lt;property id=&quot;20307&quot; value=&quot;275&quot;/&gt;&lt;/object&gt;&lt;object type=&quot;3&quot; unique_id=&quot;10020&quot;&gt;&lt;property id=&quot;20148&quot; value=&quot;5&quot;/&gt;&lt;property id=&quot;20300&quot; value=&quot;Slide 18 - &amp;quot;4. Điều trị: 4.3. Các thuốc điều trị loét dạ dày tá tràng:&amp;quot;&quot;/&gt;&lt;property id=&quot;20307&quot; value=&quot;276&quot;/&gt;&lt;/object&gt;&lt;object type=&quot;3&quot; unique_id=&quot;10021&quot;&gt;&lt;property id=&quot;20148&quot; value=&quot;5&quot;/&gt;&lt;property id=&quot;20300&quot; value=&quot;Slide 19&quot;/&gt;&lt;property id=&quot;20307&quot; value=&quot;277&quot;/&gt;&lt;/object&gt;&lt;/object&gt;&lt;object type=&quot;8&quot; unique_id=&quot;1004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1223</Words>
  <Application>Microsoft Office PowerPoint</Application>
  <PresentationFormat>On-screen Show (16:9)</PresentationFormat>
  <Paragraphs>157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Custom Design</vt:lpstr>
      <vt:lpstr>PowerPoint Presentation</vt:lpstr>
      <vt:lpstr>NỘI DUNG TRÌNH BÀY</vt:lpstr>
      <vt:lpstr>1. Định nghĩa, nguyên nhân và bệnh sinh</vt:lpstr>
      <vt:lpstr>1. Định nghĩa, nguyên nhân và bệnh sinh </vt:lpstr>
      <vt:lpstr>1.Định nghĩa, nguyên nhân và bệnh sinh    1.2. Nguyên nhân và bệnh sinh</vt:lpstr>
      <vt:lpstr>PowerPoint Presentation</vt:lpstr>
      <vt:lpstr>PowerPoint Presentation</vt:lpstr>
      <vt:lpstr>PowerPoint Presentation</vt:lpstr>
      <vt:lpstr>2. Triệu chứng: 2.1. Loét dạ dày:</vt:lpstr>
      <vt:lpstr>PowerPoint Presentation</vt:lpstr>
      <vt:lpstr>3. Biến chứng:</vt:lpstr>
      <vt:lpstr>4. Điều trị: 4.1.Mục đích điều trị:</vt:lpstr>
      <vt:lpstr>PowerPoint Presentation</vt:lpstr>
      <vt:lpstr>PowerPoint Presentation</vt:lpstr>
      <vt:lpstr>4. Điều trị: 4.3. Các thuốc điều trị loét dạ dày tá tràng:</vt:lpstr>
      <vt:lpstr>4. Điều trị: 4.3. Các thuốc điều trị loét dạ dày tá tràng:</vt:lpstr>
      <vt:lpstr>4. Điều trị: 4.3. Các thuốc điều trị loét dạ dày tá tràng:</vt:lpstr>
      <vt:lpstr>4. Điều trị: 4.3. Các thuốc điều trị loét dạ dày tá tràng: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AutoBVT</cp:lastModifiedBy>
  <cp:revision>70</cp:revision>
  <dcterms:created xsi:type="dcterms:W3CDTF">2014-04-01T16:27:38Z</dcterms:created>
  <dcterms:modified xsi:type="dcterms:W3CDTF">2018-05-11T08:21:32Z</dcterms:modified>
</cp:coreProperties>
</file>