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3" r:id="rId7"/>
    <p:sldId id="264" r:id="rId8"/>
    <p:sldId id="265" r:id="rId9"/>
    <p:sldId id="266" r:id="rId10"/>
    <p:sldId id="267" r:id="rId11"/>
    <p:sldId id="268" r:id="rId12"/>
    <p:sldId id="269" r:id="rId13"/>
    <p:sldId id="270" r:id="rId14"/>
    <p:sldId id="271" r:id="rId15"/>
    <p:sldId id="273" r:id="rId16"/>
  </p:sldIdLst>
  <p:sldSz cx="9144000" cy="6858000" type="screen4x3"/>
  <p:notesSz cx="7315200" cy="9601200"/>
  <p:custDataLst>
    <p:tags r:id="rId18"/>
  </p:custDataLst>
  <p:defaultTex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90C"/>
    <a:srgbClr val="B8E32F"/>
    <a:srgbClr val="FF9600"/>
    <a:srgbClr val="EBD531"/>
    <a:srgbClr val="FFFFFF"/>
    <a:srgbClr val="C16557"/>
    <a:srgbClr val="95557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79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855"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856"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857"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858"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859"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860"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10925921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FFFFFF"/>
        </a:solidFill>
        <a:effectLst/>
      </p:bgPr>
    </p:bg>
    <p:spTree>
      <p:nvGrpSpPr>
        <p:cNvPr id="1" name=""/>
        <p:cNvGrpSpPr/>
        <p:nvPr/>
      </p:nvGrpSpPr>
      <p:grpSpPr>
        <a:xfrm>
          <a:off x="0" y="0"/>
          <a:ext cx="0" cy="0"/>
          <a:chOff x="0" y="0"/>
          <a:chExt cx="0" cy="0"/>
        </a:xfrm>
      </p:grpSpPr>
      <p:sp>
        <p:nvSpPr>
          <p:cNvPr id="1048692" name="Rectangle 272"/>
          <p:cNvSpPr>
            <a:spLocks noChangeArrowheads="1"/>
          </p:cNvSpPr>
          <p:nvPr/>
        </p:nvSpPr>
        <p:spPr bwMode="gray">
          <a:xfrm>
            <a:off x="0" y="6096000"/>
            <a:ext cx="9144000" cy="762000"/>
          </a:xfrm>
          <a:prstGeom prst="rect">
            <a:avLst/>
          </a:prstGeom>
          <a:solidFill>
            <a:schemeClr val="accent1"/>
          </a:solidFill>
          <a:ln>
            <a:noFill/>
          </a:ln>
          <a:effectLst/>
        </p:spPr>
        <p:txBody>
          <a:bodyPr wrap="none" anchor="ctr"/>
          <a:lstStyle/>
          <a:p>
            <a:endParaRPr lang="en-US"/>
          </a:p>
        </p:txBody>
      </p:sp>
      <p:sp>
        <p:nvSpPr>
          <p:cNvPr id="1048693" name="Rectangle 252"/>
          <p:cNvSpPr>
            <a:spLocks noChangeArrowheads="1"/>
          </p:cNvSpPr>
          <p:nvPr/>
        </p:nvSpPr>
        <p:spPr bwMode="gray">
          <a:xfrm>
            <a:off x="0" y="914400"/>
            <a:ext cx="4960938" cy="5154613"/>
          </a:xfrm>
          <a:prstGeom prst="rect">
            <a:avLst/>
          </a:prstGeom>
          <a:blipFill dpi="0" rotWithShape="1">
            <a:blip r:embed="rId2"/>
            <a:srcRect/>
            <a:stretch>
              <a:fillRect/>
            </a:stretch>
          </a:blipFill>
          <a:ln>
            <a:noFill/>
          </a:ln>
          <a:effectLst/>
        </p:spPr>
        <p:txBody>
          <a:bodyPr wrap="none" anchor="ctr"/>
          <a:lstStyle/>
          <a:p>
            <a:endParaRPr lang="en-US"/>
          </a:p>
        </p:txBody>
      </p:sp>
      <p:sp>
        <p:nvSpPr>
          <p:cNvPr id="1048694" name="Rectangle 269"/>
          <p:cNvSpPr>
            <a:spLocks noChangeArrowheads="1"/>
          </p:cNvSpPr>
          <p:nvPr/>
        </p:nvSpPr>
        <p:spPr bwMode="gray">
          <a:xfrm>
            <a:off x="196850" y="4311650"/>
            <a:ext cx="4770438" cy="1754188"/>
          </a:xfrm>
          <a:prstGeom prst="rect">
            <a:avLst/>
          </a:prstGeom>
          <a:blipFill dpi="0" rotWithShape="1">
            <a:blip r:embed="rId3"/>
            <a:srcRect/>
            <a:stretch>
              <a:fillRect/>
            </a:stretch>
          </a:blipFill>
          <a:ln>
            <a:noFill/>
          </a:ln>
          <a:effectLst/>
        </p:spPr>
        <p:txBody>
          <a:bodyPr wrap="none" anchor="ctr"/>
          <a:lstStyle/>
          <a:p>
            <a:endParaRPr lang="en-US"/>
          </a:p>
        </p:txBody>
      </p:sp>
      <p:sp>
        <p:nvSpPr>
          <p:cNvPr id="1048695" name="Rectangle 4"/>
          <p:cNvSpPr>
            <a:spLocks noGrp="1" noChangeArrowheads="1"/>
          </p:cNvSpPr>
          <p:nvPr>
            <p:ph type="dt" sz="half" idx="2"/>
          </p:nvPr>
        </p:nvSpPr>
        <p:spPr>
          <a:xfrm>
            <a:off x="7010400" y="6553200"/>
            <a:ext cx="1981200" cy="244475"/>
          </a:xfrm>
        </p:spPr>
        <p:txBody>
          <a:bodyPr/>
          <a:lstStyle>
            <a:lvl1pPr>
              <a:defRPr sz="1200"/>
            </a:lvl1pPr>
          </a:lstStyle>
          <a:p>
            <a:endParaRPr lang="en-US" altLang="en-US"/>
          </a:p>
        </p:txBody>
      </p:sp>
      <p:sp>
        <p:nvSpPr>
          <p:cNvPr id="1048696" name="Rectangle 6"/>
          <p:cNvSpPr>
            <a:spLocks noGrp="1" noChangeArrowheads="1"/>
          </p:cNvSpPr>
          <p:nvPr>
            <p:ph type="sldNum" sz="quarter" idx="4"/>
          </p:nvPr>
        </p:nvSpPr>
        <p:spPr>
          <a:xfrm>
            <a:off x="228600" y="6553200"/>
            <a:ext cx="381000" cy="244475"/>
          </a:xfrm>
        </p:spPr>
        <p:txBody>
          <a:bodyPr/>
          <a:lstStyle>
            <a:lvl1pPr>
              <a:defRPr sz="1200"/>
            </a:lvl1pPr>
          </a:lstStyle>
          <a:p>
            <a:fld id="{150CD0E6-2F3A-4CE3-AFB2-D313904D0B32}" type="slidenum">
              <a:rPr lang="en-US" altLang="en-US"/>
              <a:t>‹#›</a:t>
            </a:fld>
            <a:endParaRPr lang="en-US" altLang="en-US"/>
          </a:p>
        </p:txBody>
      </p:sp>
      <p:sp>
        <p:nvSpPr>
          <p:cNvPr id="1048697" name="Rectangle 254"/>
          <p:cNvSpPr>
            <a:spLocks noChangeArrowheads="1"/>
          </p:cNvSpPr>
          <p:nvPr/>
        </p:nvSpPr>
        <p:spPr bwMode="gray">
          <a:xfrm>
            <a:off x="3308350" y="914400"/>
            <a:ext cx="1654175" cy="1676400"/>
          </a:xfrm>
          <a:prstGeom prst="rect">
            <a:avLst/>
          </a:prstGeom>
          <a:blipFill dpi="0" rotWithShape="1">
            <a:blip r:embed="rId4"/>
            <a:srcRect/>
            <a:stretch>
              <a:fillRect/>
            </a:stretch>
          </a:blipFill>
          <a:ln>
            <a:noFill/>
          </a:ln>
          <a:effectLst/>
        </p:spPr>
        <p:txBody>
          <a:bodyPr wrap="none" anchor="ctr"/>
          <a:lstStyle/>
          <a:p>
            <a:pPr algn="ctr"/>
            <a:endParaRPr lang="en-US" altLang="en-US" sz="1800"/>
          </a:p>
        </p:txBody>
      </p:sp>
      <p:sp>
        <p:nvSpPr>
          <p:cNvPr id="1048698" name="Rectangle 257"/>
          <p:cNvSpPr>
            <a:spLocks noChangeArrowheads="1"/>
          </p:cNvSpPr>
          <p:nvPr/>
        </p:nvSpPr>
        <p:spPr bwMode="gray">
          <a:xfrm>
            <a:off x="3317875" y="2590800"/>
            <a:ext cx="1639888" cy="1703388"/>
          </a:xfrm>
          <a:prstGeom prst="rect">
            <a:avLst/>
          </a:prstGeom>
          <a:blipFill dpi="0" rotWithShape="1">
            <a:blip r:embed="rId5"/>
            <a:srcRect/>
            <a:stretch>
              <a:fillRect/>
            </a:stretch>
          </a:blipFill>
          <a:ln>
            <a:noFill/>
          </a:ln>
          <a:effectLst/>
        </p:spPr>
        <p:txBody>
          <a:bodyPr wrap="none" anchor="ctr"/>
          <a:lstStyle/>
          <a:p>
            <a:endParaRPr lang="en-US"/>
          </a:p>
        </p:txBody>
      </p:sp>
      <p:sp>
        <p:nvSpPr>
          <p:cNvPr id="1048699" name="Rectangle 259"/>
          <p:cNvSpPr>
            <a:spLocks noChangeArrowheads="1"/>
          </p:cNvSpPr>
          <p:nvPr/>
        </p:nvSpPr>
        <p:spPr bwMode="gray">
          <a:xfrm>
            <a:off x="1654175" y="4300538"/>
            <a:ext cx="1654175" cy="1766887"/>
          </a:xfrm>
          <a:prstGeom prst="rect">
            <a:avLst/>
          </a:prstGeom>
          <a:blipFill dpi="0" rotWithShape="1">
            <a:blip r:embed="rId6"/>
            <a:srcRect/>
            <a:stretch>
              <a:fillRect/>
            </a:stretch>
          </a:blipFill>
          <a:ln>
            <a:noFill/>
          </a:ln>
          <a:effectLst/>
        </p:spPr>
        <p:txBody>
          <a:bodyPr wrap="none" anchor="ctr"/>
          <a:lstStyle/>
          <a:p>
            <a:endParaRPr lang="en-US"/>
          </a:p>
        </p:txBody>
      </p:sp>
      <p:sp>
        <p:nvSpPr>
          <p:cNvPr id="1048700" name="Line 263"/>
          <p:cNvSpPr>
            <a:spLocks noChangeShapeType="1"/>
          </p:cNvSpPr>
          <p:nvPr/>
        </p:nvSpPr>
        <p:spPr bwMode="gray">
          <a:xfrm>
            <a:off x="3309938" y="904875"/>
            <a:ext cx="0" cy="5191125"/>
          </a:xfrm>
          <a:prstGeom prst="line">
            <a:avLst/>
          </a:prstGeom>
          <a:noFill/>
          <a:ln w="25400">
            <a:solidFill>
              <a:schemeClr val="bg1"/>
            </a:solidFill>
            <a:round/>
            <a:headEnd/>
            <a:tailEnd/>
          </a:ln>
          <a:effectLst/>
        </p:spPr>
        <p:txBody>
          <a:bodyPr/>
          <a:lstStyle/>
          <a:p>
            <a:endParaRPr lang="en-US"/>
          </a:p>
        </p:txBody>
      </p:sp>
      <p:sp>
        <p:nvSpPr>
          <p:cNvPr id="1048701" name="Rectangle 258"/>
          <p:cNvSpPr>
            <a:spLocks noChangeArrowheads="1"/>
          </p:cNvSpPr>
          <p:nvPr/>
        </p:nvSpPr>
        <p:spPr bwMode="gray">
          <a:xfrm>
            <a:off x="0" y="4300538"/>
            <a:ext cx="1654175" cy="1766887"/>
          </a:xfrm>
          <a:prstGeom prst="rect">
            <a:avLst/>
          </a:prstGeom>
          <a:blipFill dpi="0" rotWithShape="1">
            <a:blip r:embed="rId7"/>
            <a:srcRect/>
            <a:stretch>
              <a:fillRect/>
            </a:stretch>
          </a:blipFill>
          <a:ln>
            <a:noFill/>
          </a:ln>
          <a:effectLst/>
        </p:spPr>
        <p:txBody>
          <a:bodyPr wrap="none" anchor="ctr"/>
          <a:lstStyle/>
          <a:p>
            <a:endParaRPr lang="en-US"/>
          </a:p>
        </p:txBody>
      </p:sp>
      <p:sp>
        <p:nvSpPr>
          <p:cNvPr id="1048702" name="Line 265"/>
          <p:cNvSpPr>
            <a:spLocks noChangeShapeType="1"/>
          </p:cNvSpPr>
          <p:nvPr/>
        </p:nvSpPr>
        <p:spPr bwMode="gray">
          <a:xfrm>
            <a:off x="0" y="2590800"/>
            <a:ext cx="4953000" cy="0"/>
          </a:xfrm>
          <a:prstGeom prst="line">
            <a:avLst/>
          </a:prstGeom>
          <a:noFill/>
          <a:ln w="25400">
            <a:solidFill>
              <a:srgbClr val="FFFFFF"/>
            </a:solidFill>
            <a:round/>
            <a:headEnd/>
            <a:tailEnd/>
          </a:ln>
          <a:effectLst/>
        </p:spPr>
        <p:txBody>
          <a:bodyPr/>
          <a:lstStyle/>
          <a:p>
            <a:endParaRPr lang="en-US"/>
          </a:p>
        </p:txBody>
      </p:sp>
      <p:sp>
        <p:nvSpPr>
          <p:cNvPr id="1048703" name="Line 266"/>
          <p:cNvSpPr>
            <a:spLocks noChangeShapeType="1"/>
          </p:cNvSpPr>
          <p:nvPr/>
        </p:nvSpPr>
        <p:spPr bwMode="gray">
          <a:xfrm>
            <a:off x="22225" y="4302125"/>
            <a:ext cx="4949825" cy="0"/>
          </a:xfrm>
          <a:prstGeom prst="line">
            <a:avLst/>
          </a:prstGeom>
          <a:noFill/>
          <a:ln w="25400">
            <a:solidFill>
              <a:srgbClr val="FFFFFF"/>
            </a:solidFill>
            <a:round/>
            <a:headEnd/>
            <a:tailEnd/>
          </a:ln>
          <a:effectLst/>
        </p:spPr>
        <p:txBody>
          <a:bodyPr/>
          <a:lstStyle/>
          <a:p>
            <a:endParaRPr lang="en-US"/>
          </a:p>
        </p:txBody>
      </p:sp>
      <p:sp>
        <p:nvSpPr>
          <p:cNvPr id="1048704" name="Line 262"/>
          <p:cNvSpPr>
            <a:spLocks noChangeShapeType="1"/>
          </p:cNvSpPr>
          <p:nvPr/>
        </p:nvSpPr>
        <p:spPr bwMode="gray">
          <a:xfrm>
            <a:off x="1666875" y="838200"/>
            <a:ext cx="0" cy="5257800"/>
          </a:xfrm>
          <a:prstGeom prst="line">
            <a:avLst/>
          </a:prstGeom>
          <a:noFill/>
          <a:ln w="25400">
            <a:solidFill>
              <a:schemeClr val="bg1"/>
            </a:solidFill>
            <a:round/>
            <a:headEnd/>
            <a:tailEnd/>
          </a:ln>
          <a:effectLst/>
        </p:spPr>
        <p:txBody>
          <a:bodyPr/>
          <a:lstStyle/>
          <a:p>
            <a:endParaRPr lang="en-US"/>
          </a:p>
        </p:txBody>
      </p:sp>
      <p:sp>
        <p:nvSpPr>
          <p:cNvPr id="1048705" name="Line 273"/>
          <p:cNvSpPr>
            <a:spLocks noChangeShapeType="1"/>
          </p:cNvSpPr>
          <p:nvPr/>
        </p:nvSpPr>
        <p:spPr bwMode="gray">
          <a:xfrm flipV="1">
            <a:off x="4978400" y="2190750"/>
            <a:ext cx="4178300" cy="19050"/>
          </a:xfrm>
          <a:prstGeom prst="line">
            <a:avLst/>
          </a:prstGeom>
          <a:noFill/>
          <a:ln w="38100">
            <a:solidFill>
              <a:srgbClr val="FFFFFF"/>
            </a:solidFill>
            <a:round/>
            <a:headEnd/>
            <a:tailEnd/>
          </a:ln>
          <a:effectLst/>
        </p:spPr>
        <p:txBody>
          <a:bodyPr/>
          <a:lstStyle/>
          <a:p>
            <a:endParaRPr lang="en-US"/>
          </a:p>
        </p:txBody>
      </p:sp>
      <p:sp>
        <p:nvSpPr>
          <p:cNvPr id="1048706" name="Line 274"/>
          <p:cNvSpPr>
            <a:spLocks noChangeShapeType="1"/>
          </p:cNvSpPr>
          <p:nvPr/>
        </p:nvSpPr>
        <p:spPr bwMode="gray">
          <a:xfrm flipV="1">
            <a:off x="4978400" y="5568950"/>
            <a:ext cx="4178300" cy="19050"/>
          </a:xfrm>
          <a:prstGeom prst="line">
            <a:avLst/>
          </a:prstGeom>
          <a:noFill/>
          <a:ln w="38100">
            <a:solidFill>
              <a:srgbClr val="FFFFFF"/>
            </a:solidFill>
            <a:round/>
            <a:headEnd/>
            <a:tailEnd/>
          </a:ln>
          <a:effectLst/>
        </p:spPr>
        <p:txBody>
          <a:bodyPr/>
          <a:lstStyle/>
          <a:p>
            <a:endParaRPr lang="en-US"/>
          </a:p>
        </p:txBody>
      </p:sp>
      <p:sp>
        <p:nvSpPr>
          <p:cNvPr id="1048707" name="Rectangle 271"/>
          <p:cNvSpPr>
            <a:spLocks noChangeArrowheads="1"/>
          </p:cNvSpPr>
          <p:nvPr/>
        </p:nvSpPr>
        <p:spPr bwMode="gray">
          <a:xfrm>
            <a:off x="0" y="0"/>
            <a:ext cx="9144000" cy="890588"/>
          </a:xfrm>
          <a:prstGeom prst="rect">
            <a:avLst/>
          </a:prstGeom>
          <a:solidFill>
            <a:schemeClr val="accent2"/>
          </a:solidFill>
          <a:ln>
            <a:noFill/>
          </a:ln>
          <a:effectLst/>
        </p:spPr>
        <p:txBody>
          <a:bodyPr wrap="none" anchor="ctr"/>
          <a:lstStyle/>
          <a:p>
            <a:endParaRPr lang="en-US"/>
          </a:p>
        </p:txBody>
      </p:sp>
      <p:sp>
        <p:nvSpPr>
          <p:cNvPr id="1048708" name="Text Box 14"/>
          <p:cNvSpPr txBox="1">
            <a:spLocks noChangeArrowheads="1"/>
          </p:cNvSpPr>
          <p:nvPr/>
        </p:nvSpPr>
        <p:spPr bwMode="gray">
          <a:xfrm>
            <a:off x="152400" y="304800"/>
            <a:ext cx="1066800" cy="412750"/>
          </a:xfrm>
          <a:prstGeom prst="rect">
            <a:avLst/>
          </a:prstGeom>
          <a:noFill/>
          <a:ln>
            <a:noFill/>
          </a:ln>
          <a:effectLst/>
        </p:spPr>
        <p:txBody>
          <a:bodyPr>
            <a:spAutoFit/>
          </a:bodyPr>
          <a:lstStyle/>
          <a:p>
            <a:r>
              <a:rPr lang="en-US" altLang="en-US" sz="2100" i="1">
                <a:solidFill>
                  <a:srgbClr val="FFFFFF"/>
                </a:solidFill>
                <a:latin typeface="Arial Black" pitchFamily="34" charset="0"/>
              </a:rPr>
              <a:t>LOGO</a:t>
            </a:r>
          </a:p>
        </p:txBody>
      </p:sp>
      <p:sp>
        <p:nvSpPr>
          <p:cNvPr id="1048709" name="Rectangle 281"/>
          <p:cNvSpPr>
            <a:spLocks noChangeArrowheads="1"/>
          </p:cNvSpPr>
          <p:nvPr/>
        </p:nvSpPr>
        <p:spPr bwMode="gray">
          <a:xfrm>
            <a:off x="4953000" y="914400"/>
            <a:ext cx="4191000" cy="5181600"/>
          </a:xfrm>
          <a:prstGeom prst="rect">
            <a:avLst/>
          </a:prstGeom>
          <a:solidFill>
            <a:srgbClr val="FFFFFF"/>
          </a:solidFill>
          <a:ln>
            <a:noFill/>
          </a:ln>
          <a:effectLst/>
        </p:spPr>
        <p:txBody>
          <a:bodyPr wrap="none" anchor="ctr"/>
          <a:lstStyle/>
          <a:p>
            <a:endParaRPr lang="en-US"/>
          </a:p>
        </p:txBody>
      </p:sp>
      <p:sp>
        <p:nvSpPr>
          <p:cNvPr id="1048710" name="Rectangle 3"/>
          <p:cNvSpPr>
            <a:spLocks noGrp="1" noChangeArrowheads="1"/>
          </p:cNvSpPr>
          <p:nvPr>
            <p:ph type="subTitle" idx="1"/>
          </p:nvPr>
        </p:nvSpPr>
        <p:spPr bwMode="gray">
          <a:xfrm>
            <a:off x="5029200" y="2743200"/>
            <a:ext cx="4114800" cy="381000"/>
          </a:xfrm>
        </p:spPr>
        <p:txBody>
          <a:bodyPr/>
          <a:lstStyle>
            <a:lvl1pPr marL="0" indent="0" algn="ctr">
              <a:buFont typeface="Wingdings" pitchFamily="2" charset="2"/>
              <a:buNone/>
              <a:defRPr sz="2200"/>
            </a:lvl1pPr>
          </a:lstStyle>
          <a:p>
            <a:pPr lvl="0"/>
            <a:r>
              <a:rPr lang="en-US" altLang="en-US" noProof="0" smtClean="0"/>
              <a:t>Click to edit Master subtitle style</a:t>
            </a:r>
          </a:p>
        </p:txBody>
      </p:sp>
      <p:sp>
        <p:nvSpPr>
          <p:cNvPr id="1048711" name="Rectangle 2"/>
          <p:cNvSpPr>
            <a:spLocks noGrp="1" noChangeArrowheads="1"/>
          </p:cNvSpPr>
          <p:nvPr>
            <p:ph type="ctrTitle"/>
          </p:nvPr>
        </p:nvSpPr>
        <p:spPr>
          <a:xfrm>
            <a:off x="5257800" y="1905000"/>
            <a:ext cx="3886200" cy="457200"/>
          </a:xfrm>
          <a:effectLst>
            <a:outerShdw dist="17961" dir="2700000" algn="ctr" rotWithShape="0">
              <a:schemeClr val="bg2"/>
            </a:outerShdw>
          </a:effectLst>
        </p:spPr>
        <p:txBody>
          <a:bodyPr/>
          <a:lstStyle>
            <a:lvl1pPr algn="ctr">
              <a:defRPr sz="3600" b="1">
                <a:solidFill>
                  <a:schemeClr val="hlink"/>
                </a:solidFill>
              </a:defRPr>
            </a:lvl1pPr>
          </a:lstStyle>
          <a:p>
            <a:pPr lvl="0"/>
            <a:r>
              <a:rPr lang="en-US" altLang="en-US" noProof="0" smtClean="0"/>
              <a:t>Click to edit Master title style</a:t>
            </a:r>
          </a:p>
        </p:txBody>
      </p:sp>
      <p:sp>
        <p:nvSpPr>
          <p:cNvPr id="1048712" name="Rectangle 5"/>
          <p:cNvSpPr>
            <a:spLocks noGrp="1" noChangeArrowheads="1"/>
          </p:cNvSpPr>
          <p:nvPr>
            <p:ph type="ftr" sz="quarter" idx="3"/>
          </p:nvPr>
        </p:nvSpPr>
        <p:spPr>
          <a:xfrm>
            <a:off x="6019800" y="5318125"/>
            <a:ext cx="2133600" cy="244475"/>
          </a:xfrm>
        </p:spPr>
        <p:txBody>
          <a:bodyPr/>
          <a:lstStyle>
            <a:lvl1pPr>
              <a:defRPr sz="1400" b="0"/>
            </a:lvl1pPr>
          </a:lstStyle>
          <a:p>
            <a:r>
              <a:rPr lang="en-US" altLang="en-US"/>
              <a:t>www.themegallery.com</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844" name="Title 1"/>
          <p:cNvSpPr>
            <a:spLocks noGrp="1"/>
          </p:cNvSpPr>
          <p:nvPr>
            <p:ph type="title"/>
          </p:nvPr>
        </p:nvSpPr>
        <p:spPr/>
        <p:txBody>
          <a:bodyPr/>
          <a:lstStyle/>
          <a:p>
            <a:r>
              <a:rPr lang="en-US" smtClean="0"/>
              <a:t>Click to edit Master title style</a:t>
            </a:r>
            <a:endParaRPr lang="en-US"/>
          </a:p>
        </p:txBody>
      </p:sp>
      <p:sp>
        <p:nvSpPr>
          <p:cNvPr id="1048845"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46" name="Footer Placeholder 3"/>
          <p:cNvSpPr>
            <a:spLocks noGrp="1"/>
          </p:cNvSpPr>
          <p:nvPr>
            <p:ph type="ftr" sz="quarter" idx="10"/>
          </p:nvPr>
        </p:nvSpPr>
        <p:spPr/>
        <p:txBody>
          <a:bodyPr/>
          <a:lstStyle/>
          <a:p>
            <a:r>
              <a:rPr lang="en-US" altLang="en-US"/>
              <a:t>www.themegallery.com</a:t>
            </a:r>
          </a:p>
        </p:txBody>
      </p:sp>
      <p:sp>
        <p:nvSpPr>
          <p:cNvPr id="1048847" name="Slide Number Placeholder 4"/>
          <p:cNvSpPr>
            <a:spLocks noGrp="1"/>
          </p:cNvSpPr>
          <p:nvPr>
            <p:ph type="sldNum" sz="quarter" idx="11"/>
          </p:nvPr>
        </p:nvSpPr>
        <p:spPr/>
        <p:txBody>
          <a:bodyPr/>
          <a:lstStyle/>
          <a:p>
            <a:fld id="{6B18E78A-225C-45C7-AA11-65FCBD53E4E0}" type="slidenum">
              <a:rPr lang="en-US" altLang="en-US"/>
              <a:t>‹#›</a:t>
            </a:fld>
            <a:endParaRPr lang="en-US" altLang="en-US"/>
          </a:p>
        </p:txBody>
      </p:sp>
      <p:sp>
        <p:nvSpPr>
          <p:cNvPr id="1048848" name="Date Placeholder 5"/>
          <p:cNvSpPr>
            <a:spLocks noGrp="1"/>
          </p:cNvSpPr>
          <p:nvPr>
            <p:ph type="dt" sz="half" idx="12"/>
          </p:nvPr>
        </p:nvSpPr>
        <p:spPr/>
        <p:txBody>
          <a:bodyPr/>
          <a:lstStyle/>
          <a:p>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825" name="Vertical Title 1"/>
          <p:cNvSpPr>
            <a:spLocks noGrp="1"/>
          </p:cNvSpPr>
          <p:nvPr>
            <p:ph type="title" orient="vert"/>
          </p:nvPr>
        </p:nvSpPr>
        <p:spPr>
          <a:xfrm>
            <a:off x="6629400" y="171450"/>
            <a:ext cx="1981200" cy="6229350"/>
          </a:xfrm>
        </p:spPr>
        <p:txBody>
          <a:bodyPr vert="eaVert"/>
          <a:lstStyle/>
          <a:p>
            <a:r>
              <a:rPr lang="en-US" smtClean="0"/>
              <a:t>Click to edit Master title style</a:t>
            </a:r>
            <a:endParaRPr lang="en-US"/>
          </a:p>
        </p:txBody>
      </p:sp>
      <p:sp>
        <p:nvSpPr>
          <p:cNvPr id="1048826" name="Vertical Text Placeholder 2"/>
          <p:cNvSpPr>
            <a:spLocks noGrp="1"/>
          </p:cNvSpPr>
          <p:nvPr>
            <p:ph type="body" orient="vert" idx="1"/>
          </p:nvPr>
        </p:nvSpPr>
        <p:spPr>
          <a:xfrm>
            <a:off x="685800" y="171450"/>
            <a:ext cx="5791200" cy="6229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27" name="Footer Placeholder 3"/>
          <p:cNvSpPr>
            <a:spLocks noGrp="1"/>
          </p:cNvSpPr>
          <p:nvPr>
            <p:ph type="ftr" sz="quarter" idx="10"/>
          </p:nvPr>
        </p:nvSpPr>
        <p:spPr/>
        <p:txBody>
          <a:bodyPr/>
          <a:lstStyle/>
          <a:p>
            <a:r>
              <a:rPr lang="en-US" altLang="en-US"/>
              <a:t>www.themegallery.com</a:t>
            </a:r>
          </a:p>
        </p:txBody>
      </p:sp>
      <p:sp>
        <p:nvSpPr>
          <p:cNvPr id="1048828" name="Slide Number Placeholder 4"/>
          <p:cNvSpPr>
            <a:spLocks noGrp="1"/>
          </p:cNvSpPr>
          <p:nvPr>
            <p:ph type="sldNum" sz="quarter" idx="11"/>
          </p:nvPr>
        </p:nvSpPr>
        <p:spPr/>
        <p:txBody>
          <a:bodyPr/>
          <a:lstStyle/>
          <a:p>
            <a:fld id="{D58E98D0-D85C-47C2-9A24-FC878767F2AC}" type="slidenum">
              <a:rPr lang="en-US" altLang="en-US"/>
              <a:t>‹#›</a:t>
            </a:fld>
            <a:endParaRPr lang="en-US" altLang="en-US"/>
          </a:p>
        </p:txBody>
      </p:sp>
      <p:sp>
        <p:nvSpPr>
          <p:cNvPr id="1048829" name="Date Placeholder 5"/>
          <p:cNvSpPr>
            <a:spLocks noGrp="1"/>
          </p:cNvSpPr>
          <p:nvPr>
            <p:ph type="dt" sz="half" idx="12"/>
          </p:nvPr>
        </p:nvSpPr>
        <p:spPr/>
        <p:txBody>
          <a:bodyPr/>
          <a:lstStyle/>
          <a:p>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1048590" name="Title 1"/>
          <p:cNvSpPr>
            <a:spLocks noGrp="1"/>
          </p:cNvSpPr>
          <p:nvPr>
            <p:ph type="title"/>
          </p:nvPr>
        </p:nvSpPr>
        <p:spPr>
          <a:xfrm>
            <a:off x="325438" y="349250"/>
            <a:ext cx="7775575" cy="633413"/>
          </a:xfrm>
        </p:spPr>
        <p:txBody>
          <a:bodyPr/>
          <a:lstStyle/>
          <a:p>
            <a:r>
              <a:rPr lang="en-US"/>
              <a:t>Click to edit Master title style</a:t>
            </a:r>
          </a:p>
        </p:txBody>
      </p:sp>
      <p:sp>
        <p:nvSpPr>
          <p:cNvPr id="1048591" name="Text Placeholder 2"/>
          <p:cNvSpPr>
            <a:spLocks noGrp="1"/>
          </p:cNvSpPr>
          <p:nvPr>
            <p:ph type="body" sz="half" idx="1"/>
          </p:nvPr>
        </p:nvSpPr>
        <p:spPr>
          <a:xfrm>
            <a:off x="595313" y="1450975"/>
            <a:ext cx="8091487" cy="241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92" name="Content Placeholder 3"/>
          <p:cNvSpPr>
            <a:spLocks noGrp="1"/>
          </p:cNvSpPr>
          <p:nvPr>
            <p:ph sz="half" idx="2"/>
          </p:nvPr>
        </p:nvSpPr>
        <p:spPr>
          <a:xfrm>
            <a:off x="595313" y="4019550"/>
            <a:ext cx="8091487" cy="241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93" name="Date Placeholder 4"/>
          <p:cNvSpPr>
            <a:spLocks noGrp="1"/>
          </p:cNvSpPr>
          <p:nvPr>
            <p:ph type="dt" sz="half" idx="10"/>
          </p:nvPr>
        </p:nvSpPr>
        <p:spPr>
          <a:xfrm>
            <a:off x="296863" y="6577013"/>
            <a:ext cx="2133600" cy="219075"/>
          </a:xfrm>
        </p:spPr>
        <p:txBody>
          <a:bodyPr/>
          <a:lstStyle/>
          <a:p>
            <a:endParaRPr lang="en-US" altLang="en-US"/>
          </a:p>
        </p:txBody>
      </p:sp>
      <p:sp>
        <p:nvSpPr>
          <p:cNvPr id="1048594" name="Footer Placeholder 5"/>
          <p:cNvSpPr>
            <a:spLocks noGrp="1"/>
          </p:cNvSpPr>
          <p:nvPr>
            <p:ph type="ftr" sz="quarter" idx="11"/>
          </p:nvPr>
        </p:nvSpPr>
        <p:spPr>
          <a:xfrm>
            <a:off x="2716213" y="6565900"/>
            <a:ext cx="3649662" cy="280988"/>
          </a:xfrm>
        </p:spPr>
        <p:txBody>
          <a:bodyPr/>
          <a:lstStyle/>
          <a:p>
            <a:endParaRPr lang="en-US" altLang="en-US"/>
          </a:p>
        </p:txBody>
      </p:sp>
      <p:sp>
        <p:nvSpPr>
          <p:cNvPr id="1048595" name="Slide Number Placeholder 6"/>
          <p:cNvSpPr>
            <a:spLocks noGrp="1"/>
          </p:cNvSpPr>
          <p:nvPr>
            <p:ph type="sldNum" sz="quarter" idx="12"/>
          </p:nvPr>
        </p:nvSpPr>
        <p:spPr>
          <a:xfrm>
            <a:off x="6731000" y="6569075"/>
            <a:ext cx="2133600" cy="214313"/>
          </a:xfrm>
        </p:spPr>
        <p:txBody>
          <a:bodyPr/>
          <a:lstStyle/>
          <a:p>
            <a:fld id="{100F4150-FAC5-423F-80C7-FFFB96425BCC}"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05" name="Title 1"/>
          <p:cNvSpPr>
            <a:spLocks noGrp="1"/>
          </p:cNvSpPr>
          <p:nvPr>
            <p:ph type="title"/>
          </p:nvPr>
        </p:nvSpPr>
        <p:spPr/>
        <p:txBody>
          <a:bodyPr/>
          <a:lstStyle/>
          <a:p>
            <a:r>
              <a:rPr lang="en-US" smtClean="0"/>
              <a:t>Click to edit Master title style</a:t>
            </a:r>
            <a:endParaRPr lang="en-US"/>
          </a:p>
        </p:txBody>
      </p:sp>
      <p:sp>
        <p:nvSpPr>
          <p:cNvPr id="1048606"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07" name="Footer Placeholder 3"/>
          <p:cNvSpPr>
            <a:spLocks noGrp="1"/>
          </p:cNvSpPr>
          <p:nvPr>
            <p:ph type="ftr" sz="quarter" idx="10"/>
          </p:nvPr>
        </p:nvSpPr>
        <p:spPr/>
        <p:txBody>
          <a:bodyPr/>
          <a:lstStyle/>
          <a:p>
            <a:r>
              <a:rPr lang="en-US" altLang="en-US"/>
              <a:t>www.themegallery.com</a:t>
            </a:r>
          </a:p>
        </p:txBody>
      </p:sp>
      <p:sp>
        <p:nvSpPr>
          <p:cNvPr id="1048608" name="Slide Number Placeholder 4"/>
          <p:cNvSpPr>
            <a:spLocks noGrp="1"/>
          </p:cNvSpPr>
          <p:nvPr>
            <p:ph type="sldNum" sz="quarter" idx="11"/>
          </p:nvPr>
        </p:nvSpPr>
        <p:spPr/>
        <p:txBody>
          <a:bodyPr/>
          <a:lstStyle/>
          <a:p>
            <a:fld id="{D6F569D4-0DFD-42ED-B18D-3974978CCCA6}" type="slidenum">
              <a:rPr lang="en-US" altLang="en-US"/>
              <a:t>‹#›</a:t>
            </a:fld>
            <a:endParaRPr lang="en-US" altLang="en-US"/>
          </a:p>
        </p:txBody>
      </p:sp>
      <p:sp>
        <p:nvSpPr>
          <p:cNvPr id="1048609" name="Date Placeholder 5"/>
          <p:cNvSpPr>
            <a:spLocks noGrp="1"/>
          </p:cNvSpPr>
          <p:nvPr>
            <p:ph type="dt" sz="half" idx="12"/>
          </p:nvPr>
        </p:nvSpPr>
        <p:spPr/>
        <p:txBody>
          <a:bodyPr/>
          <a:lstStyle/>
          <a:p>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839"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1048840"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48841" name="Footer Placeholder 3"/>
          <p:cNvSpPr>
            <a:spLocks noGrp="1"/>
          </p:cNvSpPr>
          <p:nvPr>
            <p:ph type="ftr" sz="quarter" idx="10"/>
          </p:nvPr>
        </p:nvSpPr>
        <p:spPr/>
        <p:txBody>
          <a:bodyPr/>
          <a:lstStyle/>
          <a:p>
            <a:r>
              <a:rPr lang="en-US" altLang="en-US"/>
              <a:t>www.themegallery.com</a:t>
            </a:r>
          </a:p>
        </p:txBody>
      </p:sp>
      <p:sp>
        <p:nvSpPr>
          <p:cNvPr id="1048842" name="Slide Number Placeholder 4"/>
          <p:cNvSpPr>
            <a:spLocks noGrp="1"/>
          </p:cNvSpPr>
          <p:nvPr>
            <p:ph type="sldNum" sz="quarter" idx="11"/>
          </p:nvPr>
        </p:nvSpPr>
        <p:spPr/>
        <p:txBody>
          <a:bodyPr/>
          <a:lstStyle/>
          <a:p>
            <a:fld id="{0A371866-9D0E-45BC-9B59-37EBA5103BAF}" type="slidenum">
              <a:rPr lang="en-US" altLang="en-US"/>
              <a:t>‹#›</a:t>
            </a:fld>
            <a:endParaRPr lang="en-US" altLang="en-US"/>
          </a:p>
        </p:txBody>
      </p:sp>
      <p:sp>
        <p:nvSpPr>
          <p:cNvPr id="1048843" name="Date Placeholder 5"/>
          <p:cNvSpPr>
            <a:spLocks noGrp="1"/>
          </p:cNvSpPr>
          <p:nvPr>
            <p:ph type="dt" sz="half" idx="12"/>
          </p:nvPr>
        </p:nvSpPr>
        <p:spPr/>
        <p:txBody>
          <a:bodyPr/>
          <a:lstStyle/>
          <a:p>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807" name="Title 1"/>
          <p:cNvSpPr>
            <a:spLocks noGrp="1"/>
          </p:cNvSpPr>
          <p:nvPr>
            <p:ph type="title"/>
          </p:nvPr>
        </p:nvSpPr>
        <p:spPr/>
        <p:txBody>
          <a:bodyPr/>
          <a:lstStyle/>
          <a:p>
            <a:r>
              <a:rPr lang="en-US" smtClean="0"/>
              <a:t>Click to edit Master title style</a:t>
            </a:r>
            <a:endParaRPr lang="en-US"/>
          </a:p>
        </p:txBody>
      </p:sp>
      <p:sp>
        <p:nvSpPr>
          <p:cNvPr id="1048808" name="Content Placeholder 2"/>
          <p:cNvSpPr>
            <a:spLocks noGrp="1"/>
          </p:cNvSpPr>
          <p:nvPr>
            <p:ph sz="half" idx="1"/>
          </p:nvPr>
        </p:nvSpPr>
        <p:spPr>
          <a:xfrm>
            <a:off x="685800" y="1295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09" name="Content Placeholder 3"/>
          <p:cNvSpPr>
            <a:spLocks noGrp="1"/>
          </p:cNvSpPr>
          <p:nvPr>
            <p:ph sz="half" idx="2"/>
          </p:nvPr>
        </p:nvSpPr>
        <p:spPr>
          <a:xfrm>
            <a:off x="4724400" y="1295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10" name="Footer Placeholder 4"/>
          <p:cNvSpPr>
            <a:spLocks noGrp="1"/>
          </p:cNvSpPr>
          <p:nvPr>
            <p:ph type="ftr" sz="quarter" idx="10"/>
          </p:nvPr>
        </p:nvSpPr>
        <p:spPr/>
        <p:txBody>
          <a:bodyPr/>
          <a:lstStyle/>
          <a:p>
            <a:r>
              <a:rPr lang="en-US" altLang="en-US"/>
              <a:t>www.themegallery.com</a:t>
            </a:r>
          </a:p>
        </p:txBody>
      </p:sp>
      <p:sp>
        <p:nvSpPr>
          <p:cNvPr id="1048811" name="Slide Number Placeholder 5"/>
          <p:cNvSpPr>
            <a:spLocks noGrp="1"/>
          </p:cNvSpPr>
          <p:nvPr>
            <p:ph type="sldNum" sz="quarter" idx="11"/>
          </p:nvPr>
        </p:nvSpPr>
        <p:spPr/>
        <p:txBody>
          <a:bodyPr/>
          <a:lstStyle/>
          <a:p>
            <a:fld id="{AF2CE501-783E-41E8-823B-F414D75C71A0}" type="slidenum">
              <a:rPr lang="en-US" altLang="en-US"/>
              <a:t>‹#›</a:t>
            </a:fld>
            <a:endParaRPr lang="en-US" altLang="en-US"/>
          </a:p>
        </p:txBody>
      </p:sp>
      <p:sp>
        <p:nvSpPr>
          <p:cNvPr id="1048812" name="Date Placeholder 6"/>
          <p:cNvSpPr>
            <a:spLocks noGrp="1"/>
          </p:cNvSpPr>
          <p:nvPr>
            <p:ph type="dt" sz="half" idx="12"/>
          </p:nvPr>
        </p:nvSpPr>
        <p:spPr/>
        <p:txBody>
          <a:bodyPr/>
          <a:lstStyle/>
          <a:p>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813"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1048814"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815"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16"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817"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18" name="Footer Placeholder 6"/>
          <p:cNvSpPr>
            <a:spLocks noGrp="1"/>
          </p:cNvSpPr>
          <p:nvPr>
            <p:ph type="ftr" sz="quarter" idx="10"/>
          </p:nvPr>
        </p:nvSpPr>
        <p:spPr/>
        <p:txBody>
          <a:bodyPr/>
          <a:lstStyle/>
          <a:p>
            <a:r>
              <a:rPr lang="en-US" altLang="en-US"/>
              <a:t>www.themegallery.com</a:t>
            </a:r>
          </a:p>
        </p:txBody>
      </p:sp>
      <p:sp>
        <p:nvSpPr>
          <p:cNvPr id="1048819" name="Slide Number Placeholder 7"/>
          <p:cNvSpPr>
            <a:spLocks noGrp="1"/>
          </p:cNvSpPr>
          <p:nvPr>
            <p:ph type="sldNum" sz="quarter" idx="11"/>
          </p:nvPr>
        </p:nvSpPr>
        <p:spPr/>
        <p:txBody>
          <a:bodyPr/>
          <a:lstStyle/>
          <a:p>
            <a:fld id="{2111B5EE-19F8-47D5-9545-C0FA34AD5B5D}" type="slidenum">
              <a:rPr lang="en-US" altLang="en-US"/>
              <a:t>‹#›</a:t>
            </a:fld>
            <a:endParaRPr lang="en-US" altLang="en-US"/>
          </a:p>
        </p:txBody>
      </p:sp>
      <p:sp>
        <p:nvSpPr>
          <p:cNvPr id="1048820" name="Date Placeholder 8"/>
          <p:cNvSpPr>
            <a:spLocks noGrp="1"/>
          </p:cNvSpPr>
          <p:nvPr>
            <p:ph type="dt" sz="half" idx="12"/>
          </p:nvPr>
        </p:nvSpPr>
        <p:spPr/>
        <p:txBody>
          <a:bodyPr/>
          <a:lstStyle/>
          <a:p>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821" name="Title 1"/>
          <p:cNvSpPr>
            <a:spLocks noGrp="1"/>
          </p:cNvSpPr>
          <p:nvPr>
            <p:ph type="title"/>
          </p:nvPr>
        </p:nvSpPr>
        <p:spPr/>
        <p:txBody>
          <a:bodyPr/>
          <a:lstStyle/>
          <a:p>
            <a:r>
              <a:rPr lang="en-US" smtClean="0"/>
              <a:t>Click to edit Master title style</a:t>
            </a:r>
            <a:endParaRPr lang="en-US"/>
          </a:p>
        </p:txBody>
      </p:sp>
      <p:sp>
        <p:nvSpPr>
          <p:cNvPr id="1048822" name="Footer Placeholder 2"/>
          <p:cNvSpPr>
            <a:spLocks noGrp="1"/>
          </p:cNvSpPr>
          <p:nvPr>
            <p:ph type="ftr" sz="quarter" idx="10"/>
          </p:nvPr>
        </p:nvSpPr>
        <p:spPr/>
        <p:txBody>
          <a:bodyPr/>
          <a:lstStyle/>
          <a:p>
            <a:r>
              <a:rPr lang="en-US" altLang="en-US"/>
              <a:t>www.themegallery.com</a:t>
            </a:r>
          </a:p>
        </p:txBody>
      </p:sp>
      <p:sp>
        <p:nvSpPr>
          <p:cNvPr id="1048823" name="Slide Number Placeholder 3"/>
          <p:cNvSpPr>
            <a:spLocks noGrp="1"/>
          </p:cNvSpPr>
          <p:nvPr>
            <p:ph type="sldNum" sz="quarter" idx="11"/>
          </p:nvPr>
        </p:nvSpPr>
        <p:spPr/>
        <p:txBody>
          <a:bodyPr/>
          <a:lstStyle/>
          <a:p>
            <a:fld id="{0FBDEA3D-00A9-479E-85CD-4842A62D364B}" type="slidenum">
              <a:rPr lang="en-US" altLang="en-US"/>
              <a:t>‹#›</a:t>
            </a:fld>
            <a:endParaRPr lang="en-US" altLang="en-US"/>
          </a:p>
        </p:txBody>
      </p:sp>
      <p:sp>
        <p:nvSpPr>
          <p:cNvPr id="1048824" name="Date Placeholder 4"/>
          <p:cNvSpPr>
            <a:spLocks noGrp="1"/>
          </p:cNvSpPr>
          <p:nvPr>
            <p:ph type="dt" sz="half" idx="12"/>
          </p:nvPr>
        </p:nvSpPr>
        <p:spPr/>
        <p:txBody>
          <a:bodyPr/>
          <a:lstStyle/>
          <a:p>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830" name="Footer Placeholder 1"/>
          <p:cNvSpPr>
            <a:spLocks noGrp="1"/>
          </p:cNvSpPr>
          <p:nvPr>
            <p:ph type="ftr" sz="quarter" idx="10"/>
          </p:nvPr>
        </p:nvSpPr>
        <p:spPr/>
        <p:txBody>
          <a:bodyPr/>
          <a:lstStyle/>
          <a:p>
            <a:r>
              <a:rPr lang="en-US" altLang="en-US"/>
              <a:t>www.themegallery.com</a:t>
            </a:r>
          </a:p>
        </p:txBody>
      </p:sp>
      <p:sp>
        <p:nvSpPr>
          <p:cNvPr id="1048831" name="Slide Number Placeholder 2"/>
          <p:cNvSpPr>
            <a:spLocks noGrp="1"/>
          </p:cNvSpPr>
          <p:nvPr>
            <p:ph type="sldNum" sz="quarter" idx="11"/>
          </p:nvPr>
        </p:nvSpPr>
        <p:spPr/>
        <p:txBody>
          <a:bodyPr/>
          <a:lstStyle/>
          <a:p>
            <a:fld id="{2DA1212A-CA25-48CE-9AEB-B289451C0DC1}" type="slidenum">
              <a:rPr lang="en-US" altLang="en-US"/>
              <a:t>‹#›</a:t>
            </a:fld>
            <a:endParaRPr lang="en-US" altLang="en-US"/>
          </a:p>
        </p:txBody>
      </p:sp>
      <p:sp>
        <p:nvSpPr>
          <p:cNvPr id="1048832" name="Date Placeholder 3"/>
          <p:cNvSpPr>
            <a:spLocks noGrp="1"/>
          </p:cNvSpPr>
          <p:nvPr>
            <p:ph type="dt" sz="half" idx="12"/>
          </p:nvPr>
        </p:nvSpPr>
        <p:spPr/>
        <p:txBody>
          <a:bodyPr/>
          <a:lstStyle/>
          <a:p>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849"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1048850"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51"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852" name="Footer Placeholder 4"/>
          <p:cNvSpPr>
            <a:spLocks noGrp="1"/>
          </p:cNvSpPr>
          <p:nvPr>
            <p:ph type="ftr" sz="quarter" idx="10"/>
          </p:nvPr>
        </p:nvSpPr>
        <p:spPr/>
        <p:txBody>
          <a:bodyPr/>
          <a:lstStyle/>
          <a:p>
            <a:r>
              <a:rPr lang="en-US" altLang="en-US"/>
              <a:t>www.themegallery.com</a:t>
            </a:r>
          </a:p>
        </p:txBody>
      </p:sp>
      <p:sp>
        <p:nvSpPr>
          <p:cNvPr id="1048853" name="Slide Number Placeholder 5"/>
          <p:cNvSpPr>
            <a:spLocks noGrp="1"/>
          </p:cNvSpPr>
          <p:nvPr>
            <p:ph type="sldNum" sz="quarter" idx="11"/>
          </p:nvPr>
        </p:nvSpPr>
        <p:spPr/>
        <p:txBody>
          <a:bodyPr/>
          <a:lstStyle/>
          <a:p>
            <a:fld id="{92D904B6-1515-4621-9010-00732CEF6591}" type="slidenum">
              <a:rPr lang="en-US" altLang="en-US"/>
              <a:t>‹#›</a:t>
            </a:fld>
            <a:endParaRPr lang="en-US" altLang="en-US"/>
          </a:p>
        </p:txBody>
      </p:sp>
      <p:sp>
        <p:nvSpPr>
          <p:cNvPr id="1048854" name="Date Placeholder 6"/>
          <p:cNvSpPr>
            <a:spLocks noGrp="1"/>
          </p:cNvSpPr>
          <p:nvPr>
            <p:ph type="dt" sz="half" idx="12"/>
          </p:nvPr>
        </p:nvSpPr>
        <p:spPr/>
        <p:txBody>
          <a:bodyPr/>
          <a:lstStyle/>
          <a:p>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833"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1048834"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048835"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836" name="Footer Placeholder 4"/>
          <p:cNvSpPr>
            <a:spLocks noGrp="1"/>
          </p:cNvSpPr>
          <p:nvPr>
            <p:ph type="ftr" sz="quarter" idx="10"/>
          </p:nvPr>
        </p:nvSpPr>
        <p:spPr/>
        <p:txBody>
          <a:bodyPr/>
          <a:lstStyle/>
          <a:p>
            <a:r>
              <a:rPr lang="en-US" altLang="en-US"/>
              <a:t>www.themegallery.com</a:t>
            </a:r>
          </a:p>
        </p:txBody>
      </p:sp>
      <p:sp>
        <p:nvSpPr>
          <p:cNvPr id="1048837" name="Slide Number Placeholder 5"/>
          <p:cNvSpPr>
            <a:spLocks noGrp="1"/>
          </p:cNvSpPr>
          <p:nvPr>
            <p:ph type="sldNum" sz="quarter" idx="11"/>
          </p:nvPr>
        </p:nvSpPr>
        <p:spPr/>
        <p:txBody>
          <a:bodyPr/>
          <a:lstStyle/>
          <a:p>
            <a:fld id="{3DAF5EF6-CD48-4919-97D0-12E89365BE3E}" type="slidenum">
              <a:rPr lang="en-US" altLang="en-US"/>
              <a:t>‹#›</a:t>
            </a:fld>
            <a:endParaRPr lang="en-US" altLang="en-US"/>
          </a:p>
        </p:txBody>
      </p:sp>
      <p:sp>
        <p:nvSpPr>
          <p:cNvPr id="1048838" name="Date Placeholder 6"/>
          <p:cNvSpPr>
            <a:spLocks noGrp="1"/>
          </p:cNvSpPr>
          <p:nvPr>
            <p:ph type="dt" sz="half" idx="12"/>
          </p:nvPr>
        </p:nvSpPr>
        <p:spPr/>
        <p:txBody>
          <a:bodyPr/>
          <a:lstStyle/>
          <a:p>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48576" name="Rectangle 168"/>
          <p:cNvSpPr>
            <a:spLocks noChangeArrowheads="1"/>
          </p:cNvSpPr>
          <p:nvPr/>
        </p:nvSpPr>
        <p:spPr bwMode="gray">
          <a:xfrm>
            <a:off x="0" y="723900"/>
            <a:ext cx="9144000" cy="385763"/>
          </a:xfrm>
          <a:prstGeom prst="rect">
            <a:avLst/>
          </a:prstGeom>
          <a:solidFill>
            <a:schemeClr val="accent1"/>
          </a:solidFill>
          <a:ln>
            <a:noFill/>
          </a:ln>
          <a:effectLst/>
        </p:spPr>
        <p:txBody>
          <a:bodyPr wrap="none" anchor="ctr"/>
          <a:lstStyle/>
          <a:p>
            <a:pPr algn="ctr"/>
            <a:endParaRPr lang="en-US" altLang="en-US" sz="1800"/>
          </a:p>
        </p:txBody>
      </p:sp>
      <p:sp>
        <p:nvSpPr>
          <p:cNvPr id="1048577" name="Rectangle 133"/>
          <p:cNvSpPr>
            <a:spLocks noChangeArrowheads="1"/>
          </p:cNvSpPr>
          <p:nvPr/>
        </p:nvSpPr>
        <p:spPr bwMode="gray">
          <a:xfrm>
            <a:off x="0" y="0"/>
            <a:ext cx="9144000" cy="723900"/>
          </a:xfrm>
          <a:prstGeom prst="rect">
            <a:avLst/>
          </a:prstGeom>
          <a:solidFill>
            <a:schemeClr val="accent2"/>
          </a:solidFill>
          <a:ln>
            <a:noFill/>
          </a:ln>
          <a:effectLst/>
        </p:spPr>
        <p:txBody>
          <a:bodyPr wrap="none" anchor="ctr"/>
          <a:lstStyle/>
          <a:p>
            <a:pPr algn="ctr"/>
            <a:endParaRPr lang="en-US" altLang="en-US" sz="1800" b="0" i="0" u="none"/>
          </a:p>
        </p:txBody>
      </p:sp>
      <p:sp>
        <p:nvSpPr>
          <p:cNvPr id="1048578" name="Freeform 126"/>
          <p:cNvSpPr/>
          <p:nvPr/>
        </p:nvSpPr>
        <p:spPr bwMode="gray">
          <a:xfrm>
            <a:off x="-12700" y="342900"/>
            <a:ext cx="6032500" cy="679450"/>
          </a:xfrm>
          <a:custGeom>
            <a:avLst/>
            <a:gdLst>
              <a:gd name="T0" fmla="*/ 0 w 3800"/>
              <a:gd name="T1" fmla="*/ 0 h 428"/>
              <a:gd name="T2" fmla="*/ 3800 w 3800"/>
              <a:gd name="T3" fmla="*/ 0 h 428"/>
              <a:gd name="T4" fmla="*/ 3456 w 3800"/>
              <a:gd name="T5" fmla="*/ 428 h 428"/>
            </a:gdLst>
            <a:ahLst/>
            <a:cxnLst>
              <a:cxn ang="0">
                <a:pos x="T0" y="T1"/>
              </a:cxn>
              <a:cxn ang="0">
                <a:pos x="T2" y="T3"/>
              </a:cxn>
              <a:cxn ang="0">
                <a:pos x="T4" y="T5"/>
              </a:cxn>
            </a:cxnLst>
            <a:rect l="0" t="0" r="r" b="b"/>
            <a:pathLst>
              <a:path w="3800" h="428">
                <a:moveTo>
                  <a:pt x="0" y="0"/>
                </a:moveTo>
                <a:lnTo>
                  <a:pt x="3800" y="0"/>
                </a:lnTo>
                <a:lnTo>
                  <a:pt x="3456" y="428"/>
                </a:lnTo>
              </a:path>
            </a:pathLst>
          </a:custGeom>
          <a:noFill/>
          <a:ln>
            <a:noFill/>
          </a:ln>
          <a:effectLst/>
        </p:spPr>
        <p:txBody>
          <a:bodyPr wrap="none" anchor="ctr"/>
          <a:lstStyle/>
          <a:p>
            <a:endParaRPr lang="en-US"/>
          </a:p>
        </p:txBody>
      </p:sp>
      <p:sp>
        <p:nvSpPr>
          <p:cNvPr id="1048579" name="Rectangle 127"/>
          <p:cNvSpPr>
            <a:spLocks noChangeArrowheads="1"/>
          </p:cNvSpPr>
          <p:nvPr/>
        </p:nvSpPr>
        <p:spPr bwMode="gray">
          <a:xfrm>
            <a:off x="7366000" y="6448425"/>
            <a:ext cx="1371600" cy="300038"/>
          </a:xfrm>
          <a:prstGeom prst="rect">
            <a:avLst/>
          </a:prstGeom>
          <a:noFill/>
          <a:ln>
            <a:noFill/>
          </a:ln>
          <a:effectLst/>
        </p:spPr>
        <p:txBody>
          <a:bodyPr/>
          <a:lstStyle/>
          <a:p>
            <a:pPr algn="r"/>
            <a:r>
              <a:rPr lang="en-US" altLang="en-US" sz="2000" b="1" i="1">
                <a:solidFill>
                  <a:srgbClr val="D7181F"/>
                </a:solidFill>
              </a:rPr>
              <a:t>LOGO</a:t>
            </a:r>
          </a:p>
        </p:txBody>
      </p:sp>
      <p:sp>
        <p:nvSpPr>
          <p:cNvPr id="1048580" name="Rectangle 3"/>
          <p:cNvSpPr>
            <a:spLocks noGrp="1" noChangeArrowheads="1"/>
          </p:cNvSpPr>
          <p:nvPr>
            <p:ph type="body" idx="1"/>
          </p:nvPr>
        </p:nvSpPr>
        <p:spPr bwMode="black">
          <a:xfrm>
            <a:off x="685800" y="1295400"/>
            <a:ext cx="7924800" cy="51054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8581" name="Rectangle 5"/>
          <p:cNvSpPr>
            <a:spLocks noGrp="1" noChangeArrowheads="1"/>
          </p:cNvSpPr>
          <p:nvPr>
            <p:ph type="ftr" sz="quarter" idx="3"/>
          </p:nvPr>
        </p:nvSpPr>
        <p:spPr bwMode="gray">
          <a:xfrm>
            <a:off x="5778500" y="6530975"/>
            <a:ext cx="2133600" cy="2444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b="1"/>
            </a:lvl1pPr>
          </a:lstStyle>
          <a:p>
            <a:r>
              <a:rPr lang="en-US" altLang="en-US"/>
              <a:t>www.themegallery.com</a:t>
            </a:r>
          </a:p>
        </p:txBody>
      </p:sp>
      <p:sp>
        <p:nvSpPr>
          <p:cNvPr id="1048582" name="Rectangle 6"/>
          <p:cNvSpPr>
            <a:spLocks noGrp="1" noChangeArrowheads="1"/>
          </p:cNvSpPr>
          <p:nvPr>
            <p:ph type="sldNum" sz="quarter" idx="4"/>
          </p:nvPr>
        </p:nvSpPr>
        <p:spPr bwMode="gray">
          <a:xfrm>
            <a:off x="3886200" y="6505575"/>
            <a:ext cx="838200" cy="261938"/>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lstStyle>
          <a:p>
            <a:fld id="{9F1EADDA-2B78-4C21-AA61-9B9BD704186F}" type="slidenum">
              <a:rPr lang="en-US" altLang="en-US"/>
              <a:t>‹#›</a:t>
            </a:fld>
            <a:endParaRPr lang="en-US" altLang="en-US"/>
          </a:p>
        </p:txBody>
      </p:sp>
      <p:sp>
        <p:nvSpPr>
          <p:cNvPr id="1048583" name="Rectangle 4"/>
          <p:cNvSpPr>
            <a:spLocks noGrp="1" noChangeArrowheads="1"/>
          </p:cNvSpPr>
          <p:nvPr>
            <p:ph type="dt" sz="half" idx="2"/>
          </p:nvPr>
        </p:nvSpPr>
        <p:spPr bwMode="gray">
          <a:xfrm>
            <a:off x="381000" y="6505575"/>
            <a:ext cx="1905000" cy="261938"/>
          </a:xfrm>
          <a:prstGeom prst="rect">
            <a:avLst/>
          </a:prstGeom>
          <a:noFill/>
          <a:ln>
            <a:noFill/>
          </a:ln>
          <a:effectLst/>
        </p:spPr>
        <p:txBody>
          <a:bodyPr vert="horz" wrap="square" lIns="91440" tIns="45720" rIns="91440" bIns="45720" numCol="1" anchor="t" anchorCtr="0" compatLnSpc="1">
            <a:prstTxWarp prst="textNoShape">
              <a:avLst/>
            </a:prstTxWarp>
          </a:bodyPr>
          <a:lstStyle/>
          <a:p>
            <a:endParaRPr lang="en-US" altLang="en-US"/>
          </a:p>
        </p:txBody>
      </p:sp>
      <p:sp>
        <p:nvSpPr>
          <p:cNvPr id="1048584" name="Rectangle 2"/>
          <p:cNvSpPr>
            <a:spLocks noGrp="1" noChangeArrowheads="1"/>
          </p:cNvSpPr>
          <p:nvPr>
            <p:ph type="title"/>
          </p:nvPr>
        </p:nvSpPr>
        <p:spPr bwMode="gray">
          <a:xfrm>
            <a:off x="1371600" y="171450"/>
            <a:ext cx="7086600" cy="487363"/>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48585" name="Rectangle 172"/>
          <p:cNvSpPr>
            <a:spLocks noChangeArrowheads="1"/>
          </p:cNvSpPr>
          <p:nvPr/>
        </p:nvSpPr>
        <p:spPr bwMode="gray">
          <a:xfrm>
            <a:off x="0" y="0"/>
            <a:ext cx="1074738" cy="1117600"/>
          </a:xfrm>
          <a:prstGeom prst="rect">
            <a:avLst/>
          </a:prstGeom>
          <a:blipFill dpi="0" rotWithShape="1">
            <a:blip r:embed="rId14"/>
            <a:srcRect/>
            <a:stretch>
              <a:fillRect/>
            </a:stretch>
          </a:blipFill>
          <a:ln>
            <a:noFill/>
          </a:ln>
          <a:effectLst/>
        </p:spPr>
        <p:txBody>
          <a:bodyPr wrap="none" anchor="ctr"/>
          <a:lstStyle/>
          <a:p>
            <a:endParaRPr lang="en-US"/>
          </a:p>
        </p:txBody>
      </p:sp>
      <p:sp>
        <p:nvSpPr>
          <p:cNvPr id="1048586" name="Line 160"/>
          <p:cNvSpPr>
            <a:spLocks noChangeShapeType="1"/>
          </p:cNvSpPr>
          <p:nvPr/>
        </p:nvSpPr>
        <p:spPr bwMode="gray">
          <a:xfrm>
            <a:off x="714375" y="-7938"/>
            <a:ext cx="0" cy="1143001"/>
          </a:xfrm>
          <a:prstGeom prst="line">
            <a:avLst/>
          </a:prstGeom>
          <a:noFill/>
          <a:ln w="12700">
            <a:solidFill>
              <a:schemeClr val="bg1"/>
            </a:solidFill>
            <a:round/>
            <a:headEnd/>
            <a:tailEnd/>
          </a:ln>
          <a:effectLst/>
        </p:spPr>
        <p:txBody>
          <a:bodyPr/>
          <a:lstStyle/>
          <a:p>
            <a:endParaRPr lang="en-US"/>
          </a:p>
        </p:txBody>
      </p:sp>
      <p:sp>
        <p:nvSpPr>
          <p:cNvPr id="1048587" name="Line 163"/>
          <p:cNvSpPr>
            <a:spLocks noChangeShapeType="1"/>
          </p:cNvSpPr>
          <p:nvPr/>
        </p:nvSpPr>
        <p:spPr bwMode="gray">
          <a:xfrm>
            <a:off x="-1588" y="357188"/>
            <a:ext cx="1073151" cy="0"/>
          </a:xfrm>
          <a:prstGeom prst="line">
            <a:avLst/>
          </a:prstGeom>
          <a:noFill/>
          <a:ln w="12700">
            <a:solidFill>
              <a:srgbClr val="FFFFFF"/>
            </a:solidFill>
            <a:round/>
            <a:headEnd/>
            <a:tailEnd/>
          </a:ln>
          <a:effectLst/>
        </p:spPr>
        <p:txBody>
          <a:bodyPr/>
          <a:lstStyle/>
          <a:p>
            <a:endParaRPr lang="en-US"/>
          </a:p>
        </p:txBody>
      </p:sp>
      <p:sp>
        <p:nvSpPr>
          <p:cNvPr id="1048588" name="Line 164"/>
          <p:cNvSpPr>
            <a:spLocks noChangeShapeType="1"/>
          </p:cNvSpPr>
          <p:nvPr/>
        </p:nvSpPr>
        <p:spPr bwMode="gray">
          <a:xfrm>
            <a:off x="3175" y="728663"/>
            <a:ext cx="9140825" cy="0"/>
          </a:xfrm>
          <a:prstGeom prst="line">
            <a:avLst/>
          </a:prstGeom>
          <a:noFill/>
          <a:ln w="12700">
            <a:solidFill>
              <a:srgbClr val="FFFFFF"/>
            </a:solidFill>
            <a:round/>
            <a:headEnd/>
            <a:tailEnd/>
          </a:ln>
          <a:effectLst/>
        </p:spPr>
        <p:txBody>
          <a:bodyPr/>
          <a:lstStyle/>
          <a:p>
            <a:endParaRPr lang="en-US"/>
          </a:p>
        </p:txBody>
      </p:sp>
      <p:sp>
        <p:nvSpPr>
          <p:cNvPr id="1048589" name="Line 165"/>
          <p:cNvSpPr>
            <a:spLocks noChangeShapeType="1"/>
          </p:cNvSpPr>
          <p:nvPr/>
        </p:nvSpPr>
        <p:spPr bwMode="gray">
          <a:xfrm>
            <a:off x="358775" y="-22225"/>
            <a:ext cx="0" cy="1155700"/>
          </a:xfrm>
          <a:prstGeom prst="line">
            <a:avLst/>
          </a:prstGeom>
          <a:noFill/>
          <a:ln w="12700">
            <a:solidFill>
              <a:schemeClr val="bg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8585"/>
                                        </p:tgtEl>
                                        <p:attrNameLst>
                                          <p:attrName>style.visibility</p:attrName>
                                        </p:attrNameLst>
                                      </p:cBhvr>
                                      <p:to>
                                        <p:strVal val="visible"/>
                                      </p:to>
                                    </p:set>
                                    <p:animEffect transition="in" filter="fade">
                                      <p:cBhvr>
                                        <p:cTn id="7" dur="1000"/>
                                        <p:tgtEl>
                                          <p:spTgt spid="1048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5" grpId="0" animBg="1"/>
    </p:bldLst>
  </p:timing>
  <p:hf sldNum="0" hdr="0" dt="0"/>
  <p:txStyles>
    <p:titleStyle>
      <a:lvl1pPr algn="l" rtl="0" eaLnBrk="1" fontAlgn="base" hangingPunct="1">
        <a:spcBef>
          <a:spcPct val="0"/>
        </a:spcBef>
        <a:spcAft>
          <a:spcPct val="0"/>
        </a:spcAft>
        <a:defRPr sz="3200" b="0" i="0" u="none">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l" rtl="0" eaLnBrk="1" fontAlgn="base" hangingPunct="1">
        <a:spcBef>
          <a:spcPct val="0"/>
        </a:spcBef>
        <a:spcAft>
          <a:spcPct val="0"/>
        </a:spcAft>
        <a:defRPr sz="3200">
          <a:solidFill>
            <a:schemeClr val="bg1"/>
          </a:solidFill>
          <a:latin typeface="Arial" charset="0"/>
        </a:defRPr>
      </a:lvl6pPr>
      <a:lvl7pPr marL="914400" algn="l" rtl="0" eaLnBrk="1" fontAlgn="base" hangingPunct="1">
        <a:spcBef>
          <a:spcPct val="0"/>
        </a:spcBef>
        <a:spcAft>
          <a:spcPct val="0"/>
        </a:spcAft>
        <a:defRPr sz="3200">
          <a:solidFill>
            <a:schemeClr val="bg1"/>
          </a:solidFill>
          <a:latin typeface="Arial" charset="0"/>
        </a:defRPr>
      </a:lvl7pPr>
      <a:lvl8pPr marL="1371600" algn="l" rtl="0" eaLnBrk="1" fontAlgn="base" hangingPunct="1">
        <a:spcBef>
          <a:spcPct val="0"/>
        </a:spcBef>
        <a:spcAft>
          <a:spcPct val="0"/>
        </a:spcAft>
        <a:defRPr sz="3200">
          <a:solidFill>
            <a:schemeClr val="bg1"/>
          </a:solidFill>
          <a:latin typeface="Arial" charset="0"/>
        </a:defRPr>
      </a:lvl8pPr>
      <a:lvl9pPr marL="1828800" algn="l"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Rectangle 5"/>
          <p:cNvSpPr>
            <a:spLocks noGrp="1" noChangeArrowheads="1"/>
          </p:cNvSpPr>
          <p:nvPr>
            <p:ph type="ftr" sz="quarter" idx="3"/>
          </p:nvPr>
        </p:nvSpPr>
        <p:spPr>
          <a:xfrm>
            <a:off x="5486400" y="3886200"/>
            <a:ext cx="3505200" cy="244475"/>
          </a:xfrm>
        </p:spPr>
        <p:txBody>
          <a:bodyPr/>
          <a:lstStyle/>
          <a:p>
            <a:pPr algn="l"/>
            <a:r>
              <a:rPr lang="en-US" altLang="en-US" smtClean="0"/>
              <a:t>NHÓM </a:t>
            </a:r>
            <a:r>
              <a:rPr lang="en-US" altLang="en-US" smtClean="0"/>
              <a:t>13</a:t>
            </a:r>
            <a:endParaRPr lang="en-US" altLang="en-US" dirty="0" smtClean="0"/>
          </a:p>
          <a:p>
            <a:pPr marL="342900" indent="-342900" algn="l">
              <a:buAutoNum type="arabicPeriod"/>
            </a:pPr>
            <a:r>
              <a:rPr lang="en-US" altLang="en-US" dirty="0" smtClean="0"/>
              <a:t>LÊ THỊ HOÀI NHI</a:t>
            </a:r>
          </a:p>
          <a:p>
            <a:pPr marL="342900" indent="-342900" algn="l">
              <a:buAutoNum type="arabicPeriod"/>
            </a:pPr>
            <a:r>
              <a:rPr lang="en-US" altLang="en-US" dirty="0" smtClean="0"/>
              <a:t>LÊ HUỲNH NGỌC NHƯ</a:t>
            </a:r>
          </a:p>
          <a:p>
            <a:pPr marL="342900" indent="-342900" algn="l">
              <a:buAutoNum type="arabicPeriod"/>
            </a:pPr>
            <a:r>
              <a:rPr lang="en-US" altLang="en-US" dirty="0" smtClean="0"/>
              <a:t>NGUYỄN THỊ BÍCH HOÀNG</a:t>
            </a:r>
          </a:p>
          <a:p>
            <a:pPr marL="342900" indent="-342900" algn="l">
              <a:buAutoNum type="arabicPeriod"/>
            </a:pPr>
            <a:r>
              <a:rPr lang="en-US" altLang="en-US" dirty="0" smtClean="0"/>
              <a:t>NGUYỄN THỊ NGỌC NỮ</a:t>
            </a:r>
          </a:p>
          <a:p>
            <a:pPr marL="342900" indent="-342900" algn="l">
              <a:buAutoNum type="arabicPeriod"/>
            </a:pPr>
            <a:r>
              <a:rPr lang="en-US" altLang="en-US" dirty="0" smtClean="0"/>
              <a:t>VÕ THỊ THANH THÙY</a:t>
            </a:r>
          </a:p>
          <a:p>
            <a:pPr marL="342900" indent="-342900" algn="l">
              <a:buAutoNum type="arabicPeriod"/>
            </a:pPr>
            <a:r>
              <a:rPr lang="en-US" altLang="en-US" smtClean="0"/>
              <a:t>VÕ THANH SƠN</a:t>
            </a:r>
            <a:endParaRPr lang="en-US" altLang="en-US" dirty="0"/>
          </a:p>
        </p:txBody>
      </p:sp>
      <p:sp>
        <p:nvSpPr>
          <p:cNvPr id="1048714" name="Rectangle 4"/>
          <p:cNvSpPr>
            <a:spLocks noGrp="1" noChangeArrowheads="1"/>
          </p:cNvSpPr>
          <p:nvPr>
            <p:ph type="ctrTitle"/>
          </p:nvPr>
        </p:nvSpPr>
        <p:spPr>
          <a:xfrm>
            <a:off x="4564856" y="1600200"/>
            <a:ext cx="4927600" cy="762000"/>
          </a:xfrm>
        </p:spPr>
        <p:txBody>
          <a:bodyPr/>
          <a:lstStyle/>
          <a:p>
            <a:r>
              <a:rPr lang="en-US" altLang="en-US" sz="2000" dirty="0" smtClean="0">
                <a:solidFill>
                  <a:schemeClr val="tx1"/>
                </a:solidFill>
              </a:rPr>
              <a:t>BỆNH LÍ HỌC</a:t>
            </a:r>
            <a:br>
              <a:rPr lang="en-US" altLang="en-US" sz="2000" dirty="0" smtClean="0">
                <a:solidFill>
                  <a:schemeClr val="tx1"/>
                </a:solidFill>
              </a:rPr>
            </a:br>
            <a:r>
              <a:rPr lang="en-US" altLang="en-US" sz="2000" dirty="0" smtClean="0">
                <a:solidFill>
                  <a:schemeClr val="tx1"/>
                </a:solidFill>
              </a:rPr>
              <a:t> </a:t>
            </a:r>
            <a:r>
              <a:rPr lang="en-US" altLang="en-US" sz="4000" dirty="0" smtClean="0"/>
              <a:t>HEN PHẾ QUẢN</a:t>
            </a:r>
            <a:endParaRPr lang="en-US" altLang="en-US" sz="4000" dirty="0">
              <a:solidFill>
                <a:srgbClr val="B8E32F"/>
              </a:solidFill>
            </a:endParaRPr>
          </a:p>
        </p:txBody>
      </p:sp>
      <p:sp>
        <p:nvSpPr>
          <p:cNvPr id="1048715" name="Rectangle 5"/>
          <p:cNvSpPr>
            <a:spLocks noGrp="1" noChangeArrowheads="1"/>
          </p:cNvSpPr>
          <p:nvPr>
            <p:ph type="subTitle" idx="1"/>
          </p:nvPr>
        </p:nvSpPr>
        <p:spPr>
          <a:xfrm>
            <a:off x="5181600" y="3352800"/>
            <a:ext cx="4114800" cy="304800"/>
          </a:xfrm>
        </p:spPr>
        <p:txBody>
          <a:bodyPr/>
          <a:lstStyle/>
          <a:p>
            <a:pPr algn="l"/>
            <a:r>
              <a:rPr lang="en-US" altLang="en-US" sz="1600" b="1" dirty="0" smtClean="0">
                <a:latin typeface="Times New Roman" panose="02020603050405020304" pitchFamily="18" charset="0"/>
                <a:cs typeface="Times New Roman" panose="02020603050405020304" pitchFamily="18" charset="0"/>
              </a:rPr>
              <a:t>GVHD</a:t>
            </a:r>
            <a:r>
              <a:rPr lang="en-US" altLang="en-US" sz="1600" b="1" smtClean="0">
                <a:latin typeface="Times New Roman" panose="02020603050405020304" pitchFamily="18" charset="0"/>
                <a:cs typeface="Times New Roman" panose="02020603050405020304" pitchFamily="18" charset="0"/>
              </a:rPr>
              <a:t>: ThS.BS </a:t>
            </a:r>
            <a:r>
              <a:rPr lang="en-US" altLang="en-US" sz="1600" b="1" dirty="0" smtClean="0">
                <a:latin typeface="Times New Roman" panose="02020603050405020304" pitchFamily="18" charset="0"/>
                <a:cs typeface="Times New Roman" panose="02020603050405020304" pitchFamily="18" charset="0"/>
              </a:rPr>
              <a:t>NGUYỄN PHÚC HỌC</a:t>
            </a:r>
            <a:endParaRPr lang="en-US" altLang="en-US" sz="1600" b="1" dirty="0">
              <a:latin typeface="Times New Roman" panose="02020603050405020304" pitchFamily="18" charset="0"/>
              <a:cs typeface="Times New Roman" panose="02020603050405020304" pitchFamily="18" charset="0"/>
            </a:endParaRPr>
          </a:p>
        </p:txBody>
      </p:sp>
      <p:pic>
        <p:nvPicPr>
          <p:cNvPr id="2097166" name="Picture 11"/>
          <p:cNvPicPr>
            <a:picLocks noChangeAspect="1" noChangeArrowheads="1"/>
          </p:cNvPicPr>
          <p:nvPr/>
        </p:nvPicPr>
        <p:blipFill>
          <a:blip r:embed="rId2"/>
          <a:srcRect/>
          <a:stretch>
            <a:fillRect/>
          </a:stretch>
        </p:blipFill>
        <p:spPr bwMode="auto">
          <a:xfrm>
            <a:off x="0" y="4343399"/>
            <a:ext cx="3352799" cy="1752601"/>
          </a:xfrm>
          <a:prstGeom prst="rect">
            <a:avLst/>
          </a:prstGeom>
          <a:noFill/>
          <a:ln>
            <a:noFill/>
          </a:ln>
        </p:spPr>
      </p:pic>
      <p:pic>
        <p:nvPicPr>
          <p:cNvPr id="2097167" name="Picture 12"/>
          <p:cNvPicPr>
            <a:picLocks noChangeAspect="1" noChangeArrowheads="1"/>
          </p:cNvPicPr>
          <p:nvPr/>
        </p:nvPicPr>
        <p:blipFill>
          <a:blip r:embed="rId3" cstate="print"/>
          <a:srcRect/>
          <a:stretch>
            <a:fillRect/>
          </a:stretch>
        </p:blipFill>
        <p:spPr bwMode="auto">
          <a:xfrm>
            <a:off x="3467100" y="868821"/>
            <a:ext cx="1638300" cy="1311671"/>
          </a:xfrm>
          <a:prstGeom prst="rect">
            <a:avLst/>
          </a:prstGeom>
          <a:noFill/>
          <a:ln>
            <a:noFill/>
          </a:ln>
        </p:spPr>
      </p:pic>
      <p:pic>
        <p:nvPicPr>
          <p:cNvPr id="2097168" name="Picture 13"/>
          <p:cNvPicPr>
            <a:picLocks noChangeAspect="1" noChangeArrowheads="1"/>
          </p:cNvPicPr>
          <p:nvPr/>
        </p:nvPicPr>
        <p:blipFill rotWithShape="1">
          <a:blip r:embed="rId4"/>
          <a:srcRect t="36571"/>
          <a:stretch>
            <a:fillRect/>
          </a:stretch>
        </p:blipFill>
        <p:spPr bwMode="auto">
          <a:xfrm>
            <a:off x="3429000" y="2180492"/>
            <a:ext cx="1676400" cy="2162907"/>
          </a:xfrm>
          <a:prstGeom prst="rect">
            <a:avLst/>
          </a:prstGeom>
          <a:noFill/>
          <a:ln>
            <a:noFill/>
          </a:ln>
        </p:spPr>
      </p:pic>
      <p:pic>
        <p:nvPicPr>
          <p:cNvPr id="2097169" name="Picture 2"/>
          <p:cNvPicPr>
            <a:picLocks noChangeAspect="1" noChangeArrowheads="1"/>
          </p:cNvPicPr>
          <p:nvPr/>
        </p:nvPicPr>
        <p:blipFill>
          <a:blip r:embed="rId5"/>
          <a:srcRect/>
          <a:stretch>
            <a:fillRect/>
          </a:stretch>
        </p:blipFill>
        <p:spPr bwMode="auto">
          <a:xfrm>
            <a:off x="0" y="868820"/>
            <a:ext cx="3467100" cy="34745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Rectangle 2"/>
          <p:cNvSpPr>
            <a:spLocks noGrp="1" noChangeArrowheads="1"/>
          </p:cNvSpPr>
          <p:nvPr>
            <p:ph type="title"/>
          </p:nvPr>
        </p:nvSpPr>
        <p:spPr>
          <a:xfrm>
            <a:off x="1108075" y="76200"/>
            <a:ext cx="7775575" cy="633413"/>
          </a:xfrm>
        </p:spPr>
        <p:txBody>
          <a:bodyPr/>
          <a:lstStyle/>
          <a:p>
            <a:r>
              <a:rPr lang="en-US" altLang="en-US" dirty="0" smtClean="0"/>
              <a:t>5. </a:t>
            </a:r>
            <a:r>
              <a:rPr lang="vi-VN" altLang="en-US" dirty="0" smtClean="0"/>
              <a:t>Điều</a:t>
            </a:r>
            <a:r>
              <a:rPr lang="en-US" altLang="vi-VN" dirty="0" smtClean="0"/>
              <a:t> trị hen</a:t>
            </a:r>
            <a:endParaRPr lang="en-US" altLang="en-US" dirty="0"/>
          </a:p>
        </p:txBody>
      </p:sp>
      <p:sp>
        <p:nvSpPr>
          <p:cNvPr id="1048659" name="Rectangle 3"/>
          <p:cNvSpPr>
            <a:spLocks noChangeArrowheads="1"/>
          </p:cNvSpPr>
          <p:nvPr/>
        </p:nvSpPr>
        <p:spPr bwMode="black">
          <a:xfrm>
            <a:off x="228600" y="1292844"/>
            <a:ext cx="4483100" cy="769441"/>
          </a:xfrm>
          <a:prstGeom prst="rect">
            <a:avLst/>
          </a:prstGeom>
          <a:noFill/>
          <a:ln>
            <a:noFill/>
          </a:ln>
          <a:effectLst/>
        </p:spPr>
        <p:txBody>
          <a:bodyPr wrap="square">
            <a:spAutoFit/>
          </a:bodyPr>
          <a:lstStyle/>
          <a:p>
            <a:pPr eaLnBrk="0" hangingPunct="0">
              <a:lnSpc>
                <a:spcPct val="110000"/>
              </a:lnSpc>
            </a:pPr>
            <a:r>
              <a:rPr lang="en-US" altLang="en-US" sz="2400" b="1" dirty="0" smtClean="0">
                <a:solidFill>
                  <a:srgbClr val="B10303"/>
                </a:solidFill>
              </a:rPr>
              <a:t>5.1 NGUYÊN TẮC </a:t>
            </a:r>
            <a:r>
              <a:rPr lang="en-US" altLang="en-US" sz="2400" dirty="0" smtClean="0">
                <a:solidFill>
                  <a:schemeClr val="bg2">
                    <a:lumMod val="10000"/>
                  </a:schemeClr>
                </a:solidFill>
              </a:rPr>
              <a:t> (</a:t>
            </a:r>
            <a:r>
              <a:rPr lang="en-US" sz="1600" dirty="0" smtClean="0">
                <a:latin typeface="Times New Roman" panose="02020603050405020304" pitchFamily="18" charset="0"/>
                <a:cs typeface="Times New Roman" panose="02020603050405020304" pitchFamily="18" charset="0"/>
              </a:rPr>
              <a:t>Theo GINA - 2002, 2004 , 2014 &amp; QD 4776 BYT-2009)</a:t>
            </a:r>
          </a:p>
        </p:txBody>
      </p:sp>
      <p:sp>
        <p:nvSpPr>
          <p:cNvPr id="1048660" name="Line 4"/>
          <p:cNvSpPr>
            <a:spLocks noChangeShapeType="1"/>
          </p:cNvSpPr>
          <p:nvPr/>
        </p:nvSpPr>
        <p:spPr bwMode="auto">
          <a:xfrm flipH="1">
            <a:off x="228600" y="1320800"/>
            <a:ext cx="4762" cy="3095625"/>
          </a:xfrm>
          <a:prstGeom prst="line">
            <a:avLst/>
          </a:prstGeom>
          <a:noFill/>
          <a:ln w="9525">
            <a:solidFill>
              <a:schemeClr val="tx1"/>
            </a:solidFill>
            <a:prstDash val="dash"/>
            <a:round/>
            <a:headEnd/>
            <a:tailEnd/>
          </a:ln>
          <a:effectLst/>
        </p:spPr>
        <p:txBody>
          <a:bodyPr wrap="none" anchor="ctr"/>
          <a:lstStyle/>
          <a:p>
            <a:endParaRPr lang="en-US"/>
          </a:p>
        </p:txBody>
      </p:sp>
      <p:sp>
        <p:nvSpPr>
          <p:cNvPr id="1048661" name="AutoShape 20"/>
          <p:cNvSpPr>
            <a:spLocks noChangeArrowheads="1"/>
          </p:cNvSpPr>
          <p:nvPr/>
        </p:nvSpPr>
        <p:spPr bwMode="gray">
          <a:xfrm>
            <a:off x="304800" y="2133600"/>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a:noFill/>
          </a:ln>
          <a:effectLst/>
        </p:spPr>
        <p:txBody>
          <a:bodyPr wrap="none" anchor="ctr"/>
          <a:lstStyle/>
          <a:p>
            <a:endParaRPr lang="en-US"/>
          </a:p>
        </p:txBody>
      </p:sp>
      <p:sp>
        <p:nvSpPr>
          <p:cNvPr id="1048662" name="AutoShape 21"/>
          <p:cNvSpPr>
            <a:spLocks noChangeArrowheads="1"/>
          </p:cNvSpPr>
          <p:nvPr/>
        </p:nvSpPr>
        <p:spPr bwMode="gray">
          <a:xfrm>
            <a:off x="304800" y="2514600"/>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folHlink"/>
          </a:solidFill>
          <a:ln>
            <a:noFill/>
          </a:ln>
          <a:effectLst/>
        </p:spPr>
        <p:txBody>
          <a:bodyPr wrap="none" anchor="ctr"/>
          <a:lstStyle/>
          <a:p>
            <a:endParaRPr lang="en-US"/>
          </a:p>
        </p:txBody>
      </p:sp>
      <p:sp>
        <p:nvSpPr>
          <p:cNvPr id="1048663" name="AutoShape 22"/>
          <p:cNvSpPr>
            <a:spLocks noChangeArrowheads="1"/>
          </p:cNvSpPr>
          <p:nvPr/>
        </p:nvSpPr>
        <p:spPr bwMode="gray">
          <a:xfrm>
            <a:off x="304800" y="2895600"/>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a:noFill/>
          </a:ln>
          <a:effectLst/>
        </p:spPr>
        <p:txBody>
          <a:bodyPr wrap="none" anchor="ctr"/>
          <a:lstStyle/>
          <a:p>
            <a:endParaRPr lang="en-US"/>
          </a:p>
        </p:txBody>
      </p:sp>
      <p:sp>
        <p:nvSpPr>
          <p:cNvPr id="1048664" name="AutoShape 23"/>
          <p:cNvSpPr>
            <a:spLocks noChangeArrowheads="1"/>
          </p:cNvSpPr>
          <p:nvPr/>
        </p:nvSpPr>
        <p:spPr bwMode="invGray">
          <a:xfrm>
            <a:off x="304800" y="3276600"/>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a:noFill/>
          </a:ln>
          <a:effectLst/>
        </p:spPr>
        <p:txBody>
          <a:bodyPr wrap="none" anchor="ctr"/>
          <a:lstStyle/>
          <a:p>
            <a:endParaRPr lang="en-US"/>
          </a:p>
        </p:txBody>
      </p:sp>
      <p:sp>
        <p:nvSpPr>
          <p:cNvPr id="1048665" name="Text Box 24"/>
          <p:cNvSpPr txBox="1">
            <a:spLocks noChangeArrowheads="1"/>
          </p:cNvSpPr>
          <p:nvPr/>
        </p:nvSpPr>
        <p:spPr bwMode="gray">
          <a:xfrm>
            <a:off x="609600" y="2057400"/>
            <a:ext cx="4495800" cy="369332"/>
          </a:xfrm>
          <a:prstGeom prst="rect">
            <a:avLst/>
          </a:prstGeom>
          <a:noFill/>
          <a:ln>
            <a:noFill/>
          </a:ln>
          <a:effectLst/>
        </p:spPr>
        <p:txBody>
          <a:bodyPr wrap="square">
            <a:spAutoFit/>
          </a:bodyPr>
          <a:lstStyle/>
          <a:p>
            <a:pPr eaLnBrk="0" hangingPunct="0"/>
            <a:r>
              <a:rPr lang="en-US" sz="1800" dirty="0" err="1" smtClean="0">
                <a:latin typeface="Times New Roman" panose="02020603050405020304" pitchFamily="18" charset="0"/>
                <a:cs typeface="Times New Roman" panose="02020603050405020304" pitchFamily="18" charset="0"/>
              </a:rPr>
              <a:t>Không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có</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triệu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chứng</a:t>
            </a:r>
            <a:r>
              <a:rPr lang="en-US" sz="1800" dirty="0" smtClean="0">
                <a:latin typeface="Times New Roman" panose="02020603050405020304" pitchFamily="18" charset="0"/>
                <a:cs typeface="Times New Roman" panose="02020603050405020304" pitchFamily="18" charset="0"/>
              </a:rPr>
              <a:t> hen (</a:t>
            </a:r>
            <a:r>
              <a:rPr lang="en-US" sz="1800" dirty="0" err="1" smtClean="0">
                <a:latin typeface="Times New Roman" panose="02020603050405020304" pitchFamily="18" charset="0"/>
                <a:cs typeface="Times New Roman" panose="02020603050405020304" pitchFamily="18" charset="0"/>
              </a:rPr>
              <a:t>hoặc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có</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ít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nhất</a:t>
            </a:r>
            <a:r>
              <a:rPr lang="en-US" sz="1800" dirty="0" smtClean="0">
                <a:latin typeface="Times New Roman" panose="02020603050405020304" pitchFamily="18" charset="0"/>
                <a:cs typeface="Times New Roman" panose="02020603050405020304" pitchFamily="18" charset="0"/>
              </a:rPr>
              <a:t>).</a:t>
            </a:r>
            <a:endParaRPr lang="en-US" altLang="en-US" sz="1800" b="1" dirty="0">
              <a:solidFill>
                <a:srgbClr val="1C1C1C"/>
              </a:solidFill>
              <a:latin typeface="Times New Roman" panose="02020603050405020304" pitchFamily="18" charset="0"/>
              <a:cs typeface="Times New Roman" panose="02020603050405020304" pitchFamily="18" charset="0"/>
            </a:endParaRPr>
          </a:p>
        </p:txBody>
      </p:sp>
      <p:sp>
        <p:nvSpPr>
          <p:cNvPr id="1048666" name="Text Box 25"/>
          <p:cNvSpPr txBox="1">
            <a:spLocks noChangeArrowheads="1"/>
          </p:cNvSpPr>
          <p:nvPr/>
        </p:nvSpPr>
        <p:spPr bwMode="gray">
          <a:xfrm>
            <a:off x="609600" y="2511623"/>
            <a:ext cx="4025900" cy="369332"/>
          </a:xfrm>
          <a:prstGeom prst="rect">
            <a:avLst/>
          </a:prstGeom>
          <a:noFill/>
          <a:ln>
            <a:noFill/>
          </a:ln>
          <a:effectLst/>
        </p:spPr>
        <p:txBody>
          <a:bodyPr wrap="square">
            <a:spAutoFit/>
          </a:bodyPr>
          <a:lstStyle/>
          <a:p>
            <a:pPr eaLnBrk="0" hangingPunct="0"/>
            <a:r>
              <a:rPr lang="en-US" sz="1800" dirty="0" err="1" smtClean="0">
                <a:latin typeface="Times New Roman" panose="02020603050405020304" pitchFamily="18" charset="0"/>
                <a:cs typeface="Times New Roman" panose="02020603050405020304" pitchFamily="18" charset="0"/>
              </a:rPr>
              <a:t>Không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thức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giấc</a:t>
            </a:r>
            <a:r>
              <a:rPr lang="en-US" sz="1800" dirty="0" smtClean="0">
                <a:latin typeface="Times New Roman" panose="02020603050405020304" pitchFamily="18" charset="0"/>
                <a:cs typeface="Times New Roman" panose="02020603050405020304" pitchFamily="18" charset="0"/>
              </a:rPr>
              <a:t> do hen.</a:t>
            </a:r>
            <a:endParaRPr lang="en-US" altLang="en-US" sz="1800" b="1" dirty="0">
              <a:solidFill>
                <a:srgbClr val="1C1C1C"/>
              </a:solidFill>
              <a:latin typeface="Times New Roman" panose="02020603050405020304" pitchFamily="18" charset="0"/>
              <a:cs typeface="Times New Roman" panose="02020603050405020304" pitchFamily="18" charset="0"/>
            </a:endParaRPr>
          </a:p>
        </p:txBody>
      </p:sp>
      <p:sp>
        <p:nvSpPr>
          <p:cNvPr id="1048667" name="Text Box 26"/>
          <p:cNvSpPr txBox="1">
            <a:spLocks noChangeArrowheads="1"/>
          </p:cNvSpPr>
          <p:nvPr/>
        </p:nvSpPr>
        <p:spPr bwMode="gray">
          <a:xfrm>
            <a:off x="609600" y="2895600"/>
            <a:ext cx="4953000" cy="624839"/>
          </a:xfrm>
          <a:prstGeom prst="rect">
            <a:avLst/>
          </a:prstGeom>
          <a:noFill/>
          <a:ln>
            <a:noFill/>
          </a:ln>
          <a:effectLst/>
        </p:spPr>
        <p:txBody>
          <a:bodyPr wrap="square">
            <a:spAutoFit/>
          </a:bodyPr>
          <a:lstStyle/>
          <a:p>
            <a:pPr eaLnBrk="0" hangingPunct="0"/>
            <a:r>
              <a:rPr lang="vi-VN" sz="1800" dirty="0" smtClean="0">
                <a:latin typeface="Times New Roman" panose="02020603050405020304" pitchFamily="18" charset="0"/>
                <a:cs typeface="Times New Roman" panose="02020603050405020304" pitchFamily="18" charset="0"/>
              </a:rPr>
              <a:t>Không phải dùng thuốc cắt cơn (hoặc dùng ít nhất).</a:t>
            </a:r>
            <a:endParaRPr lang="en-US" altLang="en-US" sz="1800" b="1" dirty="0">
              <a:solidFill>
                <a:srgbClr val="1C1C1C"/>
              </a:solidFill>
              <a:latin typeface="Times New Roman" panose="02020603050405020304" pitchFamily="18" charset="0"/>
              <a:cs typeface="Times New Roman" panose="02020603050405020304" pitchFamily="18" charset="0"/>
            </a:endParaRPr>
          </a:p>
        </p:txBody>
      </p:sp>
      <p:sp>
        <p:nvSpPr>
          <p:cNvPr id="1048668" name="Text Box 27"/>
          <p:cNvSpPr txBox="1">
            <a:spLocks noChangeArrowheads="1"/>
          </p:cNvSpPr>
          <p:nvPr/>
        </p:nvSpPr>
        <p:spPr bwMode="gray">
          <a:xfrm>
            <a:off x="609600" y="3273623"/>
            <a:ext cx="3886200" cy="369332"/>
          </a:xfrm>
          <a:prstGeom prst="rect">
            <a:avLst/>
          </a:prstGeom>
          <a:noFill/>
          <a:ln>
            <a:noFill/>
          </a:ln>
          <a:effectLst/>
        </p:spPr>
        <p:txBody>
          <a:bodyPr wrap="square">
            <a:spAutoFit/>
          </a:bodyPr>
          <a:lstStyle/>
          <a:p>
            <a:pPr eaLnBrk="0" hangingPunct="0"/>
            <a:r>
              <a:rPr lang="vi-VN" sz="1800" dirty="0" smtClean="0">
                <a:latin typeface="Times New Roman" panose="02020603050405020304" pitchFamily="18" charset="0"/>
                <a:cs typeface="Times New Roman" panose="02020603050405020304" pitchFamily="18" charset="0"/>
              </a:rPr>
              <a:t>Không hạn chế hoạt động thể lực</a:t>
            </a:r>
            <a:r>
              <a:rPr lang="vi-VN" sz="1400" dirty="0" smtClean="0"/>
              <a:t>.</a:t>
            </a:r>
            <a:endParaRPr lang="en-US" altLang="en-US" sz="1400" b="1" dirty="0">
              <a:solidFill>
                <a:srgbClr val="1C1C1C"/>
              </a:solidFill>
              <a:latin typeface="Arial" charset="0"/>
            </a:endParaRPr>
          </a:p>
        </p:txBody>
      </p:sp>
      <p:sp>
        <p:nvSpPr>
          <p:cNvPr id="1048669" name="Line 28"/>
          <p:cNvSpPr>
            <a:spLocks noChangeShapeType="1"/>
          </p:cNvSpPr>
          <p:nvPr/>
        </p:nvSpPr>
        <p:spPr bwMode="auto">
          <a:xfrm rot="16200000" flipH="1">
            <a:off x="2397124" y="-157162"/>
            <a:ext cx="6351" cy="4343400"/>
          </a:xfrm>
          <a:prstGeom prst="line">
            <a:avLst/>
          </a:prstGeom>
          <a:noFill/>
          <a:ln w="9525">
            <a:solidFill>
              <a:schemeClr val="tx1"/>
            </a:solidFill>
            <a:prstDash val="dash"/>
            <a:round/>
            <a:headEnd/>
            <a:tailEnd/>
          </a:ln>
          <a:effectLst/>
        </p:spPr>
        <p:txBody>
          <a:bodyPr wrap="none" anchor="ctr"/>
          <a:lstStyle/>
          <a:p>
            <a:endParaRPr lang="en-US"/>
          </a:p>
        </p:txBody>
      </p:sp>
      <p:sp>
        <p:nvSpPr>
          <p:cNvPr id="1048670" name="AutoShape 20"/>
          <p:cNvSpPr>
            <a:spLocks noChangeArrowheads="1"/>
          </p:cNvSpPr>
          <p:nvPr/>
        </p:nvSpPr>
        <p:spPr bwMode="gray">
          <a:xfrm>
            <a:off x="304800" y="3638550"/>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a:noFill/>
          </a:ln>
          <a:effectLst/>
        </p:spPr>
        <p:txBody>
          <a:bodyPr wrap="none" anchor="ctr"/>
          <a:lstStyle/>
          <a:p>
            <a:endParaRPr lang="en-US"/>
          </a:p>
        </p:txBody>
      </p:sp>
      <p:sp>
        <p:nvSpPr>
          <p:cNvPr id="1048671" name="AutoShape 22"/>
          <p:cNvSpPr>
            <a:spLocks noChangeArrowheads="1"/>
          </p:cNvSpPr>
          <p:nvPr/>
        </p:nvSpPr>
        <p:spPr bwMode="gray">
          <a:xfrm>
            <a:off x="304800" y="4095750"/>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a:noFill/>
          </a:ln>
          <a:effectLst/>
        </p:spPr>
        <p:txBody>
          <a:bodyPr wrap="none" anchor="ctr"/>
          <a:lstStyle/>
          <a:p>
            <a:endParaRPr lang="en-US"/>
          </a:p>
        </p:txBody>
      </p:sp>
      <p:sp>
        <p:nvSpPr>
          <p:cNvPr id="1048672" name="TextBox 2"/>
          <p:cNvSpPr txBox="1"/>
          <p:nvPr/>
        </p:nvSpPr>
        <p:spPr>
          <a:xfrm>
            <a:off x="609600" y="3657600"/>
            <a:ext cx="4800600" cy="624839"/>
          </a:xfrm>
          <a:prstGeom prst="rect">
            <a:avLst/>
          </a:prstGeom>
          <a:noFill/>
        </p:spPr>
        <p:txBody>
          <a:bodyPr wrap="square" rtlCol="0">
            <a:spAutoFit/>
          </a:bodyPr>
          <a:lstStyle/>
          <a:p>
            <a:r>
              <a:rPr lang="vi-VN" sz="1800" dirty="0" smtClean="0">
                <a:latin typeface="Times New Roman" panose="02020603050405020304" pitchFamily="18" charset="0"/>
                <a:cs typeface="Times New Roman" panose="02020603050405020304" pitchFamily="18" charset="0"/>
              </a:rPr>
              <a:t>Chức năng phổi (PEF; FEV1) trở lại bình thường.</a:t>
            </a:r>
            <a:endParaRPr lang="en-US" sz="1800" dirty="0">
              <a:latin typeface="Times New Roman" panose="02020603050405020304" pitchFamily="18" charset="0"/>
              <a:cs typeface="Times New Roman" panose="02020603050405020304" pitchFamily="18" charset="0"/>
            </a:endParaRPr>
          </a:p>
        </p:txBody>
      </p:sp>
      <p:sp>
        <p:nvSpPr>
          <p:cNvPr id="1048673" name="TextBox 3"/>
          <p:cNvSpPr txBox="1"/>
          <p:nvPr/>
        </p:nvSpPr>
        <p:spPr>
          <a:xfrm>
            <a:off x="609600" y="4019550"/>
            <a:ext cx="3949700" cy="369332"/>
          </a:xfrm>
          <a:prstGeom prst="rect">
            <a:avLst/>
          </a:prstGeom>
          <a:noFill/>
        </p:spPr>
        <p:txBody>
          <a:bodyPr wrap="square" rtlCol="0">
            <a:spAutoFit/>
          </a:bodyPr>
          <a:lstStyle/>
          <a:p>
            <a:r>
              <a:rPr lang="vi-VN" sz="1800" dirty="0" smtClean="0">
                <a:latin typeface="Times New Roman" panose="02020603050405020304" pitchFamily="18" charset="0"/>
                <a:cs typeface="Times New Roman" panose="02020603050405020304" pitchFamily="18" charset="0"/>
              </a:rPr>
              <a:t>Không có cơn kịch phát.</a:t>
            </a:r>
            <a:endParaRPr lang="en-US" sz="1800" dirty="0">
              <a:latin typeface="Times New Roman" panose="02020603050405020304" pitchFamily="18" charset="0"/>
              <a:cs typeface="Times New Roman" panose="02020603050405020304" pitchFamily="18" charset="0"/>
            </a:endParaRPr>
          </a:p>
        </p:txBody>
      </p:sp>
      <p:grpSp>
        <p:nvGrpSpPr>
          <p:cNvPr id="45" name="Group 6"/>
          <p:cNvGrpSpPr/>
          <p:nvPr/>
        </p:nvGrpSpPr>
        <p:grpSpPr bwMode="auto">
          <a:xfrm>
            <a:off x="2727923" y="4533900"/>
            <a:ext cx="5915025" cy="1862792"/>
            <a:chOff x="2304" y="1200"/>
            <a:chExt cx="3102" cy="774"/>
          </a:xfrm>
        </p:grpSpPr>
        <p:sp>
          <p:nvSpPr>
            <p:cNvPr id="1048674" name="AutoShape 7"/>
            <p:cNvSpPr>
              <a:spLocks noChangeArrowheads="1"/>
            </p:cNvSpPr>
            <p:nvPr/>
          </p:nvSpPr>
          <p:spPr bwMode="gray">
            <a:xfrm>
              <a:off x="2334" y="1200"/>
              <a:ext cx="3072" cy="774"/>
            </a:xfrm>
            <a:prstGeom prst="roundRect">
              <a:avLst>
                <a:gd name="adj" fmla="val 10889"/>
              </a:avLst>
            </a:prstGeom>
            <a:gradFill rotWithShape="1">
              <a:gsLst>
                <a:gs pos="0">
                  <a:schemeClr val="accent1"/>
                </a:gs>
                <a:gs pos="100000">
                  <a:schemeClr val="accent1">
                    <a:gamma/>
                    <a:tint val="21176"/>
                    <a:invGamma/>
                  </a:schemeClr>
                </a:gs>
              </a:gsLst>
              <a:lin ang="0" scaled="1"/>
            </a:gradFill>
            <a:ln>
              <a:noFill/>
            </a:ln>
            <a:effectLst/>
          </p:spPr>
          <p:txBody>
            <a:bodyPr wrap="none" anchor="ctr"/>
            <a:lstStyle/>
            <a:p>
              <a:endParaRPr lang="en-US"/>
            </a:p>
          </p:txBody>
        </p:sp>
        <p:sp>
          <p:nvSpPr>
            <p:cNvPr id="1048675" name="AutoShape 8"/>
            <p:cNvSpPr>
              <a:spLocks noChangeArrowheads="1"/>
            </p:cNvSpPr>
            <p:nvPr/>
          </p:nvSpPr>
          <p:spPr bwMode="gray">
            <a:xfrm>
              <a:off x="2304" y="1488"/>
              <a:ext cx="336" cy="240"/>
            </a:xfrm>
            <a:prstGeom prst="rightArrow">
              <a:avLst>
                <a:gd name="adj1" fmla="val 50000"/>
                <a:gd name="adj2" fmla="val 58333"/>
              </a:avLst>
            </a:prstGeom>
            <a:solidFill>
              <a:schemeClr val="bg1"/>
            </a:solidFill>
            <a:ln>
              <a:noFill/>
            </a:ln>
            <a:effectLst/>
          </p:spPr>
          <p:txBody>
            <a:bodyPr wrap="none" anchor="ctr"/>
            <a:lstStyle/>
            <a:p>
              <a:endParaRPr lang="en-US"/>
            </a:p>
          </p:txBody>
        </p:sp>
      </p:grpSp>
      <p:sp>
        <p:nvSpPr>
          <p:cNvPr id="1048676" name="Oval 74"/>
          <p:cNvSpPr>
            <a:spLocks noChangeArrowheads="1"/>
          </p:cNvSpPr>
          <p:nvPr/>
        </p:nvSpPr>
        <p:spPr bwMode="gray">
          <a:xfrm>
            <a:off x="552450" y="4876800"/>
            <a:ext cx="2190750" cy="1233488"/>
          </a:xfrm>
          <a:prstGeom prst="ellipse">
            <a:avLst/>
          </a:prstGeom>
          <a:solidFill>
            <a:schemeClr val="hlink">
              <a:alpha val="50000"/>
            </a:schemeClr>
          </a:solidFill>
          <a:ln>
            <a:noFill/>
          </a:ln>
          <a:effectLst/>
        </p:spPr>
        <p:txBody>
          <a:bodyPr wrap="none" anchor="ctr"/>
          <a:lstStyle/>
          <a:p>
            <a:endParaRPr lang="en-US"/>
          </a:p>
        </p:txBody>
      </p:sp>
      <p:sp>
        <p:nvSpPr>
          <p:cNvPr id="1048677" name="TextBox 4"/>
          <p:cNvSpPr txBox="1"/>
          <p:nvPr/>
        </p:nvSpPr>
        <p:spPr>
          <a:xfrm>
            <a:off x="876300" y="5257800"/>
            <a:ext cx="1562100" cy="400110"/>
          </a:xfrm>
          <a:prstGeom prst="rect">
            <a:avLst/>
          </a:prstGeom>
          <a:noFill/>
        </p:spPr>
        <p:txBody>
          <a:bodyPr wrap="square" rtlCol="0">
            <a:spAutoFit/>
          </a:bodyPr>
          <a:lstStyle/>
          <a:p>
            <a:r>
              <a:rPr lang="en-US" sz="2000" b="1" dirty="0" err="1" smtClean="0">
                <a:latin typeface="Times New Roman" panose="02020603050405020304" pitchFamily="18" charset="0"/>
                <a:cs typeface="Times New Roman" panose="02020603050405020304" pitchFamily="18" charset="0"/>
              </a:rPr>
              <a:t>Điều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trị</a:t>
            </a:r>
            <a:r>
              <a:rPr lang="en-US" sz="2000" b="1" dirty="0" smtClean="0">
                <a:latin typeface="Times New Roman" panose="02020603050405020304" pitchFamily="18" charset="0"/>
                <a:cs typeface="Times New Roman" panose="02020603050405020304" pitchFamily="18" charset="0"/>
              </a:rPr>
              <a:t> hen</a:t>
            </a:r>
            <a:endParaRPr lang="en-US" sz="2000" b="1" dirty="0">
              <a:latin typeface="Times New Roman" panose="02020603050405020304" pitchFamily="18" charset="0"/>
              <a:cs typeface="Times New Roman" panose="02020603050405020304" pitchFamily="18" charset="0"/>
            </a:endParaRPr>
          </a:p>
        </p:txBody>
      </p:sp>
      <p:sp>
        <p:nvSpPr>
          <p:cNvPr id="1048678" name="TextBox 5"/>
          <p:cNvSpPr txBox="1"/>
          <p:nvPr/>
        </p:nvSpPr>
        <p:spPr>
          <a:xfrm>
            <a:off x="3338256" y="4495800"/>
            <a:ext cx="5486400" cy="1938992"/>
          </a:xfrm>
          <a:prstGeom prst="rect">
            <a:avLst/>
          </a:prstGeom>
          <a:noFill/>
        </p:spPr>
        <p:txBody>
          <a:bodyPr wrap="square" rtlCol="0">
            <a:spAutoFit/>
          </a:bodyPr>
          <a:lstStyle/>
          <a:p>
            <a:pPr>
              <a:lnSpc>
                <a:spcPct val="150000"/>
              </a:lnSpc>
            </a:pPr>
            <a:r>
              <a:rPr lang="en-US" sz="1600" dirty="0" smtClean="0">
                <a:latin typeface="Times New Roman" panose="02020603050405020304" pitchFamily="18" charset="0"/>
                <a:cs typeface="Times New Roman" panose="02020603050405020304" pitchFamily="18" charset="0"/>
              </a:rPr>
              <a:t>- Đ</a:t>
            </a:r>
            <a:r>
              <a:rPr lang="vi-VN" sz="1600" dirty="0" smtClean="0">
                <a:latin typeface="Times New Roman" panose="02020603050405020304" pitchFamily="18" charset="0"/>
                <a:cs typeface="Times New Roman" panose="02020603050405020304" pitchFamily="18" charset="0"/>
              </a:rPr>
              <a:t>iều trị cắt cơn và điều trị dự phòng ngoài cơn hen </a:t>
            </a:r>
            <a:endParaRPr lang="en-US" sz="1600" dirty="0" smtClean="0">
              <a:latin typeface="Times New Roman" panose="02020603050405020304" pitchFamily="18" charset="0"/>
              <a:cs typeface="Times New Roman" panose="02020603050405020304" pitchFamily="18" charset="0"/>
            </a:endParaRPr>
          </a:p>
          <a:p>
            <a:pPr>
              <a:lnSpc>
                <a:spcPct val="150000"/>
              </a:lnSpc>
            </a:pPr>
            <a:r>
              <a:rPr lang="en-US" sz="1600" dirty="0" smtClean="0">
                <a:latin typeface="Times New Roman" panose="02020603050405020304" pitchFamily="18" charset="0"/>
                <a:cs typeface="Times New Roman" panose="02020603050405020304" pitchFamily="18" charset="0"/>
              </a:rPr>
              <a:t>- </a:t>
            </a:r>
            <a:r>
              <a:rPr lang="vi-VN" sz="1600" dirty="0" smtClean="0">
                <a:latin typeface="Times New Roman" panose="02020603050405020304" pitchFamily="18" charset="0"/>
                <a:cs typeface="Times New Roman" panose="02020603050405020304" pitchFamily="18" charset="0"/>
              </a:rPr>
              <a:t>Thuốc điều trị hen có thể dùng tại chỗ (hít, khí dung), uống hoặc tiêm</a:t>
            </a:r>
            <a:endParaRPr lang="en-US" sz="1600" dirty="0" smtClean="0">
              <a:latin typeface="Times New Roman" panose="02020603050405020304" pitchFamily="18" charset="0"/>
              <a:cs typeface="Times New Roman" panose="02020603050405020304" pitchFamily="18" charset="0"/>
            </a:endParaRPr>
          </a:p>
          <a:p>
            <a:pPr>
              <a:lnSpc>
                <a:spcPct val="150000"/>
              </a:lnSpc>
            </a:pPr>
            <a:r>
              <a:rPr lang="en-US" sz="1600" dirty="0" smtClean="0">
                <a:latin typeface="Times New Roman" panose="02020603050405020304" pitchFamily="18" charset="0"/>
                <a:cs typeface="Times New Roman" panose="02020603050405020304" pitchFamily="18" charset="0"/>
              </a:rPr>
              <a:t>- T</a:t>
            </a:r>
            <a:r>
              <a:rPr lang="vi-VN" sz="1600" dirty="0" smtClean="0">
                <a:latin typeface="Times New Roman" panose="02020603050405020304" pitchFamily="18" charset="0"/>
                <a:cs typeface="Times New Roman" panose="02020603050405020304" pitchFamily="18" charset="0"/>
              </a:rPr>
              <a:t>huốc corticosteroid dạng hít là thuốc dự phòng hen có hiệu quả nhất hiện nay</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1"/>
          <p:cNvSpPr>
            <a:spLocks noGrp="1"/>
          </p:cNvSpPr>
          <p:nvPr>
            <p:ph type="title"/>
          </p:nvPr>
        </p:nvSpPr>
        <p:spPr>
          <a:xfrm>
            <a:off x="1523819" y="131669"/>
            <a:ext cx="7775575" cy="481013"/>
          </a:xfrm>
        </p:spPr>
        <p:txBody>
          <a:bodyPr/>
          <a:lstStyle/>
          <a:p>
            <a:r>
              <a:rPr lang="en-US" sz="2800" dirty="0" smtClean="0">
                <a:latin typeface="Times New Roman" panose="02020603050405020304" pitchFamily="18" charset="0"/>
                <a:cs typeface="Times New Roman" panose="02020603050405020304" pitchFamily="18" charset="0"/>
              </a:rPr>
              <a:t>5.2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thuốc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trị</a:t>
            </a:r>
            <a:r>
              <a:rPr lang="en-US" sz="2800" dirty="0" smtClean="0">
                <a:latin typeface="Times New Roman" panose="02020603050405020304" pitchFamily="18" charset="0"/>
                <a:cs typeface="Times New Roman" panose="02020603050405020304" pitchFamily="18" charset="0"/>
              </a:rPr>
              <a:t> hen</a:t>
            </a:r>
            <a:endParaRPr lang="en-US" sz="2800" dirty="0">
              <a:latin typeface="Times New Roman" panose="02020603050405020304" pitchFamily="18" charset="0"/>
              <a:cs typeface="Times New Roman" panose="02020603050405020304" pitchFamily="18" charset="0"/>
            </a:endParaRPr>
          </a:p>
        </p:txBody>
      </p:sp>
      <p:sp>
        <p:nvSpPr>
          <p:cNvPr id="1048621" name="Text Placeholder 2"/>
          <p:cNvSpPr>
            <a:spLocks noGrp="1"/>
          </p:cNvSpPr>
          <p:nvPr>
            <p:ph type="body" sz="half" idx="1"/>
          </p:nvPr>
        </p:nvSpPr>
        <p:spPr>
          <a:xfrm>
            <a:off x="533400" y="1219200"/>
            <a:ext cx="8091487" cy="533399"/>
          </a:xfrm>
        </p:spPr>
        <p:txBody>
          <a:bodyPr/>
          <a:lstStyle/>
          <a:p>
            <a:r>
              <a:rPr lang="en-US" sz="2000" b="1" dirty="0">
                <a:latin typeface="Times New Roman" panose="02020603050405020304" pitchFamily="18" charset="0"/>
                <a:cs typeface="Times New Roman" panose="02020603050405020304" pitchFamily="18" charset="0"/>
              </a:rPr>
              <a:t>5.2.1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thuốc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corticoid</a:t>
            </a:r>
          </a:p>
        </p:txBody>
      </p:sp>
      <p:pic>
        <p:nvPicPr>
          <p:cNvPr id="2097160" name="Picture 3"/>
          <p:cNvPicPr>
            <a:picLocks noChangeAspect="1" noChangeArrowheads="1"/>
          </p:cNvPicPr>
          <p:nvPr/>
        </p:nvPicPr>
        <p:blipFill>
          <a:blip r:embed="rId2"/>
          <a:srcRect/>
          <a:stretch>
            <a:fillRect/>
          </a:stretch>
        </p:blipFill>
        <p:spPr bwMode="auto">
          <a:xfrm>
            <a:off x="3962400" y="1600200"/>
            <a:ext cx="4762500" cy="4114800"/>
          </a:xfrm>
          <a:prstGeom prst="rect">
            <a:avLst/>
          </a:prstGeom>
          <a:noFill/>
          <a:ln>
            <a:noFill/>
          </a:ln>
        </p:spPr>
      </p:pic>
      <p:pic>
        <p:nvPicPr>
          <p:cNvPr id="2097161" name="Picture 4"/>
          <p:cNvPicPr>
            <a:picLocks noChangeAspect="1" noChangeArrowheads="1"/>
          </p:cNvPicPr>
          <p:nvPr/>
        </p:nvPicPr>
        <p:blipFill>
          <a:blip r:embed="rId3"/>
          <a:srcRect/>
          <a:stretch>
            <a:fillRect/>
          </a:stretch>
        </p:blipFill>
        <p:spPr bwMode="auto">
          <a:xfrm>
            <a:off x="76200" y="1600201"/>
            <a:ext cx="3886200" cy="4191000"/>
          </a:xfrm>
          <a:prstGeom prst="rect">
            <a:avLst/>
          </a:prstGeom>
          <a:noFill/>
          <a:ln>
            <a:noFill/>
          </a:ln>
        </p:spPr>
      </p:pic>
      <p:sp>
        <p:nvSpPr>
          <p:cNvPr id="1048622" name="Text Placeholder 2"/>
          <p:cNvSpPr txBox="1"/>
          <p:nvPr/>
        </p:nvSpPr>
        <p:spPr bwMode="black">
          <a:xfrm>
            <a:off x="685799" y="5791201"/>
            <a:ext cx="8015287" cy="533400"/>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b="1" dirty="0" smtClean="0">
                <a:latin typeface="Times New Roman" panose="02020603050405020304" pitchFamily="18" charset="0"/>
                <a:cs typeface="Times New Roman" panose="02020603050405020304" pitchFamily="18" charset="0"/>
              </a:rPr>
              <a:t>5.2.2 </a:t>
            </a:r>
            <a:r>
              <a:rPr lang="en-US" sz="2000" b="1" dirty="0" err="1" smtClean="0">
                <a:latin typeface="Times New Roman" panose="02020603050405020304" pitchFamily="18" charset="0"/>
                <a:cs typeface="Times New Roman" panose="02020603050405020304" pitchFamily="18" charset="0"/>
              </a:rPr>
              <a:t>Các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thuốc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khác</a:t>
            </a:r>
            <a:r>
              <a:rPr lang="en-US" sz="2000" b="1" dirty="0" smtClean="0">
                <a:latin typeface="Times New Roman" panose="02020603050405020304" pitchFamily="18" charset="0"/>
                <a:cs typeface="Times New Roman" panose="02020603050405020304" pitchFamily="18" charset="0"/>
              </a:rPr>
              <a:t> </a:t>
            </a:r>
            <a:r>
              <a:rPr lang="en-US" sz="2000" dirty="0" smtClean="0"/>
              <a:t>- </a:t>
            </a:r>
            <a:r>
              <a:rPr lang="en-US" sz="2000" dirty="0" err="1" smtClean="0"/>
              <a:t>Kháng</a:t>
            </a:r>
            <a:r>
              <a:rPr lang="en-US" sz="2000" dirty="0" smtClean="0"/>
              <a:t> </a:t>
            </a:r>
            <a:r>
              <a:rPr lang="en-US" sz="2000" dirty="0" err="1"/>
              <a:t>leucotriene</a:t>
            </a:r>
            <a:r>
              <a:rPr lang="en-US" sz="2000" dirty="0"/>
              <a:t>: </a:t>
            </a:r>
            <a:r>
              <a:rPr lang="en-US" sz="2000" dirty="0" err="1"/>
              <a:t>montelukast</a:t>
            </a:r>
            <a:r>
              <a:rPr lang="en-US" sz="2000" dirty="0"/>
              <a:t>, </a:t>
            </a:r>
            <a:r>
              <a:rPr lang="en-US" sz="2000" dirty="0" err="1"/>
              <a:t>singulair</a:t>
            </a:r>
            <a:r>
              <a:rPr lang="en-US" sz="2000" dirty="0"/>
              <a:t> </a:t>
            </a:r>
            <a:endParaRPr lang="en-US" sz="2000" dirty="0" smtClean="0"/>
          </a:p>
          <a:p>
            <a:pPr marL="0" indent="0">
              <a:buNone/>
            </a:pPr>
            <a:r>
              <a:rPr lang="en-US" sz="2000" dirty="0" smtClean="0"/>
              <a:t>                                        - </a:t>
            </a:r>
            <a:r>
              <a:rPr lang="en-US" sz="2000" dirty="0" err="1"/>
              <a:t>Cromones</a:t>
            </a:r>
            <a:r>
              <a:rPr lang="en-US" sz="2000" dirty="0"/>
              <a:t> </a:t>
            </a:r>
            <a:endParaRPr lang="en-US" sz="2000" dirty="0" smtClean="0"/>
          </a:p>
          <a:p>
            <a:pPr marL="0" indent="0">
              <a:buNone/>
            </a:pPr>
            <a:r>
              <a:rPr lang="en-US" sz="2000" dirty="0" smtClean="0"/>
              <a:t>                                        - </a:t>
            </a:r>
            <a:r>
              <a:rPr lang="en-US" sz="2000" dirty="0" err="1"/>
              <a:t>Kháng</a:t>
            </a:r>
            <a:r>
              <a:rPr lang="en-US" sz="2000" dirty="0"/>
              <a:t> </a:t>
            </a:r>
            <a:r>
              <a:rPr lang="en-US" sz="2000" dirty="0" err="1"/>
              <a:t>IgE</a:t>
            </a:r>
            <a:endParaRPr lang="en-US" sz="2000" kern="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ext Placeholder 2"/>
          <p:cNvSpPr>
            <a:spLocks noGrp="1"/>
          </p:cNvSpPr>
          <p:nvPr>
            <p:ph type="body" sz="half" idx="1"/>
          </p:nvPr>
        </p:nvSpPr>
        <p:spPr>
          <a:xfrm>
            <a:off x="595313" y="1371600"/>
            <a:ext cx="3671887" cy="2416175"/>
          </a:xfrm>
        </p:spPr>
        <p:txBody>
          <a:bodyPr/>
          <a:lstStyle/>
          <a:p>
            <a:r>
              <a:rPr lang="en-US" dirty="0" err="1" smtClean="0"/>
              <a:t>Điều</a:t>
            </a:r>
            <a:r>
              <a:rPr lang="en-US" dirty="0" smtClean="0"/>
              <a:t> </a:t>
            </a:r>
            <a:r>
              <a:rPr lang="en-US" dirty="0" err="1" smtClean="0"/>
              <a:t>trị</a:t>
            </a:r>
            <a:r>
              <a:rPr lang="en-US" dirty="0" smtClean="0"/>
              <a:t> </a:t>
            </a:r>
            <a:r>
              <a:rPr lang="en-US" dirty="0" err="1" smtClean="0"/>
              <a:t>cắt</a:t>
            </a:r>
            <a:r>
              <a:rPr lang="en-US" dirty="0" smtClean="0"/>
              <a:t> </a:t>
            </a:r>
            <a:r>
              <a:rPr lang="en-US" dirty="0" err="1" smtClean="0"/>
              <a:t>cơn</a:t>
            </a:r>
            <a:endParaRPr lang="en-US" dirty="0"/>
          </a:p>
        </p:txBody>
      </p:sp>
      <p:sp>
        <p:nvSpPr>
          <p:cNvPr id="1048597" name="Content Placeholder 3"/>
          <p:cNvSpPr>
            <a:spLocks noGrp="1"/>
          </p:cNvSpPr>
          <p:nvPr>
            <p:ph sz="half" idx="2"/>
          </p:nvPr>
        </p:nvSpPr>
        <p:spPr>
          <a:xfrm>
            <a:off x="4800600" y="1371600"/>
            <a:ext cx="4191000" cy="2416175"/>
          </a:xfrm>
        </p:spPr>
        <p:txBody>
          <a:bodyPr/>
          <a:lstStyle/>
          <a:p>
            <a:r>
              <a:rPr lang="en-US" dirty="0" err="1" smtClean="0"/>
              <a:t>Điều</a:t>
            </a:r>
            <a:r>
              <a:rPr lang="en-US" dirty="0" smtClean="0"/>
              <a:t> </a:t>
            </a:r>
            <a:r>
              <a:rPr lang="en-US" dirty="0" err="1" smtClean="0"/>
              <a:t>trị</a:t>
            </a:r>
            <a:r>
              <a:rPr lang="en-US" dirty="0" smtClean="0"/>
              <a:t> </a:t>
            </a:r>
            <a:r>
              <a:rPr lang="en-US" dirty="0" err="1" smtClean="0"/>
              <a:t>dự</a:t>
            </a:r>
            <a:r>
              <a:rPr lang="en-US" dirty="0" smtClean="0"/>
              <a:t> </a:t>
            </a:r>
            <a:r>
              <a:rPr lang="en-US" dirty="0" err="1" smtClean="0"/>
              <a:t>phòng</a:t>
            </a:r>
            <a:endParaRPr lang="en-US" dirty="0"/>
          </a:p>
        </p:txBody>
      </p:sp>
      <p:pic>
        <p:nvPicPr>
          <p:cNvPr id="2097152" name="Picture 2"/>
          <p:cNvPicPr>
            <a:picLocks noChangeAspect="1" noChangeArrowheads="1"/>
          </p:cNvPicPr>
          <p:nvPr/>
        </p:nvPicPr>
        <p:blipFill>
          <a:blip r:embed="rId2"/>
          <a:srcRect/>
          <a:stretch>
            <a:fillRect/>
          </a:stretch>
        </p:blipFill>
        <p:spPr bwMode="auto">
          <a:xfrm>
            <a:off x="133349" y="1938337"/>
            <a:ext cx="2286000" cy="1781175"/>
          </a:xfrm>
          <a:prstGeom prst="rect">
            <a:avLst/>
          </a:prstGeom>
          <a:noFill/>
          <a:ln>
            <a:noFill/>
          </a:ln>
        </p:spPr>
      </p:pic>
      <p:pic>
        <p:nvPicPr>
          <p:cNvPr id="2097153" name="Picture 3"/>
          <p:cNvPicPr>
            <a:picLocks noChangeAspect="1" noChangeArrowheads="1"/>
          </p:cNvPicPr>
          <p:nvPr/>
        </p:nvPicPr>
        <p:blipFill>
          <a:blip r:embed="rId3"/>
          <a:srcRect/>
          <a:stretch>
            <a:fillRect/>
          </a:stretch>
        </p:blipFill>
        <p:spPr bwMode="auto">
          <a:xfrm>
            <a:off x="319170" y="4220562"/>
            <a:ext cx="1752600" cy="2143125"/>
          </a:xfrm>
          <a:prstGeom prst="rect">
            <a:avLst/>
          </a:prstGeom>
          <a:noFill/>
          <a:ln>
            <a:noFill/>
          </a:ln>
        </p:spPr>
      </p:pic>
      <p:pic>
        <p:nvPicPr>
          <p:cNvPr id="2097154" name="Picture 4"/>
          <p:cNvPicPr>
            <a:picLocks noChangeAspect="1" noChangeArrowheads="1"/>
          </p:cNvPicPr>
          <p:nvPr/>
        </p:nvPicPr>
        <p:blipFill>
          <a:blip r:embed="rId4"/>
          <a:srcRect/>
          <a:stretch>
            <a:fillRect/>
          </a:stretch>
        </p:blipFill>
        <p:spPr bwMode="auto">
          <a:xfrm>
            <a:off x="2419349" y="4222431"/>
            <a:ext cx="2057400" cy="2143125"/>
          </a:xfrm>
          <a:prstGeom prst="rect">
            <a:avLst/>
          </a:prstGeom>
          <a:noFill/>
          <a:ln>
            <a:noFill/>
          </a:ln>
        </p:spPr>
      </p:pic>
      <p:pic>
        <p:nvPicPr>
          <p:cNvPr id="2097155" name="Picture 5"/>
          <p:cNvPicPr>
            <a:picLocks noChangeAspect="1" noChangeArrowheads="1"/>
          </p:cNvPicPr>
          <p:nvPr/>
        </p:nvPicPr>
        <p:blipFill>
          <a:blip r:embed="rId5"/>
          <a:srcRect/>
          <a:stretch>
            <a:fillRect/>
          </a:stretch>
        </p:blipFill>
        <p:spPr bwMode="auto">
          <a:xfrm>
            <a:off x="2333625" y="1757362"/>
            <a:ext cx="2143125" cy="2143125"/>
          </a:xfrm>
          <a:prstGeom prst="rect">
            <a:avLst/>
          </a:prstGeom>
          <a:noFill/>
          <a:ln>
            <a:noFill/>
          </a:ln>
        </p:spPr>
      </p:pic>
      <p:pic>
        <p:nvPicPr>
          <p:cNvPr id="2097156" name="Picture 8"/>
          <p:cNvPicPr>
            <a:picLocks noChangeAspect="1" noChangeArrowheads="1"/>
          </p:cNvPicPr>
          <p:nvPr/>
        </p:nvPicPr>
        <p:blipFill>
          <a:blip r:embed="rId6"/>
          <a:srcRect/>
          <a:stretch>
            <a:fillRect/>
          </a:stretch>
        </p:blipFill>
        <p:spPr bwMode="auto">
          <a:xfrm>
            <a:off x="7086600" y="4324350"/>
            <a:ext cx="1905000" cy="1847850"/>
          </a:xfrm>
          <a:prstGeom prst="rect">
            <a:avLst/>
          </a:prstGeom>
          <a:noFill/>
          <a:ln>
            <a:noFill/>
          </a:ln>
        </p:spPr>
      </p:pic>
      <p:pic>
        <p:nvPicPr>
          <p:cNvPr id="2097157" name="Picture 9"/>
          <p:cNvPicPr>
            <a:picLocks noChangeAspect="1" noChangeArrowheads="1"/>
          </p:cNvPicPr>
          <p:nvPr/>
        </p:nvPicPr>
        <p:blipFill>
          <a:blip r:embed="rId7"/>
          <a:srcRect/>
          <a:stretch>
            <a:fillRect/>
          </a:stretch>
        </p:blipFill>
        <p:spPr bwMode="auto">
          <a:xfrm>
            <a:off x="4876800" y="4324350"/>
            <a:ext cx="1905000" cy="1847850"/>
          </a:xfrm>
          <a:prstGeom prst="rect">
            <a:avLst/>
          </a:prstGeom>
          <a:noFill/>
          <a:ln>
            <a:noFill/>
          </a:ln>
        </p:spPr>
      </p:pic>
      <p:sp>
        <p:nvSpPr>
          <p:cNvPr id="1048598" name="Title 1"/>
          <p:cNvSpPr>
            <a:spLocks noGrp="1"/>
          </p:cNvSpPr>
          <p:nvPr>
            <p:ph type="title"/>
          </p:nvPr>
        </p:nvSpPr>
        <p:spPr>
          <a:xfrm>
            <a:off x="1523819" y="131669"/>
            <a:ext cx="7775575" cy="481013"/>
          </a:xfrm>
          <a:prstGeom prst="rect">
            <a:avLst/>
          </a:prstGeom>
        </p:spPr>
        <p:txBody>
          <a:bodyPr vert="horz" wrap="square" lIns="91440" tIns="45720" rIns="91440" bIns="45720" numCol="1" anchor="ctr" anchorCtr="0" compatLnSpc="1"/>
          <a:lst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l" rtl="0" eaLnBrk="1" fontAlgn="base" hangingPunct="1">
              <a:spcBef>
                <a:spcPct val="0"/>
              </a:spcBef>
              <a:spcAft>
                <a:spcPct val="0"/>
              </a:spcAft>
              <a:defRPr sz="3200">
                <a:solidFill>
                  <a:schemeClr val="bg1"/>
                </a:solidFill>
                <a:latin typeface="Arial" charset="0"/>
              </a:defRPr>
            </a:lvl6pPr>
            <a:lvl7pPr marL="914400" algn="l" rtl="0" eaLnBrk="1" fontAlgn="base" hangingPunct="1">
              <a:spcBef>
                <a:spcPct val="0"/>
              </a:spcBef>
              <a:spcAft>
                <a:spcPct val="0"/>
              </a:spcAft>
              <a:defRPr sz="3200">
                <a:solidFill>
                  <a:schemeClr val="bg1"/>
                </a:solidFill>
                <a:latin typeface="Arial" charset="0"/>
              </a:defRPr>
            </a:lvl7pPr>
            <a:lvl8pPr marL="1371600" algn="l" rtl="0" eaLnBrk="1" fontAlgn="base" hangingPunct="1">
              <a:spcBef>
                <a:spcPct val="0"/>
              </a:spcBef>
              <a:spcAft>
                <a:spcPct val="0"/>
              </a:spcAft>
              <a:defRPr sz="3200">
                <a:solidFill>
                  <a:schemeClr val="bg1"/>
                </a:solidFill>
                <a:latin typeface="Arial" charset="0"/>
              </a:defRPr>
            </a:lvl8pPr>
            <a:lvl9pPr marL="1828800" algn="l" rtl="0" eaLnBrk="1" fontAlgn="base" hangingPunct="1">
              <a:spcBef>
                <a:spcPct val="0"/>
              </a:spcBef>
              <a:spcAft>
                <a:spcPct val="0"/>
              </a:spcAft>
              <a:defRPr sz="3200">
                <a:solidFill>
                  <a:schemeClr val="bg1"/>
                </a:solidFill>
                <a:latin typeface="Arial" charset="0"/>
              </a:defRPr>
            </a:lvl9pPr>
          </a:lstStyle>
          <a:p>
            <a:r>
              <a:rPr lang="en-US" sz="2800" dirty="0" smtClean="0">
                <a:latin typeface="Times New Roman" panose="02020603050405020304" pitchFamily="18" charset="0"/>
                <a:cs typeface="Times New Roman" panose="02020603050405020304" pitchFamily="18" charset="0"/>
              </a:rPr>
              <a:t>5.2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thuốc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trị</a:t>
            </a:r>
            <a:r>
              <a:rPr lang="en-US" sz="2800" dirty="0" smtClean="0">
                <a:latin typeface="Times New Roman" panose="02020603050405020304" pitchFamily="18" charset="0"/>
                <a:cs typeface="Times New Roman" panose="02020603050405020304" pitchFamily="18" charset="0"/>
              </a:rPr>
              <a:t> hen</a:t>
            </a:r>
            <a:endParaRPr lang="en-US" sz="2800" dirty="0">
              <a:latin typeface="Times New Roman" panose="02020603050405020304" pitchFamily="18" charset="0"/>
              <a:cs typeface="Times New Roman" panose="02020603050405020304" pitchFamily="18" charset="0"/>
            </a:endParaRPr>
          </a:p>
        </p:txBody>
      </p:sp>
      <p:sp>
        <p:nvSpPr>
          <p:cNvPr id="1048599" name="TextBox 1048598"/>
          <p:cNvSpPr txBox="1"/>
          <p:nvPr/>
        </p:nvSpPr>
        <p:spPr>
          <a:xfrm>
            <a:off x="2801094" y="3721416"/>
            <a:ext cx="1588995" cy="332740"/>
          </a:xfrm>
          <a:prstGeom prst="rect">
            <a:avLst/>
          </a:prstGeom>
        </p:spPr>
        <p:txBody>
          <a:bodyPr wrap="square" rtlCol="0">
            <a:spAutoFit/>
          </a:bodyPr>
          <a:lstStyle/>
          <a:p>
            <a:r>
              <a:rPr lang="en-US" altLang="vi-VN" sz="1600">
                <a:solidFill>
                  <a:srgbClr val="000000"/>
                </a:solidFill>
              </a:rPr>
              <a:t>854.000</a:t>
            </a:r>
            <a:r>
              <a:rPr lang="vi-VN" altLang="en-US" sz="1600">
                <a:solidFill>
                  <a:srgbClr val="000000"/>
                </a:solidFill>
              </a:rPr>
              <a:t>đ</a:t>
            </a:r>
            <a:endParaRPr lang="vi-VN" sz="1600">
              <a:solidFill>
                <a:srgbClr val="000000"/>
              </a:solidFill>
            </a:endParaRPr>
          </a:p>
        </p:txBody>
      </p:sp>
      <p:sp>
        <p:nvSpPr>
          <p:cNvPr id="1048600" name="TextBox 1048599"/>
          <p:cNvSpPr txBox="1"/>
          <p:nvPr/>
        </p:nvSpPr>
        <p:spPr>
          <a:xfrm>
            <a:off x="541043" y="3609975"/>
            <a:ext cx="4000000" cy="332741"/>
          </a:xfrm>
          <a:prstGeom prst="rect">
            <a:avLst/>
          </a:prstGeom>
        </p:spPr>
        <p:txBody>
          <a:bodyPr wrap="square" rtlCol="0">
            <a:spAutoFit/>
          </a:bodyPr>
          <a:lstStyle/>
          <a:p>
            <a:r>
              <a:rPr lang="en-US" altLang="vi-VN" sz="1600">
                <a:solidFill>
                  <a:srgbClr val="000000"/>
                </a:solidFill>
              </a:rPr>
              <a:t>10.200</a:t>
            </a:r>
            <a:r>
              <a:rPr lang="vi-VN" altLang="en-US" sz="1600">
                <a:solidFill>
                  <a:srgbClr val="000000"/>
                </a:solidFill>
              </a:rPr>
              <a:t>đ</a:t>
            </a:r>
            <a:endParaRPr lang="vi-VN" sz="1600">
              <a:solidFill>
                <a:srgbClr val="000000"/>
              </a:solidFill>
            </a:endParaRPr>
          </a:p>
        </p:txBody>
      </p:sp>
      <p:pic>
        <p:nvPicPr>
          <p:cNvPr id="2097158" name="Picture 2097157"/>
          <p:cNvPicPr>
            <a:picLocks/>
          </p:cNvPicPr>
          <p:nvPr/>
        </p:nvPicPr>
        <p:blipFill>
          <a:blip r:embed="rId8"/>
          <a:stretch>
            <a:fillRect/>
          </a:stretch>
        </p:blipFill>
        <p:spPr>
          <a:xfrm>
            <a:off x="4799710" y="1828799"/>
            <a:ext cx="1878205" cy="2294169"/>
          </a:xfrm>
          <a:prstGeom prst="rect">
            <a:avLst/>
          </a:prstGeom>
        </p:spPr>
      </p:pic>
      <p:sp>
        <p:nvSpPr>
          <p:cNvPr id="1048601" name="TextBox 1048600"/>
          <p:cNvSpPr txBox="1"/>
          <p:nvPr/>
        </p:nvSpPr>
        <p:spPr>
          <a:xfrm>
            <a:off x="5143999" y="3889692"/>
            <a:ext cx="4000000" cy="332740"/>
          </a:xfrm>
          <a:prstGeom prst="rect">
            <a:avLst/>
          </a:prstGeom>
        </p:spPr>
        <p:txBody>
          <a:bodyPr wrap="square" rtlCol="0">
            <a:spAutoFit/>
          </a:bodyPr>
          <a:lstStyle/>
          <a:p>
            <a:r>
              <a:rPr lang="en-US" altLang="vi-VN" sz="1600">
                <a:solidFill>
                  <a:srgbClr val="000000"/>
                </a:solidFill>
              </a:rPr>
              <a:t>282.000</a:t>
            </a:r>
            <a:r>
              <a:rPr lang="vi-VN" altLang="en-US" sz="1600">
                <a:solidFill>
                  <a:srgbClr val="000000"/>
                </a:solidFill>
              </a:rPr>
              <a:t>đ</a:t>
            </a:r>
            <a:endParaRPr lang="vi-VN" sz="1600">
              <a:solidFill>
                <a:srgbClr val="000000"/>
              </a:solidFill>
            </a:endParaRPr>
          </a:p>
        </p:txBody>
      </p:sp>
      <p:pic>
        <p:nvPicPr>
          <p:cNvPr id="2097159" name="Picture 2097158"/>
          <p:cNvPicPr>
            <a:picLocks/>
          </p:cNvPicPr>
          <p:nvPr/>
        </p:nvPicPr>
        <p:blipFill>
          <a:blip r:embed="rId9"/>
          <a:stretch>
            <a:fillRect/>
          </a:stretch>
        </p:blipFill>
        <p:spPr>
          <a:xfrm>
            <a:off x="6448276" y="1977418"/>
            <a:ext cx="2543324" cy="1923068"/>
          </a:xfrm>
          <a:prstGeom prst="rect">
            <a:avLst/>
          </a:prstGeom>
        </p:spPr>
      </p:pic>
      <p:sp>
        <p:nvSpPr>
          <p:cNvPr id="1048602" name="TextBox 1048601"/>
          <p:cNvSpPr txBox="1"/>
          <p:nvPr/>
        </p:nvSpPr>
        <p:spPr>
          <a:xfrm>
            <a:off x="7140633" y="3908438"/>
            <a:ext cx="1540647" cy="332740"/>
          </a:xfrm>
          <a:prstGeom prst="rect">
            <a:avLst/>
          </a:prstGeom>
        </p:spPr>
        <p:txBody>
          <a:bodyPr wrap="square" rtlCol="0">
            <a:spAutoFit/>
          </a:bodyPr>
          <a:lstStyle/>
          <a:p>
            <a:r>
              <a:rPr lang="en-US" altLang="vi-VN" sz="1600">
                <a:solidFill>
                  <a:srgbClr val="000000"/>
                </a:solidFill>
              </a:rPr>
              <a:t>290.000</a:t>
            </a:r>
            <a:r>
              <a:rPr lang="vi-VN" altLang="en-US" sz="1600">
                <a:solidFill>
                  <a:srgbClr val="000000"/>
                </a:solidFill>
              </a:rPr>
              <a:t>đ</a:t>
            </a:r>
            <a:endParaRPr lang="vi-VN" sz="1600">
              <a:solidFill>
                <a:srgbClr val="000000"/>
              </a:solidFill>
            </a:endParaRPr>
          </a:p>
        </p:txBody>
      </p:sp>
      <p:sp>
        <p:nvSpPr>
          <p:cNvPr id="1048603" name="TextBox 1048602"/>
          <p:cNvSpPr txBox="1"/>
          <p:nvPr/>
        </p:nvSpPr>
        <p:spPr>
          <a:xfrm>
            <a:off x="519029" y="6363687"/>
            <a:ext cx="1552742" cy="332740"/>
          </a:xfrm>
          <a:prstGeom prst="rect">
            <a:avLst/>
          </a:prstGeom>
        </p:spPr>
        <p:txBody>
          <a:bodyPr wrap="square" rtlCol="0">
            <a:spAutoFit/>
          </a:bodyPr>
          <a:lstStyle/>
          <a:p>
            <a:r>
              <a:rPr lang="en-US" altLang="vi-VN" sz="1600">
                <a:solidFill>
                  <a:srgbClr val="000000"/>
                </a:solidFill>
              </a:rPr>
              <a:t>170.000</a:t>
            </a:r>
            <a:r>
              <a:rPr lang="vi-VN" altLang="en-US" sz="1600">
                <a:solidFill>
                  <a:srgbClr val="000000"/>
                </a:solidFill>
              </a:rPr>
              <a:t>đ</a:t>
            </a:r>
            <a:endParaRPr lang="vi-VN" sz="1600">
              <a:solidFill>
                <a:srgbClr val="000000"/>
              </a:solidFill>
            </a:endParaRPr>
          </a:p>
        </p:txBody>
      </p:sp>
      <p:sp>
        <p:nvSpPr>
          <p:cNvPr id="1048604" name="TextBox 1048603"/>
          <p:cNvSpPr txBox="1"/>
          <p:nvPr/>
        </p:nvSpPr>
        <p:spPr>
          <a:xfrm>
            <a:off x="3086599" y="6442394"/>
            <a:ext cx="4000000" cy="332740"/>
          </a:xfrm>
          <a:prstGeom prst="rect">
            <a:avLst/>
          </a:prstGeom>
        </p:spPr>
        <p:txBody>
          <a:bodyPr wrap="square" rtlCol="0">
            <a:spAutoFit/>
          </a:bodyPr>
          <a:lstStyle/>
          <a:p>
            <a:r>
              <a:rPr lang="en-US" altLang="vi-VN" sz="1600">
                <a:solidFill>
                  <a:srgbClr val="000000"/>
                </a:solidFill>
              </a:rPr>
              <a:t>723.000</a:t>
            </a:r>
            <a:r>
              <a:rPr lang="vi-VN" altLang="en-US" sz="1600">
                <a:solidFill>
                  <a:srgbClr val="000000"/>
                </a:solidFill>
              </a:rPr>
              <a:t>đ</a:t>
            </a:r>
            <a:endParaRPr lang="vi-VN" sz="16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Rectangle 2"/>
          <p:cNvSpPr>
            <a:spLocks noGrp="1" noChangeArrowheads="1"/>
          </p:cNvSpPr>
          <p:nvPr>
            <p:ph type="title"/>
          </p:nvPr>
        </p:nvSpPr>
        <p:spPr/>
        <p:txBody>
          <a:bodyPr/>
          <a:lstStyle/>
          <a:p>
            <a:r>
              <a:rPr lang="en-US" altLang="en-US" sz="3600" dirty="0" smtClean="0"/>
              <a:t>5.3 </a:t>
            </a:r>
            <a:r>
              <a:rPr lang="en-US" altLang="en-US" sz="3600" dirty="0" err="1" smtClean="0"/>
              <a:t>Bắt</a:t>
            </a:r>
            <a:r>
              <a:rPr lang="en-US" altLang="en-US" sz="3600" dirty="0" smtClean="0"/>
              <a:t> </a:t>
            </a:r>
            <a:r>
              <a:rPr lang="en-US" altLang="en-US" sz="3600" dirty="0" err="1" smtClean="0"/>
              <a:t>đầu</a:t>
            </a:r>
            <a:r>
              <a:rPr lang="en-US" altLang="en-US" sz="3600" dirty="0" smtClean="0"/>
              <a:t> </a:t>
            </a:r>
            <a:r>
              <a:rPr lang="en-US" altLang="en-US" sz="3600" dirty="0" err="1" smtClean="0"/>
              <a:t>điều</a:t>
            </a:r>
            <a:r>
              <a:rPr lang="en-US" altLang="en-US" sz="3600" dirty="0" smtClean="0"/>
              <a:t> </a:t>
            </a:r>
            <a:r>
              <a:rPr lang="en-US" altLang="en-US" sz="3600" dirty="0" err="1" smtClean="0"/>
              <a:t>trị</a:t>
            </a:r>
            <a:r>
              <a:rPr lang="en-US" altLang="en-US" sz="3600" dirty="0" smtClean="0"/>
              <a:t> hen</a:t>
            </a:r>
            <a:endParaRPr lang="en-US" altLang="en-US" sz="2000" dirty="0"/>
          </a:p>
        </p:txBody>
      </p:sp>
      <p:sp>
        <p:nvSpPr>
          <p:cNvPr id="1048611" name="AutoShape 3"/>
          <p:cNvSpPr>
            <a:spLocks noChangeArrowheads="1"/>
          </p:cNvSpPr>
          <p:nvPr/>
        </p:nvSpPr>
        <p:spPr bwMode="gray">
          <a:xfrm>
            <a:off x="142875" y="1600200"/>
            <a:ext cx="2743200" cy="4419600"/>
          </a:xfrm>
          <a:prstGeom prst="rightArrow">
            <a:avLst>
              <a:gd name="adj1" fmla="val 72867"/>
              <a:gd name="adj2" fmla="val 30575"/>
            </a:avLst>
          </a:prstGeom>
          <a:solidFill>
            <a:schemeClr val="bg1">
              <a:lumMod val="85000"/>
            </a:schemeClr>
          </a:solidFill>
          <a:ln w="19050" cap="rnd" algn="ctr">
            <a:solidFill>
              <a:schemeClr val="bg2"/>
            </a:solidFill>
            <a:prstDash val="sysDot"/>
            <a:miter lim="800000"/>
            <a:headEnd/>
            <a:tailEnd/>
          </a:ln>
          <a:effectLst/>
        </p:spPr>
        <p:txBody>
          <a:bodyPr wrap="none" anchor="ctr"/>
          <a:lstStyle/>
          <a:p>
            <a:pPr algn="ctr"/>
            <a:endParaRPr lang="en-US" altLang="en-US" sz="1800">
              <a:solidFill>
                <a:srgbClr val="FF0000"/>
              </a:solidFill>
            </a:endParaRPr>
          </a:p>
        </p:txBody>
      </p:sp>
      <p:sp>
        <p:nvSpPr>
          <p:cNvPr id="1048612" name="Text Box 4"/>
          <p:cNvSpPr txBox="1">
            <a:spLocks noChangeArrowheads="1"/>
          </p:cNvSpPr>
          <p:nvPr/>
        </p:nvSpPr>
        <p:spPr bwMode="black">
          <a:xfrm>
            <a:off x="219074" y="2675453"/>
            <a:ext cx="2371725" cy="2466340"/>
          </a:xfrm>
          <a:prstGeom prst="rect">
            <a:avLst/>
          </a:prstGeom>
          <a:noFill/>
          <a:ln>
            <a:noFill/>
          </a:ln>
          <a:effectLst/>
        </p:spPr>
        <p:txBody>
          <a:bodyPr wrap="square">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buFont typeface="Wingdings" pitchFamily="2" charset="2"/>
              <a:buNone/>
            </a:pPr>
            <a:r>
              <a:rPr lang="en-US" altLang="en-US" sz="1400" b="1" dirty="0"/>
              <a:t> </a:t>
            </a:r>
            <a:r>
              <a:rPr lang="en-US" altLang="en-US" sz="1400" b="1" dirty="0" smtClean="0"/>
              <a:t>BẮT ĐẦU ĐIỀU TRỊ</a:t>
            </a:r>
          </a:p>
          <a:p>
            <a:pPr eaLnBrk="0" hangingPunct="0">
              <a:buFont typeface="Wingdings" pitchFamily="2" charset="2"/>
              <a:buNone/>
            </a:pPr>
            <a:r>
              <a:rPr lang="vi-VN" sz="1600" dirty="0" smtClean="0">
                <a:latin typeface="Times New Roman" panose="02020603050405020304" pitchFamily="18" charset="0"/>
                <a:cs typeface="Times New Roman" panose="02020603050405020304" pitchFamily="18" charset="0"/>
              </a:rPr>
              <a:t>Bước </a:t>
            </a:r>
            <a:r>
              <a:rPr lang="vi-VN" sz="1600" dirty="0">
                <a:latin typeface="Times New Roman" panose="02020603050405020304" pitchFamily="18" charset="0"/>
                <a:cs typeface="Times New Roman" panose="02020603050405020304" pitchFamily="18" charset="0"/>
              </a:rPr>
              <a:t>2 là điều trị khởi đầu cho </a:t>
            </a:r>
            <a:r>
              <a:rPr lang="vi-VN" sz="1600" dirty="0" smtClean="0">
                <a:latin typeface="Times New Roman" panose="02020603050405020304" pitchFamily="18" charset="0"/>
                <a:cs typeface="Times New Roman" panose="02020603050405020304" pitchFamily="18" charset="0"/>
              </a:rPr>
              <a:t>người </a:t>
            </a:r>
            <a:r>
              <a:rPr lang="vi-VN" sz="1600" dirty="0">
                <a:latin typeface="Times New Roman" panose="02020603050405020304" pitchFamily="18" charset="0"/>
                <a:cs typeface="Times New Roman" panose="02020603050405020304" pitchFamily="18" charset="0"/>
              </a:rPr>
              <a:t>bệnh hen đến khám có triệu chứng hen dai dẳng mà chưa điều trị corticosteroid. </a:t>
            </a:r>
            <a:endParaRPr lang="en-US" sz="1600" dirty="0" smtClean="0">
              <a:latin typeface="Times New Roman" panose="02020603050405020304" pitchFamily="18" charset="0"/>
              <a:cs typeface="Times New Roman" panose="02020603050405020304" pitchFamily="18" charset="0"/>
            </a:endParaRPr>
          </a:p>
          <a:p>
            <a:pPr eaLnBrk="0" hangingPunct="0">
              <a:buFont typeface="Wingdings" pitchFamily="2" charset="2"/>
              <a:buNone/>
            </a:pPr>
            <a:r>
              <a:rPr lang="vi-VN" sz="1600" dirty="0" smtClean="0">
                <a:latin typeface="Times New Roman" panose="02020603050405020304" pitchFamily="18" charset="0"/>
                <a:cs typeface="Times New Roman" panose="02020603050405020304" pitchFamily="18" charset="0"/>
              </a:rPr>
              <a:t>Người </a:t>
            </a:r>
            <a:r>
              <a:rPr lang="vi-VN" sz="1600" dirty="0">
                <a:latin typeface="Times New Roman" panose="02020603050405020304" pitchFamily="18" charset="0"/>
                <a:cs typeface="Times New Roman" panose="02020603050405020304" pitchFamily="18" charset="0"/>
              </a:rPr>
              <a:t>bệnh đến khám lần đầu cho thấy hen không kiểm </a:t>
            </a:r>
            <a:r>
              <a:rPr lang="vi-VN" sz="1600" dirty="0" smtClean="0">
                <a:latin typeface="Times New Roman" panose="02020603050405020304" pitchFamily="18" charset="0"/>
                <a:cs typeface="Times New Roman" panose="02020603050405020304" pitchFamily="18" charset="0"/>
              </a:rPr>
              <a:t>soát</a:t>
            </a:r>
            <a:endParaRPr lang="en-US" altLang="en-US" sz="1600" dirty="0">
              <a:solidFill>
                <a:srgbClr val="1C1C1C"/>
              </a:solidFill>
              <a:latin typeface="Times New Roman" panose="02020603050405020304" pitchFamily="18" charset="0"/>
              <a:cs typeface="Times New Roman" panose="02020603050405020304" pitchFamily="18" charset="0"/>
            </a:endParaRPr>
          </a:p>
        </p:txBody>
      </p:sp>
      <p:sp>
        <p:nvSpPr>
          <p:cNvPr id="1048613" name="AutoShape 5"/>
          <p:cNvSpPr>
            <a:spLocks noChangeArrowheads="1"/>
          </p:cNvSpPr>
          <p:nvPr/>
        </p:nvSpPr>
        <p:spPr bwMode="auto">
          <a:xfrm>
            <a:off x="3038475" y="1676400"/>
            <a:ext cx="5105400" cy="4191000"/>
          </a:xfrm>
          <a:prstGeom prst="roundRect">
            <a:avLst>
              <a:gd name="adj" fmla="val 3481"/>
            </a:avLst>
          </a:prstGeom>
          <a:noFill/>
          <a:ln w="19050" cap="rnd">
            <a:solidFill>
              <a:schemeClr val="bg2"/>
            </a:solidFill>
            <a:prstDash val="sysDot"/>
            <a:round/>
            <a:headEnd/>
            <a:tailEnd/>
          </a:ln>
          <a:effectLst/>
        </p:spPr>
        <p:txBody>
          <a:bodyPr wrap="none" anchor="ctr"/>
          <a:lstStyle/>
          <a:p>
            <a:endParaRPr lang="en-US"/>
          </a:p>
        </p:txBody>
      </p:sp>
      <p:grpSp>
        <p:nvGrpSpPr>
          <p:cNvPr id="36" name="Group 6"/>
          <p:cNvGrpSpPr/>
          <p:nvPr/>
        </p:nvGrpSpPr>
        <p:grpSpPr bwMode="auto">
          <a:xfrm>
            <a:off x="2886075" y="1143000"/>
            <a:ext cx="6257925" cy="2514600"/>
            <a:chOff x="2304" y="1200"/>
            <a:chExt cx="3102" cy="774"/>
          </a:xfrm>
        </p:grpSpPr>
        <p:sp>
          <p:nvSpPr>
            <p:cNvPr id="1048614" name="AutoShape 7"/>
            <p:cNvSpPr>
              <a:spLocks noChangeArrowheads="1"/>
            </p:cNvSpPr>
            <p:nvPr/>
          </p:nvSpPr>
          <p:spPr bwMode="gray">
            <a:xfrm>
              <a:off x="2334" y="1200"/>
              <a:ext cx="3072" cy="774"/>
            </a:xfrm>
            <a:prstGeom prst="roundRect">
              <a:avLst>
                <a:gd name="adj" fmla="val 10889"/>
              </a:avLst>
            </a:prstGeom>
            <a:gradFill rotWithShape="1">
              <a:gsLst>
                <a:gs pos="0">
                  <a:schemeClr val="accent1"/>
                </a:gs>
                <a:gs pos="100000">
                  <a:schemeClr val="accent1">
                    <a:gamma/>
                    <a:tint val="21176"/>
                    <a:invGamma/>
                  </a:schemeClr>
                </a:gs>
              </a:gsLst>
              <a:lin ang="0" scaled="1"/>
            </a:gradFill>
            <a:ln>
              <a:noFill/>
            </a:ln>
            <a:effectLst/>
          </p:spPr>
          <p:txBody>
            <a:bodyPr wrap="none" anchor="ctr"/>
            <a:lstStyle/>
            <a:p>
              <a:endParaRPr lang="en-US"/>
            </a:p>
          </p:txBody>
        </p:sp>
        <p:sp>
          <p:nvSpPr>
            <p:cNvPr id="1048615" name="AutoShape 8"/>
            <p:cNvSpPr>
              <a:spLocks noChangeArrowheads="1"/>
            </p:cNvSpPr>
            <p:nvPr/>
          </p:nvSpPr>
          <p:spPr bwMode="gray">
            <a:xfrm>
              <a:off x="2304" y="1488"/>
              <a:ext cx="336" cy="240"/>
            </a:xfrm>
            <a:prstGeom prst="rightArrow">
              <a:avLst>
                <a:gd name="adj1" fmla="val 50000"/>
                <a:gd name="adj2" fmla="val 58333"/>
              </a:avLst>
            </a:prstGeom>
            <a:solidFill>
              <a:schemeClr val="bg1"/>
            </a:solidFill>
            <a:ln>
              <a:noFill/>
            </a:ln>
            <a:effectLst/>
          </p:spPr>
          <p:txBody>
            <a:bodyPr wrap="none" anchor="ctr"/>
            <a:lstStyle/>
            <a:p>
              <a:endParaRPr lang="en-US"/>
            </a:p>
          </p:txBody>
        </p:sp>
      </p:grpSp>
      <p:grpSp>
        <p:nvGrpSpPr>
          <p:cNvPr id="37" name="Group 9"/>
          <p:cNvGrpSpPr/>
          <p:nvPr/>
        </p:nvGrpSpPr>
        <p:grpSpPr bwMode="auto">
          <a:xfrm>
            <a:off x="2895600" y="3657600"/>
            <a:ext cx="6248400" cy="3124200"/>
            <a:chOff x="2304" y="2058"/>
            <a:chExt cx="3102" cy="774"/>
          </a:xfrm>
        </p:grpSpPr>
        <p:sp>
          <p:nvSpPr>
            <p:cNvPr id="1048616" name="AutoShape 10"/>
            <p:cNvSpPr>
              <a:spLocks noChangeArrowheads="1"/>
            </p:cNvSpPr>
            <p:nvPr/>
          </p:nvSpPr>
          <p:spPr bwMode="gray">
            <a:xfrm>
              <a:off x="2334" y="2058"/>
              <a:ext cx="3072" cy="774"/>
            </a:xfrm>
            <a:prstGeom prst="roundRect">
              <a:avLst>
                <a:gd name="adj" fmla="val 10889"/>
              </a:avLst>
            </a:prstGeom>
            <a:gradFill rotWithShape="1">
              <a:gsLst>
                <a:gs pos="0">
                  <a:schemeClr val="hlink"/>
                </a:gs>
                <a:gs pos="100000">
                  <a:schemeClr val="hlink">
                    <a:gamma/>
                    <a:tint val="21176"/>
                    <a:invGamma/>
                  </a:schemeClr>
                </a:gs>
              </a:gsLst>
              <a:lin ang="0" scaled="1"/>
            </a:gradFill>
            <a:ln>
              <a:noFill/>
            </a:ln>
            <a:effectLst/>
          </p:spPr>
          <p:txBody>
            <a:bodyPr wrap="none" anchor="ctr"/>
            <a:lstStyle/>
            <a:p>
              <a:endParaRPr lang="en-US"/>
            </a:p>
          </p:txBody>
        </p:sp>
        <p:sp>
          <p:nvSpPr>
            <p:cNvPr id="1048617" name="AutoShape 11"/>
            <p:cNvSpPr>
              <a:spLocks noChangeArrowheads="1"/>
            </p:cNvSpPr>
            <p:nvPr/>
          </p:nvSpPr>
          <p:spPr bwMode="gray">
            <a:xfrm>
              <a:off x="2304" y="2352"/>
              <a:ext cx="336" cy="240"/>
            </a:xfrm>
            <a:prstGeom prst="rightArrow">
              <a:avLst>
                <a:gd name="adj1" fmla="val 50000"/>
                <a:gd name="adj2" fmla="val 58333"/>
              </a:avLst>
            </a:prstGeom>
            <a:solidFill>
              <a:schemeClr val="bg1"/>
            </a:solidFill>
            <a:ln>
              <a:noFill/>
            </a:ln>
            <a:effectLst/>
          </p:spPr>
          <p:txBody>
            <a:bodyPr wrap="none" anchor="ctr"/>
            <a:lstStyle/>
            <a:p>
              <a:endParaRPr lang="en-US"/>
            </a:p>
          </p:txBody>
        </p:sp>
      </p:grpSp>
      <p:sp>
        <p:nvSpPr>
          <p:cNvPr id="1048618" name="Text Box 16"/>
          <p:cNvSpPr txBox="1">
            <a:spLocks noChangeArrowheads="1"/>
          </p:cNvSpPr>
          <p:nvPr/>
        </p:nvSpPr>
        <p:spPr bwMode="gray">
          <a:xfrm>
            <a:off x="3352801" y="3602772"/>
            <a:ext cx="5867400" cy="2567940"/>
          </a:xfrm>
          <a:prstGeom prst="rect">
            <a:avLst/>
          </a:prstGeom>
          <a:noFill/>
          <a:ln>
            <a:noFill/>
          </a:ln>
          <a:effectLst/>
        </p:spPr>
        <p:txBody>
          <a:bodyPr wrap="square">
            <a:spAutoFit/>
          </a:bodyPr>
          <a:lstStyle/>
          <a:p>
            <a:pPr eaLnBrk="0" hangingPunct="0"/>
            <a:r>
              <a:rPr lang="vi-VN" sz="2000" b="1" dirty="0" smtClean="0">
                <a:latin typeface="Times New Roman" panose="02020603050405020304" pitchFamily="18" charset="0"/>
                <a:cs typeface="Times New Roman" panose="02020603050405020304" pitchFamily="18" charset="0"/>
              </a:rPr>
              <a:t>Giảm </a:t>
            </a:r>
            <a:r>
              <a:rPr lang="vi-VN" sz="2000" b="1" dirty="0">
                <a:latin typeface="Times New Roman" panose="02020603050405020304" pitchFamily="18" charset="0"/>
                <a:cs typeface="Times New Roman" panose="02020603050405020304" pitchFamily="18" charset="0"/>
              </a:rPr>
              <a:t>bước điều trị hen như thế nào? </a:t>
            </a:r>
            <a:r>
              <a:rPr lang="vi-VN" sz="1600" dirty="0" smtClean="0"/>
              <a:t>Khi </a:t>
            </a:r>
            <a:r>
              <a:rPr lang="vi-VN" sz="1600" dirty="0"/>
              <a:t>hen đã được kiểm soát và duy trì trong 2 - 3 </a:t>
            </a:r>
            <a:endParaRPr lang="en-US" sz="1600" dirty="0" smtClean="0"/>
          </a:p>
          <a:p>
            <a:pPr eaLnBrk="0" hangingPunct="0"/>
            <a:r>
              <a:rPr lang="en-US" sz="1600" dirty="0" smtClean="0"/>
              <a:t>- </a:t>
            </a:r>
            <a:r>
              <a:rPr lang="vi-VN" sz="1600" dirty="0" smtClean="0"/>
              <a:t>Nếu </a:t>
            </a:r>
            <a:r>
              <a:rPr lang="vi-VN" sz="1600" dirty="0"/>
              <a:t>đang dùng LABA+ICS liều trung bình, cao </a:t>
            </a:r>
            <a:r>
              <a:rPr lang="vi-VN" sz="1600" dirty="0" smtClean="0"/>
              <a:t> </a:t>
            </a:r>
            <a:r>
              <a:rPr lang="vi-VN" sz="1600" dirty="0"/>
              <a:t>giảm liều ICS 50% mỗi 3 </a:t>
            </a:r>
            <a:r>
              <a:rPr lang="vi-VN" sz="1600" dirty="0" smtClean="0"/>
              <a:t>tháng,</a:t>
            </a:r>
            <a:r>
              <a:rPr lang="en-US" sz="1600" dirty="0" smtClean="0"/>
              <a:t> </a:t>
            </a:r>
            <a:r>
              <a:rPr lang="vi-VN" sz="1600" dirty="0" smtClean="0"/>
              <a:t>giữ </a:t>
            </a:r>
            <a:r>
              <a:rPr lang="vi-VN" sz="1600" dirty="0"/>
              <a:t>nguyên liều </a:t>
            </a:r>
            <a:r>
              <a:rPr lang="vi-VN" sz="1600" dirty="0" smtClean="0"/>
              <a:t>LABA</a:t>
            </a:r>
            <a:r>
              <a:rPr lang="en-US" sz="1600" dirty="0" smtClean="0"/>
              <a:t>; </a:t>
            </a:r>
            <a:r>
              <a:rPr lang="vi-VN" sz="1600" dirty="0" smtClean="0"/>
              <a:t>liều thấp</a:t>
            </a:r>
            <a:r>
              <a:rPr lang="en-US" sz="1600" dirty="0"/>
              <a:t> </a:t>
            </a:r>
            <a:r>
              <a:rPr lang="vi-VN" sz="1600" dirty="0" smtClean="0"/>
              <a:t>ngừng LABA</a:t>
            </a:r>
            <a:r>
              <a:rPr lang="en-US" sz="1600" dirty="0" smtClean="0"/>
              <a:t>.</a:t>
            </a:r>
          </a:p>
          <a:p>
            <a:pPr eaLnBrk="0" hangingPunct="0"/>
            <a:r>
              <a:rPr lang="en-US" sz="1600" dirty="0"/>
              <a:t>-</a:t>
            </a:r>
            <a:r>
              <a:rPr lang="vi-VN" sz="1600" dirty="0" smtClean="0"/>
              <a:t> </a:t>
            </a:r>
            <a:r>
              <a:rPr lang="vi-VN" sz="1600" dirty="0"/>
              <a:t>Nếu đang dùng thuốc kiểm soát khác ngoài LABA+ICS liều trung bình, cao </a:t>
            </a:r>
            <a:r>
              <a:rPr lang="vi-VN" sz="1600" dirty="0" smtClean="0"/>
              <a:t>giảm </a:t>
            </a:r>
            <a:r>
              <a:rPr lang="vi-VN" sz="1600" dirty="0"/>
              <a:t>liều ICS 50% mỗi ba </a:t>
            </a:r>
            <a:r>
              <a:rPr lang="vi-VN" sz="1600" dirty="0" smtClean="0"/>
              <a:t>tháng</a:t>
            </a:r>
            <a:r>
              <a:rPr lang="en-US" sz="1600" dirty="0" smtClean="0"/>
              <a:t>,</a:t>
            </a:r>
            <a:r>
              <a:rPr lang="vi-VN" sz="1600" dirty="0" smtClean="0"/>
              <a:t> </a:t>
            </a:r>
            <a:r>
              <a:rPr lang="vi-VN" sz="1600" dirty="0"/>
              <a:t>vẫn duy trì liều thuốc kiểm soát </a:t>
            </a:r>
            <a:r>
              <a:rPr lang="vi-VN" sz="1600" dirty="0" smtClean="0"/>
              <a:t>khác</a:t>
            </a:r>
            <a:r>
              <a:rPr lang="en-US" sz="1600" dirty="0"/>
              <a:t>;</a:t>
            </a:r>
            <a:r>
              <a:rPr lang="en-US" sz="1600" dirty="0" smtClean="0"/>
              <a:t> </a:t>
            </a:r>
            <a:r>
              <a:rPr lang="vi-VN" sz="1600" dirty="0" smtClean="0"/>
              <a:t>liều </a:t>
            </a:r>
            <a:r>
              <a:rPr lang="vi-VN" sz="1600" dirty="0"/>
              <a:t>thấp </a:t>
            </a:r>
            <a:r>
              <a:rPr lang="en-US" sz="1600" dirty="0" err="1" smtClean="0"/>
              <a:t>thì</a:t>
            </a:r>
            <a:r>
              <a:rPr lang="vi-VN" sz="1600" dirty="0" smtClean="0"/>
              <a:t> </a:t>
            </a:r>
            <a:r>
              <a:rPr lang="vi-VN" sz="1600" dirty="0"/>
              <a:t>ngừng thuốc kiểm soát </a:t>
            </a:r>
            <a:r>
              <a:rPr lang="vi-VN" sz="1600" dirty="0" smtClean="0"/>
              <a:t>khác.</a:t>
            </a:r>
            <a:endParaRPr lang="en-US" sz="1600" dirty="0" smtClean="0"/>
          </a:p>
          <a:p>
            <a:pPr eaLnBrk="0" hangingPunct="0"/>
            <a:r>
              <a:rPr lang="en-US" sz="1600" dirty="0" smtClean="0"/>
              <a:t>- </a:t>
            </a:r>
            <a:r>
              <a:rPr lang="vi-VN" sz="1600" dirty="0" smtClean="0"/>
              <a:t>Nếu </a:t>
            </a:r>
            <a:r>
              <a:rPr lang="vi-VN" sz="1600" dirty="0"/>
              <a:t>đang dùng ICS liều trung bình, cao </a:t>
            </a:r>
            <a:r>
              <a:rPr lang="en-US" sz="1600" dirty="0" err="1" smtClean="0"/>
              <a:t>thì</a:t>
            </a:r>
            <a:r>
              <a:rPr lang="vi-VN" sz="1600" dirty="0" smtClean="0"/>
              <a:t> </a:t>
            </a:r>
            <a:r>
              <a:rPr lang="vi-VN" sz="1600" dirty="0"/>
              <a:t>giảm 50% mỗi ba </a:t>
            </a:r>
            <a:r>
              <a:rPr lang="vi-VN" sz="1600" dirty="0" smtClean="0"/>
              <a:t>tháng</a:t>
            </a:r>
            <a:r>
              <a:rPr lang="en-US" sz="1600" dirty="0" smtClean="0"/>
              <a:t>, </a:t>
            </a:r>
            <a:r>
              <a:rPr lang="vi-VN" sz="1600" dirty="0" smtClean="0"/>
              <a:t>liều thấp </a:t>
            </a:r>
            <a:r>
              <a:rPr lang="vi-VN" sz="1600" dirty="0"/>
              <a:t>chuyển sang dùng liều ngày </a:t>
            </a:r>
            <a:r>
              <a:rPr lang="vi-VN" sz="1600" dirty="0" smtClean="0"/>
              <a:t>lần</a:t>
            </a:r>
            <a:r>
              <a:rPr lang="en-US" sz="1600" dirty="0" smtClean="0"/>
              <a:t>; </a:t>
            </a:r>
            <a:r>
              <a:rPr lang="vi-VN" sz="1600" dirty="0" smtClean="0"/>
              <a:t>liều thấp </a:t>
            </a:r>
            <a:r>
              <a:rPr lang="vi-VN" sz="1600" dirty="0"/>
              <a:t>2 tháng </a:t>
            </a:r>
            <a:r>
              <a:rPr lang="vi-VN" sz="1600" dirty="0" smtClean="0"/>
              <a:t>có </a:t>
            </a:r>
            <a:r>
              <a:rPr lang="vi-VN" sz="1600" dirty="0"/>
              <a:t>thể ngừng điều trị thuốc. Tiếp tục theo dõi đề phòng.</a:t>
            </a:r>
            <a:endParaRPr lang="en-US" altLang="en-US" sz="1600" dirty="0">
              <a:solidFill>
                <a:srgbClr val="000000"/>
              </a:solidFill>
            </a:endParaRPr>
          </a:p>
        </p:txBody>
      </p:sp>
      <p:sp>
        <p:nvSpPr>
          <p:cNvPr id="1048619" name="Text Box 17"/>
          <p:cNvSpPr txBox="1">
            <a:spLocks noChangeArrowheads="1"/>
          </p:cNvSpPr>
          <p:nvPr/>
        </p:nvSpPr>
        <p:spPr bwMode="gray">
          <a:xfrm>
            <a:off x="3429000" y="1066800"/>
            <a:ext cx="5318764" cy="2567940"/>
          </a:xfrm>
          <a:prstGeom prst="rect">
            <a:avLst/>
          </a:prstGeom>
          <a:noFill/>
          <a:ln>
            <a:noFill/>
          </a:ln>
          <a:effectLst/>
        </p:spPr>
        <p:txBody>
          <a:bodyPr wrap="square">
            <a:spAutoFit/>
          </a:bodyPr>
          <a:lstStyle/>
          <a:p>
            <a:pPr eaLnBrk="0" hangingPunct="0"/>
            <a:r>
              <a:rPr lang="vi-VN" sz="2000" b="1" dirty="0" smtClean="0">
                <a:latin typeface="Times New Roman" panose="02020603050405020304" pitchFamily="18" charset="0"/>
                <a:cs typeface="Times New Roman" panose="02020603050405020304" pitchFamily="18" charset="0"/>
              </a:rPr>
              <a:t>Tăng </a:t>
            </a:r>
            <a:r>
              <a:rPr lang="vi-VN" sz="2000" b="1" dirty="0">
                <a:latin typeface="Times New Roman" panose="02020603050405020304" pitchFamily="18" charset="0"/>
                <a:cs typeface="Times New Roman" panose="02020603050405020304" pitchFamily="18" charset="0"/>
              </a:rPr>
              <a:t>bước điều trị hen như thế nào? </a:t>
            </a:r>
            <a:endParaRPr lang="en-US" sz="2000" b="1" dirty="0" smtClean="0">
              <a:latin typeface="Times New Roman" panose="02020603050405020304" pitchFamily="18" charset="0"/>
              <a:cs typeface="Times New Roman" panose="02020603050405020304" pitchFamily="18" charset="0"/>
            </a:endParaRPr>
          </a:p>
          <a:p>
            <a:pPr eaLnBrk="0" hangingPunct="0"/>
            <a:r>
              <a:rPr lang="en-US" sz="1600" dirty="0" smtClean="0"/>
              <a:t>- </a:t>
            </a:r>
            <a:r>
              <a:rPr lang="vi-VN" sz="1600" dirty="0" smtClean="0"/>
              <a:t>Tình </a:t>
            </a:r>
            <a:r>
              <a:rPr lang="vi-VN" sz="1600" dirty="0"/>
              <a:t>trạng hen chưa được kiểm soát trong vòng 1 tháng cần xem xét tăng bước điều trị. </a:t>
            </a:r>
            <a:endParaRPr lang="en-US" sz="1600" dirty="0"/>
          </a:p>
          <a:p>
            <a:pPr eaLnBrk="0" hangingPunct="0"/>
            <a:r>
              <a:rPr lang="en-US" sz="1600" dirty="0" smtClean="0"/>
              <a:t>- </a:t>
            </a:r>
            <a:r>
              <a:rPr lang="vi-VN" sz="1600" dirty="0" smtClean="0"/>
              <a:t>Nếu </a:t>
            </a:r>
            <a:r>
              <a:rPr lang="vi-VN" sz="1600" dirty="0"/>
              <a:t>xuất hiện cơn hen cấp: chỉ định tăng bước điều trị ngay. </a:t>
            </a:r>
            <a:endParaRPr lang="en-US" sz="1600" dirty="0" smtClean="0"/>
          </a:p>
          <a:p>
            <a:pPr eaLnBrk="0" hangingPunct="0"/>
            <a:r>
              <a:rPr lang="en-US" sz="1600" dirty="0" smtClean="0"/>
              <a:t>- </a:t>
            </a:r>
            <a:r>
              <a:rPr lang="vi-VN" sz="1600" dirty="0" smtClean="0"/>
              <a:t>Tăng </a:t>
            </a:r>
            <a:r>
              <a:rPr lang="vi-VN" sz="1600" dirty="0"/>
              <a:t>liều ICS: Tăng gấp 2 lần coi như không có hiệu quả. </a:t>
            </a:r>
            <a:endParaRPr lang="en-US" sz="1600" dirty="0" smtClean="0"/>
          </a:p>
          <a:p>
            <a:pPr eaLnBrk="0" hangingPunct="0"/>
            <a:r>
              <a:rPr lang="en-US" sz="1600" dirty="0" smtClean="0"/>
              <a:t>- </a:t>
            </a:r>
            <a:r>
              <a:rPr lang="vi-VN" sz="1600" dirty="0" smtClean="0"/>
              <a:t>Tăng </a:t>
            </a:r>
            <a:r>
              <a:rPr lang="vi-VN" sz="1600" dirty="0"/>
              <a:t>gấp 4 lần liều ICS (7-14 ngày) có hiệu quả tương đương với corticoid </a:t>
            </a:r>
            <a:r>
              <a:rPr lang="vi-VN" sz="1600" dirty="0" smtClean="0"/>
              <a:t>uống.</a:t>
            </a:r>
            <a:endParaRPr lang="en-US" sz="1600" dirty="0" smtClean="0"/>
          </a:p>
          <a:p>
            <a:pPr eaLnBrk="0" hangingPunct="0"/>
            <a:r>
              <a:rPr lang="en-US" sz="1600" dirty="0" smtClean="0"/>
              <a:t>- </a:t>
            </a:r>
            <a:r>
              <a:rPr lang="vi-VN" sz="1600" dirty="0" smtClean="0"/>
              <a:t>Corticoid </a:t>
            </a:r>
            <a:r>
              <a:rPr lang="vi-VN" sz="1600" dirty="0"/>
              <a:t>uống cần điều trị trong vòng 7 ngày.</a:t>
            </a:r>
            <a:endParaRPr lang="en-US" altLang="en-US" sz="1600"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Footer Placeholder 3"/>
          <p:cNvSpPr>
            <a:spLocks noGrp="1"/>
          </p:cNvSpPr>
          <p:nvPr>
            <p:ph type="ftr" sz="quarter" idx="10"/>
          </p:nvPr>
        </p:nvSpPr>
        <p:spPr/>
        <p:txBody>
          <a:bodyPr/>
          <a:lstStyle/>
          <a:p>
            <a:r>
              <a:rPr lang="en-US" altLang="en-US"/>
              <a:t>www.themegallery.com</a:t>
            </a:r>
          </a:p>
        </p:txBody>
      </p:sp>
      <p:sp>
        <p:nvSpPr>
          <p:cNvPr id="1048624" name="Rectangle 2"/>
          <p:cNvSpPr>
            <a:spLocks noGrp="1" noChangeArrowheads="1"/>
          </p:cNvSpPr>
          <p:nvPr>
            <p:ph type="title"/>
          </p:nvPr>
        </p:nvSpPr>
        <p:spPr/>
        <p:txBody>
          <a:bodyPr/>
          <a:lstStyle/>
          <a:p>
            <a:r>
              <a:rPr lang="en-US" altLang="en-US" sz="3600"/>
              <a:t>Diagram</a:t>
            </a:r>
          </a:p>
        </p:txBody>
      </p:sp>
      <p:sp>
        <p:nvSpPr>
          <p:cNvPr id="1048625" name="AutoShape 3"/>
          <p:cNvSpPr>
            <a:spLocks noChangeArrowheads="1"/>
          </p:cNvSpPr>
          <p:nvPr/>
        </p:nvSpPr>
        <p:spPr bwMode="gray">
          <a:xfrm>
            <a:off x="2923247" y="1479550"/>
            <a:ext cx="3060834" cy="923925"/>
          </a:xfrm>
          <a:prstGeom prst="roundRect">
            <a:avLst>
              <a:gd name="adj" fmla="val 16667"/>
            </a:avLst>
          </a:prstGeom>
          <a:noFill/>
          <a:ln w="12700" algn="ctr">
            <a:solidFill>
              <a:srgbClr val="000000"/>
            </a:solidFill>
            <a:prstDash val="dash"/>
            <a:round/>
            <a:headEnd/>
            <a:tailEnd/>
          </a:ln>
          <a:effectLst/>
        </p:spPr>
        <p:txBody>
          <a:bodyPr wrap="none" anchor="ctr"/>
          <a:lstStyle/>
          <a:p>
            <a:endParaRPr lang="en-US"/>
          </a:p>
        </p:txBody>
      </p:sp>
      <p:sp>
        <p:nvSpPr>
          <p:cNvPr id="1048626" name="AutoShape 4"/>
          <p:cNvSpPr>
            <a:spLocks noChangeArrowheads="1"/>
          </p:cNvSpPr>
          <p:nvPr/>
        </p:nvSpPr>
        <p:spPr bwMode="gray">
          <a:xfrm>
            <a:off x="533400" y="2537251"/>
            <a:ext cx="2143125" cy="907197"/>
          </a:xfrm>
          <a:prstGeom prst="roundRect">
            <a:avLst>
              <a:gd name="adj" fmla="val 16667"/>
            </a:avLst>
          </a:prstGeom>
          <a:noFill/>
          <a:ln w="12700" algn="ctr">
            <a:solidFill>
              <a:srgbClr val="000000"/>
            </a:solidFill>
            <a:prstDash val="dash"/>
            <a:round/>
            <a:headEnd/>
            <a:tailEnd/>
          </a:ln>
          <a:effectLst/>
        </p:spPr>
        <p:txBody>
          <a:bodyPr wrap="none" anchor="ctr"/>
          <a:lstStyle/>
          <a:p>
            <a:endParaRPr lang="en-US"/>
          </a:p>
        </p:txBody>
      </p:sp>
      <p:sp>
        <p:nvSpPr>
          <p:cNvPr id="1048627" name="AutoShape 5"/>
          <p:cNvSpPr>
            <a:spLocks noChangeArrowheads="1"/>
          </p:cNvSpPr>
          <p:nvPr/>
        </p:nvSpPr>
        <p:spPr bwMode="gray">
          <a:xfrm>
            <a:off x="6221413" y="1447800"/>
            <a:ext cx="2617787" cy="965200"/>
          </a:xfrm>
          <a:prstGeom prst="roundRect">
            <a:avLst>
              <a:gd name="adj" fmla="val 16667"/>
            </a:avLst>
          </a:prstGeom>
          <a:noFill/>
          <a:ln w="12700" algn="ctr">
            <a:solidFill>
              <a:srgbClr val="000000"/>
            </a:solidFill>
            <a:prstDash val="dash"/>
            <a:round/>
            <a:headEnd/>
            <a:tailEnd/>
          </a:ln>
          <a:effectLst/>
        </p:spPr>
        <p:txBody>
          <a:bodyPr wrap="none" anchor="ctr"/>
          <a:lstStyle/>
          <a:p>
            <a:endParaRPr lang="en-US"/>
          </a:p>
        </p:txBody>
      </p:sp>
      <p:sp>
        <p:nvSpPr>
          <p:cNvPr id="1048628" name="AutoShape 6"/>
          <p:cNvSpPr>
            <a:spLocks noChangeArrowheads="1"/>
          </p:cNvSpPr>
          <p:nvPr/>
        </p:nvSpPr>
        <p:spPr bwMode="gray">
          <a:xfrm>
            <a:off x="561975" y="1479550"/>
            <a:ext cx="2143125" cy="923925"/>
          </a:xfrm>
          <a:prstGeom prst="roundRect">
            <a:avLst>
              <a:gd name="adj" fmla="val 16667"/>
            </a:avLst>
          </a:prstGeom>
          <a:noFill/>
          <a:ln w="12700" algn="ctr">
            <a:solidFill>
              <a:srgbClr val="000000"/>
            </a:solidFill>
            <a:prstDash val="dash"/>
            <a:round/>
            <a:headEnd/>
            <a:tailEnd/>
          </a:ln>
          <a:effectLst/>
        </p:spPr>
        <p:txBody>
          <a:bodyPr wrap="none" anchor="ctr"/>
          <a:lstStyle/>
          <a:p>
            <a:endParaRPr lang="en-US"/>
          </a:p>
        </p:txBody>
      </p:sp>
      <p:sp>
        <p:nvSpPr>
          <p:cNvPr id="1048629" name="AutoShape 7"/>
          <p:cNvSpPr>
            <a:spLocks noChangeArrowheads="1"/>
          </p:cNvSpPr>
          <p:nvPr/>
        </p:nvSpPr>
        <p:spPr bwMode="gray">
          <a:xfrm>
            <a:off x="2927215" y="2514600"/>
            <a:ext cx="3056866" cy="907197"/>
          </a:xfrm>
          <a:prstGeom prst="roundRect">
            <a:avLst>
              <a:gd name="adj" fmla="val 16667"/>
            </a:avLst>
          </a:prstGeom>
          <a:solidFill>
            <a:srgbClr val="FFFFFF"/>
          </a:solidFill>
          <a:ln w="12700" algn="ctr">
            <a:solidFill>
              <a:srgbClr val="000000"/>
            </a:solidFill>
            <a:prstDash val="dash"/>
            <a:round/>
            <a:headEnd/>
            <a:tailEnd/>
          </a:ln>
          <a:effectLst/>
        </p:spPr>
        <p:txBody>
          <a:bodyPr wrap="none" anchor="ctr"/>
          <a:lstStyle/>
          <a:p>
            <a:endParaRPr lang="en-US"/>
          </a:p>
        </p:txBody>
      </p:sp>
      <p:sp>
        <p:nvSpPr>
          <p:cNvPr id="1048630" name="AutoShape 9"/>
          <p:cNvSpPr>
            <a:spLocks noChangeArrowheads="1"/>
          </p:cNvSpPr>
          <p:nvPr/>
        </p:nvSpPr>
        <p:spPr bwMode="gray">
          <a:xfrm>
            <a:off x="1066800" y="914400"/>
            <a:ext cx="5791200" cy="455613"/>
          </a:xfrm>
          <a:prstGeom prst="roundRect">
            <a:avLst>
              <a:gd name="adj" fmla="val 16667"/>
            </a:avLst>
          </a:prstGeom>
          <a:solidFill>
            <a:srgbClr val="FFFFFF"/>
          </a:solidFill>
          <a:ln w="12700" algn="ctr">
            <a:solidFill>
              <a:srgbClr val="000000"/>
            </a:solidFill>
            <a:prstDash val="dash"/>
            <a:round/>
            <a:headEnd/>
            <a:tailEnd/>
          </a:ln>
          <a:effectLst/>
        </p:spPr>
        <p:txBody>
          <a:bodyPr wrap="none" anchor="ctr"/>
          <a:lstStyle/>
          <a:p>
            <a:endParaRPr lang="en-US"/>
          </a:p>
        </p:txBody>
      </p:sp>
      <p:sp>
        <p:nvSpPr>
          <p:cNvPr id="1048631" name="AutoShape 12"/>
          <p:cNvSpPr>
            <a:spLocks noChangeArrowheads="1"/>
          </p:cNvSpPr>
          <p:nvPr/>
        </p:nvSpPr>
        <p:spPr bwMode="gray">
          <a:xfrm>
            <a:off x="6324600" y="2514600"/>
            <a:ext cx="2514600" cy="907197"/>
          </a:xfrm>
          <a:prstGeom prst="roundRect">
            <a:avLst>
              <a:gd name="adj" fmla="val 16667"/>
            </a:avLst>
          </a:prstGeom>
          <a:solidFill>
            <a:srgbClr val="FFFFFF"/>
          </a:solidFill>
          <a:ln w="12700" algn="ctr">
            <a:solidFill>
              <a:srgbClr val="000000"/>
            </a:solidFill>
            <a:prstDash val="dash"/>
            <a:round/>
            <a:headEnd/>
            <a:tailEnd/>
          </a:ln>
          <a:effectLst/>
        </p:spPr>
        <p:txBody>
          <a:bodyPr wrap="none" anchor="ctr"/>
          <a:lstStyle/>
          <a:p>
            <a:endParaRPr lang="en-US"/>
          </a:p>
        </p:txBody>
      </p:sp>
      <p:sp>
        <p:nvSpPr>
          <p:cNvPr id="1048632" name="TextBox 2"/>
          <p:cNvSpPr txBox="1"/>
          <p:nvPr/>
        </p:nvSpPr>
        <p:spPr>
          <a:xfrm>
            <a:off x="561976" y="1752600"/>
            <a:ext cx="2562224"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a:t>
            </a:r>
            <a:r>
              <a:rPr lang="vi-VN" sz="1600" dirty="0" smtClean="0">
                <a:latin typeface="Times New Roman" panose="02020603050405020304" pitchFamily="18" charset="0"/>
                <a:cs typeface="Times New Roman" panose="02020603050405020304" pitchFamily="18" charset="0"/>
              </a:rPr>
              <a:t>iền </a:t>
            </a:r>
            <a:r>
              <a:rPr lang="vi-VN" sz="1600" dirty="0">
                <a:latin typeface="Times New Roman" panose="02020603050405020304" pitchFamily="18" charset="0"/>
                <a:cs typeface="Times New Roman" panose="02020603050405020304" pitchFamily="18" charset="0"/>
              </a:rPr>
              <a:t>sử lên cơn hen </a:t>
            </a:r>
            <a:r>
              <a:rPr lang="vi-VN" sz="1600" dirty="0" smtClean="0">
                <a:latin typeface="Times New Roman" panose="02020603050405020304" pitchFamily="18" charset="0"/>
                <a:cs typeface="Times New Roman" panose="02020603050405020304" pitchFamily="18" charset="0"/>
              </a:rPr>
              <a:t>nặng</a:t>
            </a:r>
            <a:endParaRPr lang="en-US" sz="1600" dirty="0">
              <a:latin typeface="Times New Roman" panose="02020603050405020304" pitchFamily="18" charset="0"/>
              <a:cs typeface="Times New Roman" panose="02020603050405020304" pitchFamily="18" charset="0"/>
            </a:endParaRPr>
          </a:p>
        </p:txBody>
      </p:sp>
      <p:sp>
        <p:nvSpPr>
          <p:cNvPr id="1048633" name="TextBox 3"/>
          <p:cNvSpPr txBox="1"/>
          <p:nvPr/>
        </p:nvSpPr>
        <p:spPr>
          <a:xfrm>
            <a:off x="3028429" y="1524000"/>
            <a:ext cx="2838971" cy="830997"/>
          </a:xfrm>
          <a:prstGeom prst="rect">
            <a:avLst/>
          </a:prstGeom>
          <a:noFill/>
        </p:spPr>
        <p:txBody>
          <a:bodyPr wrap="square" rtlCol="0">
            <a:spAutoFit/>
          </a:bodyPr>
          <a:lstStyle/>
          <a:p>
            <a:r>
              <a:rPr lang="vi-VN" sz="1600" dirty="0">
                <a:latin typeface="Times New Roman" panose="02020603050405020304" pitchFamily="18" charset="0"/>
                <a:cs typeface="Times New Roman" panose="02020603050405020304" pitchFamily="18" charset="0"/>
              </a:rPr>
              <a:t>Đã từng nhập viện hoặc cấp cứu vì </a:t>
            </a:r>
            <a:r>
              <a:rPr lang="vi-VN" sz="1600" dirty="0" smtClean="0">
                <a:latin typeface="Times New Roman" panose="02020603050405020304" pitchFamily="18" charset="0"/>
                <a:cs typeface="Times New Roman" panose="02020603050405020304" pitchFamily="18" charset="0"/>
              </a:rPr>
              <a:t>hen hoặc </a:t>
            </a:r>
            <a:r>
              <a:rPr lang="vi-VN" sz="1600" dirty="0">
                <a:latin typeface="Times New Roman" panose="02020603050405020304" pitchFamily="18" charset="0"/>
                <a:cs typeface="Times New Roman" panose="02020603050405020304" pitchFamily="18" charset="0"/>
              </a:rPr>
              <a:t>đã đặt nội khí quản cấp cứu vì hen</a:t>
            </a:r>
            <a:r>
              <a:rPr lang="vi-VN"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1048634" name="TextBox 4"/>
          <p:cNvSpPr txBox="1"/>
          <p:nvPr/>
        </p:nvSpPr>
        <p:spPr>
          <a:xfrm>
            <a:off x="6302375" y="1607403"/>
            <a:ext cx="2613025" cy="830997"/>
          </a:xfrm>
          <a:prstGeom prst="rect">
            <a:avLst/>
          </a:prstGeom>
          <a:noFill/>
        </p:spPr>
        <p:txBody>
          <a:bodyPr wrap="square" rtlCol="0">
            <a:spAutoFit/>
          </a:bodyPr>
          <a:lstStyle/>
          <a:p>
            <a:r>
              <a:rPr lang="en-US" sz="1600" dirty="0" err="1" smtClean="0">
                <a:latin typeface="Times New Roman" panose="02020603050405020304" pitchFamily="18" charset="0"/>
                <a:cs typeface="Times New Roman" panose="02020603050405020304" pitchFamily="18" charset="0"/>
              </a:rPr>
              <a:t>Đang</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dụng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hoặc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vừa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ngừng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dụng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glucocorticosteroid</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uống</a:t>
            </a:r>
            <a:endParaRPr lang="en-US" sz="1600" dirty="0">
              <a:latin typeface="Times New Roman" panose="02020603050405020304" pitchFamily="18" charset="0"/>
              <a:cs typeface="Times New Roman" panose="02020603050405020304" pitchFamily="18" charset="0"/>
            </a:endParaRPr>
          </a:p>
        </p:txBody>
      </p:sp>
      <p:sp>
        <p:nvSpPr>
          <p:cNvPr id="1048635" name="TextBox 5"/>
          <p:cNvSpPr txBox="1"/>
          <p:nvPr/>
        </p:nvSpPr>
        <p:spPr>
          <a:xfrm>
            <a:off x="699740" y="2590800"/>
            <a:ext cx="2272060" cy="830997"/>
          </a:xfrm>
          <a:prstGeom prst="rect">
            <a:avLst/>
          </a:prstGeom>
          <a:noFill/>
        </p:spPr>
        <p:txBody>
          <a:bodyPr wrap="square" rtlCol="0">
            <a:spAutoFit/>
          </a:bodyPr>
          <a:lstStyle/>
          <a:p>
            <a:r>
              <a:rPr lang="vi-VN" sz="1600" dirty="0">
                <a:latin typeface="Times New Roman" panose="02020603050405020304" pitchFamily="18" charset="0"/>
                <a:cs typeface="Times New Roman" panose="02020603050405020304" pitchFamily="18" charset="0"/>
              </a:rPr>
              <a:t>Quá lệ thuộc vào thuốc cường </a:t>
            </a:r>
            <a:r>
              <a:rPr lang="en-US" sz="1600" dirty="0" err="1" smtClean="0">
                <a:latin typeface="Times New Roman" panose="02020603050405020304" pitchFamily="18" charset="0"/>
                <a:cs typeface="Times New Roman" panose="02020603050405020304" pitchFamily="18" charset="0"/>
              </a:rPr>
              <a:t>Bêta</a:t>
            </a:r>
            <a:r>
              <a:rPr lang="vi-VN" sz="1600" dirty="0" smtClean="0">
                <a:latin typeface="Times New Roman" panose="02020603050405020304" pitchFamily="18" charset="0"/>
                <a:cs typeface="Times New Roman" panose="02020603050405020304" pitchFamily="18" charset="0"/>
              </a:rPr>
              <a:t>2 </a:t>
            </a:r>
            <a:r>
              <a:rPr lang="vi-VN" sz="1600" dirty="0">
                <a:latin typeface="Times New Roman" panose="02020603050405020304" pitchFamily="18" charset="0"/>
                <a:cs typeface="Times New Roman" panose="02020603050405020304" pitchFamily="18" charset="0"/>
              </a:rPr>
              <a:t>tác dụng </a:t>
            </a:r>
            <a:r>
              <a:rPr lang="vi-VN" sz="1600" dirty="0" smtClean="0">
                <a:latin typeface="Times New Roman" panose="02020603050405020304" pitchFamily="18" charset="0"/>
                <a:cs typeface="Times New Roman" panose="02020603050405020304" pitchFamily="18" charset="0"/>
              </a:rPr>
              <a:t>nhanh</a:t>
            </a:r>
            <a:endParaRPr lang="en-US" sz="1600" dirty="0">
              <a:latin typeface="Times New Roman" panose="02020603050405020304" pitchFamily="18" charset="0"/>
              <a:cs typeface="Times New Roman" panose="02020603050405020304" pitchFamily="18" charset="0"/>
            </a:endParaRPr>
          </a:p>
        </p:txBody>
      </p:sp>
      <p:sp>
        <p:nvSpPr>
          <p:cNvPr id="1048636" name="TextBox 6"/>
          <p:cNvSpPr txBox="1"/>
          <p:nvPr/>
        </p:nvSpPr>
        <p:spPr>
          <a:xfrm>
            <a:off x="3104629" y="2590800"/>
            <a:ext cx="2610371" cy="584775"/>
          </a:xfrm>
          <a:prstGeom prst="rect">
            <a:avLst/>
          </a:prstGeom>
          <a:noFill/>
        </p:spPr>
        <p:txBody>
          <a:bodyPr wrap="square" rtlCol="0">
            <a:spAutoFit/>
          </a:bodyPr>
          <a:lstStyle/>
          <a:p>
            <a:r>
              <a:rPr lang="en-US" sz="1600" dirty="0" err="1" smtClean="0">
                <a:latin typeface="Times New Roman" panose="02020603050405020304" pitchFamily="18" charset="0"/>
                <a:cs typeface="Times New Roman" panose="02020603050405020304" pitchFamily="18" charset="0"/>
              </a:rPr>
              <a:t>Có</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loạn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tâm</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lí</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hoặc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quá</a:t>
            </a:r>
            <a:r>
              <a:rPr lang="en-US" sz="1600" dirty="0">
                <a:latin typeface="Times New Roman" panose="02020603050405020304" pitchFamily="18" charset="0"/>
                <a:cs typeface="Times New Roman" panose="02020603050405020304" pitchFamily="18" charset="0"/>
              </a:rPr>
              <a:t> lo </a:t>
            </a:r>
            <a:r>
              <a:rPr lang="en-US" sz="1600" dirty="0" err="1">
                <a:latin typeface="Times New Roman" panose="02020603050405020304" pitchFamily="18" charset="0"/>
                <a:cs typeface="Times New Roman" panose="02020603050405020304" pitchFamily="18" charset="0"/>
              </a:rPr>
              <a:t>lắng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hoảng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sợ</a:t>
            </a:r>
            <a:endParaRPr lang="en-US" sz="1600" dirty="0">
              <a:latin typeface="Times New Roman" panose="02020603050405020304" pitchFamily="18" charset="0"/>
              <a:cs typeface="Times New Roman" panose="02020603050405020304" pitchFamily="18" charset="0"/>
            </a:endParaRPr>
          </a:p>
        </p:txBody>
      </p:sp>
      <p:sp>
        <p:nvSpPr>
          <p:cNvPr id="1048637" name="TextBox 7"/>
          <p:cNvSpPr txBox="1"/>
          <p:nvPr/>
        </p:nvSpPr>
        <p:spPr>
          <a:xfrm>
            <a:off x="6477000" y="2590800"/>
            <a:ext cx="2514600" cy="830997"/>
          </a:xfrm>
          <a:prstGeom prst="rect">
            <a:avLst/>
          </a:prstGeom>
          <a:noFill/>
        </p:spPr>
        <p:txBody>
          <a:bodyPr wrap="square" rtlCol="0">
            <a:spAutoFit/>
          </a:bodyPr>
          <a:lstStyle/>
          <a:p>
            <a:r>
              <a:rPr lang="vi-VN" sz="1600" dirty="0">
                <a:latin typeface="Times New Roman" panose="02020603050405020304" pitchFamily="18" charset="0"/>
                <a:cs typeface="Times New Roman" panose="02020603050405020304" pitchFamily="18" charset="0"/>
              </a:rPr>
              <a:t>Không hợp tác hoặc không tuân thủ kế hoạch điều trị </a:t>
            </a:r>
            <a:r>
              <a:rPr lang="vi-VN" sz="1600" dirty="0" smtClean="0">
                <a:latin typeface="Times New Roman" panose="02020603050405020304" pitchFamily="18" charset="0"/>
                <a:cs typeface="Times New Roman" panose="02020603050405020304" pitchFamily="18" charset="0"/>
              </a:rPr>
              <a:t>hen</a:t>
            </a:r>
            <a:endParaRPr lang="en-US" sz="1600" dirty="0">
              <a:latin typeface="Times New Roman" panose="02020603050405020304" pitchFamily="18" charset="0"/>
              <a:cs typeface="Times New Roman" panose="02020603050405020304" pitchFamily="18" charset="0"/>
            </a:endParaRPr>
          </a:p>
        </p:txBody>
      </p:sp>
      <p:sp>
        <p:nvSpPr>
          <p:cNvPr id="1048638" name="TextBox 8"/>
          <p:cNvSpPr txBox="1"/>
          <p:nvPr/>
        </p:nvSpPr>
        <p:spPr>
          <a:xfrm>
            <a:off x="1066800" y="914400"/>
            <a:ext cx="6096000" cy="369332"/>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N</a:t>
            </a:r>
            <a:r>
              <a:rPr lang="vi-VN" sz="1800" b="1" dirty="0" smtClean="0">
                <a:latin typeface="Times New Roman" panose="02020603050405020304" pitchFamily="18" charset="0"/>
                <a:cs typeface="Times New Roman" panose="02020603050405020304" pitchFamily="18" charset="0"/>
              </a:rPr>
              <a:t>hững </a:t>
            </a:r>
            <a:r>
              <a:rPr lang="vi-VN" sz="1800" b="1" dirty="0">
                <a:latin typeface="Times New Roman" panose="02020603050405020304" pitchFamily="18" charset="0"/>
                <a:cs typeface="Times New Roman" panose="02020603050405020304" pitchFamily="18" charset="0"/>
              </a:rPr>
              <a:t>yếu tố nguy cơ diễn biến nặng cần đặc biệt lưu </a:t>
            </a:r>
            <a:r>
              <a:rPr lang="en-US" sz="1800" b="1" dirty="0" smtClean="0">
                <a:latin typeface="Times New Roman" panose="02020603050405020304" pitchFamily="18" charset="0"/>
                <a:cs typeface="Times New Roman" panose="02020603050405020304" pitchFamily="18" charset="0"/>
              </a:rPr>
              <a:t>ý</a:t>
            </a:r>
            <a:endParaRPr lang="en-US" sz="1800" b="1" dirty="0">
              <a:latin typeface="Times New Roman" panose="02020603050405020304" pitchFamily="18" charset="0"/>
              <a:cs typeface="Times New Roman" panose="02020603050405020304" pitchFamily="18" charset="0"/>
            </a:endParaRPr>
          </a:p>
        </p:txBody>
      </p:sp>
      <p:sp>
        <p:nvSpPr>
          <p:cNvPr id="1048639" name="AutoShape 20"/>
          <p:cNvSpPr>
            <a:spLocks noChangeArrowheads="1"/>
          </p:cNvSpPr>
          <p:nvPr/>
        </p:nvSpPr>
        <p:spPr bwMode="gray">
          <a:xfrm>
            <a:off x="609600" y="1535602"/>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a:noFill/>
          </a:ln>
          <a:effectLst/>
        </p:spPr>
        <p:txBody>
          <a:bodyPr wrap="none" anchor="ctr"/>
          <a:lstStyle/>
          <a:p>
            <a:endParaRPr lang="en-US"/>
          </a:p>
        </p:txBody>
      </p:sp>
      <p:sp>
        <p:nvSpPr>
          <p:cNvPr id="1048640" name="AutoShape 20"/>
          <p:cNvSpPr>
            <a:spLocks noChangeArrowheads="1"/>
          </p:cNvSpPr>
          <p:nvPr/>
        </p:nvSpPr>
        <p:spPr bwMode="gray">
          <a:xfrm>
            <a:off x="2927215" y="1457937"/>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a:noFill/>
          </a:ln>
          <a:effectLst/>
        </p:spPr>
        <p:txBody>
          <a:bodyPr wrap="none" anchor="ctr"/>
          <a:lstStyle/>
          <a:p>
            <a:endParaRPr lang="en-US"/>
          </a:p>
        </p:txBody>
      </p:sp>
      <p:sp>
        <p:nvSpPr>
          <p:cNvPr id="1048641" name="AutoShape 20"/>
          <p:cNvSpPr>
            <a:spLocks noChangeArrowheads="1"/>
          </p:cNvSpPr>
          <p:nvPr/>
        </p:nvSpPr>
        <p:spPr bwMode="gray">
          <a:xfrm>
            <a:off x="561976" y="2514600"/>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a:noFill/>
          </a:ln>
          <a:effectLst/>
        </p:spPr>
        <p:txBody>
          <a:bodyPr wrap="none" anchor="ctr"/>
          <a:lstStyle/>
          <a:p>
            <a:endParaRPr lang="en-US"/>
          </a:p>
        </p:txBody>
      </p:sp>
      <p:sp>
        <p:nvSpPr>
          <p:cNvPr id="1048642" name="AutoShape 20"/>
          <p:cNvSpPr>
            <a:spLocks noChangeArrowheads="1"/>
          </p:cNvSpPr>
          <p:nvPr/>
        </p:nvSpPr>
        <p:spPr bwMode="gray">
          <a:xfrm>
            <a:off x="6271846" y="1430215"/>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a:noFill/>
          </a:ln>
          <a:effectLst/>
        </p:spPr>
        <p:txBody>
          <a:bodyPr wrap="none" anchor="ctr"/>
          <a:lstStyle/>
          <a:p>
            <a:endParaRPr lang="en-US"/>
          </a:p>
        </p:txBody>
      </p:sp>
      <p:sp>
        <p:nvSpPr>
          <p:cNvPr id="1048643" name="AutoShape 20"/>
          <p:cNvSpPr>
            <a:spLocks noChangeArrowheads="1"/>
          </p:cNvSpPr>
          <p:nvPr/>
        </p:nvSpPr>
        <p:spPr bwMode="gray">
          <a:xfrm>
            <a:off x="2927215" y="2532122"/>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a:noFill/>
          </a:ln>
          <a:effectLst/>
        </p:spPr>
        <p:txBody>
          <a:bodyPr wrap="none" anchor="ctr"/>
          <a:lstStyle/>
          <a:p>
            <a:endParaRPr lang="en-US"/>
          </a:p>
        </p:txBody>
      </p:sp>
      <p:sp>
        <p:nvSpPr>
          <p:cNvPr id="1048644" name="AutoShape 20"/>
          <p:cNvSpPr>
            <a:spLocks noChangeArrowheads="1"/>
          </p:cNvSpPr>
          <p:nvPr/>
        </p:nvSpPr>
        <p:spPr bwMode="gray">
          <a:xfrm>
            <a:off x="6349512" y="2514600"/>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a:noFill/>
          </a:ln>
          <a:effectLst/>
        </p:spPr>
        <p:txBody>
          <a:bodyPr wrap="none" anchor="ctr"/>
          <a:lstStyle/>
          <a:p>
            <a:endParaRPr lang="en-US"/>
          </a:p>
        </p:txBody>
      </p:sp>
      <p:grpSp>
        <p:nvGrpSpPr>
          <p:cNvPr id="40" name="Group 71"/>
          <p:cNvGrpSpPr/>
          <p:nvPr/>
        </p:nvGrpSpPr>
        <p:grpSpPr bwMode="auto">
          <a:xfrm>
            <a:off x="533400" y="4446588"/>
            <a:ext cx="3489325" cy="658812"/>
            <a:chOff x="720" y="1392"/>
            <a:chExt cx="4058" cy="480"/>
          </a:xfrm>
        </p:grpSpPr>
        <p:sp>
          <p:nvSpPr>
            <p:cNvPr id="1048645"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p:spPr>
          <p:txBody>
            <a:bodyPr wrap="none" anchor="ctr"/>
            <a:ls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nvGrpSpPr>
            <p:cNvPr id="41" name="Group 73"/>
            <p:cNvGrpSpPr/>
            <p:nvPr/>
          </p:nvGrpSpPr>
          <p:grpSpPr bwMode="auto">
            <a:xfrm>
              <a:off x="730" y="1407"/>
              <a:ext cx="4043" cy="444"/>
              <a:chOff x="744" y="1407"/>
              <a:chExt cx="3988" cy="444"/>
            </a:xfrm>
          </p:grpSpPr>
          <p:sp>
            <p:nvSpPr>
              <p:cNvPr id="1048646"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a:noFill/>
              </a:ln>
              <a:effectLst/>
            </p:spPr>
            <p:txBody>
              <a:bodyPr wrap="none" anchor="ctr"/>
              <a:ls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48647"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a:noFill/>
              </a:ln>
              <a:effectLst/>
            </p:spPr>
            <p:txBody>
              <a:bodyPr wrap="none" anchor="ctr"/>
              <a:ls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grpSp>
        <p:nvGrpSpPr>
          <p:cNvPr id="42" name="Group 76"/>
          <p:cNvGrpSpPr/>
          <p:nvPr/>
        </p:nvGrpSpPr>
        <p:grpSpPr bwMode="auto">
          <a:xfrm>
            <a:off x="533400" y="5286375"/>
            <a:ext cx="3489325" cy="657225"/>
            <a:chOff x="720" y="1392"/>
            <a:chExt cx="4058" cy="480"/>
          </a:xfrm>
        </p:grpSpPr>
        <p:sp>
          <p:nvSpPr>
            <p:cNvPr id="1048648" name="AutoShape 14"/>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a:noFill/>
            </a:ln>
            <a:effectLst/>
          </p:spPr>
          <p:txBody>
            <a:bodyPr wrap="none" anchor="ctr"/>
            <a:ls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nvGrpSpPr>
            <p:cNvPr id="43" name="Group 78"/>
            <p:cNvGrpSpPr/>
            <p:nvPr/>
          </p:nvGrpSpPr>
          <p:grpSpPr bwMode="auto">
            <a:xfrm>
              <a:off x="730" y="1407"/>
              <a:ext cx="4043" cy="444"/>
              <a:chOff x="744" y="1407"/>
              <a:chExt cx="3988" cy="444"/>
            </a:xfrm>
          </p:grpSpPr>
          <p:sp>
            <p:nvSpPr>
              <p:cNvPr id="1048649" name="AutoShape 16"/>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a:noFill/>
              </a:ln>
              <a:effectLst/>
            </p:spPr>
            <p:txBody>
              <a:bodyPr wrap="none" anchor="ctr"/>
              <a:ls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48650" name="AutoShape 17"/>
              <p:cNvSpPr>
                <a:spLocks noChangeArrowheads="1"/>
              </p:cNvSpPr>
              <p:nvPr/>
            </p:nvSpPr>
            <p:spPr bwMode="gray">
              <a:xfrm>
                <a:off x="744" y="1407"/>
                <a:ext cx="3988" cy="115"/>
              </a:xfrm>
              <a:prstGeom prst="roundRect">
                <a:avLst>
                  <a:gd name="adj" fmla="val 50000"/>
                </a:avLst>
              </a:prstGeom>
              <a:gradFill rotWithShape="1">
                <a:gsLst>
                  <a:gs pos="0">
                    <a:schemeClr val="folHlink">
                      <a:gamma/>
                      <a:tint val="22353"/>
                      <a:invGamma/>
                    </a:schemeClr>
                  </a:gs>
                  <a:gs pos="100000">
                    <a:schemeClr val="folHlink">
                      <a:alpha val="0"/>
                    </a:schemeClr>
                  </a:gs>
                </a:gsLst>
                <a:lin ang="5400000" scaled="1"/>
              </a:gradFill>
              <a:ln>
                <a:noFill/>
              </a:ln>
              <a:effectLst/>
            </p:spPr>
            <p:txBody>
              <a:bodyPr wrap="none" anchor="ctr"/>
              <a:ls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sp>
        <p:nvSpPr>
          <p:cNvPr id="1048651" name="AutoShape 2"/>
          <p:cNvSpPr>
            <a:spLocks noChangeArrowheads="1"/>
          </p:cNvSpPr>
          <p:nvPr/>
        </p:nvSpPr>
        <p:spPr bwMode="gray">
          <a:xfrm rot="5400000">
            <a:off x="3613150" y="4551363"/>
            <a:ext cx="2122487" cy="1119187"/>
          </a:xfrm>
          <a:prstGeom prst="triangle">
            <a:avLst>
              <a:gd name="adj" fmla="val 50000"/>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gradFill>
          <a:ln>
            <a:noFill/>
          </a:ln>
          <a:effectLst/>
        </p:spPr>
        <p:txBody>
          <a:bodyPr wrap="none" anchor="ctr"/>
          <a:ls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48652" name="AutoShape 21"/>
          <p:cNvSpPr>
            <a:spLocks noChangeArrowheads="1"/>
          </p:cNvSpPr>
          <p:nvPr/>
        </p:nvSpPr>
        <p:spPr bwMode="gray">
          <a:xfrm>
            <a:off x="5257800" y="3827462"/>
            <a:ext cx="3240088" cy="2497138"/>
          </a:xfrm>
          <a:prstGeom prst="flowChartAlternateProcess">
            <a:avLst/>
          </a:prstGeom>
          <a:gradFill rotWithShape="1">
            <a:gsLst>
              <a:gs pos="0">
                <a:srgbClr val="FFFFFF">
                  <a:gamma/>
                  <a:shade val="89020"/>
                  <a:invGamma/>
                </a:srgbClr>
              </a:gs>
              <a:gs pos="50000">
                <a:srgbClr val="FFFFFF"/>
              </a:gs>
              <a:gs pos="100000">
                <a:srgbClr val="FFFFFF">
                  <a:gamma/>
                  <a:shade val="89020"/>
                  <a:invGamma/>
                </a:srgbClr>
              </a:gs>
            </a:gsLst>
            <a:lin ang="5400000" scaled="1"/>
          </a:gradFill>
          <a:ln>
            <a:noFill/>
          </a:ln>
          <a:effectLst>
            <a:prstShdw prst="shdw17" dist="17961" dir="2700000">
              <a:srgbClr val="FFFFFF">
                <a:gamma/>
                <a:shade val="60000"/>
                <a:invGamma/>
              </a:srgbClr>
            </a:prstShdw>
          </a:effectLst>
        </p:spPr>
        <p:txBody>
          <a:bodyPr wrap="none" anchor="ctr"/>
          <a:ls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48653" name="AutoShape 9"/>
          <p:cNvSpPr>
            <a:spLocks noChangeArrowheads="1"/>
          </p:cNvSpPr>
          <p:nvPr/>
        </p:nvSpPr>
        <p:spPr bwMode="gray">
          <a:xfrm>
            <a:off x="533400" y="3887787"/>
            <a:ext cx="3429000" cy="455613"/>
          </a:xfrm>
          <a:prstGeom prst="roundRect">
            <a:avLst>
              <a:gd name="adj" fmla="val 16667"/>
            </a:avLst>
          </a:prstGeom>
          <a:solidFill>
            <a:srgbClr val="FFFFFF"/>
          </a:solidFill>
          <a:ln w="12700" algn="ctr">
            <a:solidFill>
              <a:srgbClr val="000000"/>
            </a:solidFill>
            <a:prstDash val="dash"/>
            <a:round/>
            <a:headEnd/>
            <a:tailEnd/>
          </a:ln>
          <a:effectLst/>
        </p:spPr>
        <p:txBody>
          <a:bodyPr wrap="none" anchor="ctr"/>
          <a:lstStyle/>
          <a:p>
            <a:endParaRPr lang="en-US"/>
          </a:p>
        </p:txBody>
      </p:sp>
      <p:sp>
        <p:nvSpPr>
          <p:cNvPr id="1048654" name="TextBox 9"/>
          <p:cNvSpPr txBox="1"/>
          <p:nvPr/>
        </p:nvSpPr>
        <p:spPr>
          <a:xfrm>
            <a:off x="457200" y="3974068"/>
            <a:ext cx="3810000" cy="369332"/>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C</a:t>
            </a:r>
            <a:r>
              <a:rPr lang="vi-VN" sz="1800" b="1" dirty="0" smtClean="0">
                <a:latin typeface="Times New Roman" panose="02020603050405020304" pitchFamily="18" charset="0"/>
                <a:cs typeface="Times New Roman" panose="02020603050405020304" pitchFamily="18" charset="0"/>
              </a:rPr>
              <a:t>ơn </a:t>
            </a:r>
            <a:r>
              <a:rPr lang="vi-VN" sz="1800" b="1" dirty="0">
                <a:latin typeface="Times New Roman" panose="02020603050405020304" pitchFamily="18" charset="0"/>
                <a:cs typeface="Times New Roman" panose="02020603050405020304" pitchFamily="18" charset="0"/>
              </a:rPr>
              <a:t>hen phế quản là cơn nặng khi:</a:t>
            </a:r>
            <a:endParaRPr lang="en-US" sz="1800" b="1" dirty="0">
              <a:latin typeface="Times New Roman" panose="02020603050405020304" pitchFamily="18" charset="0"/>
              <a:cs typeface="Times New Roman" panose="02020603050405020304" pitchFamily="18" charset="0"/>
            </a:endParaRPr>
          </a:p>
        </p:txBody>
      </p:sp>
      <p:sp>
        <p:nvSpPr>
          <p:cNvPr id="1048655" name="TextBox 10"/>
          <p:cNvSpPr txBox="1"/>
          <p:nvPr/>
        </p:nvSpPr>
        <p:spPr>
          <a:xfrm>
            <a:off x="609600" y="4583668"/>
            <a:ext cx="3110260" cy="369332"/>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- 4 </a:t>
            </a:r>
            <a:r>
              <a:rPr lang="en-US" sz="1800" dirty="0" err="1">
                <a:latin typeface="Times New Roman" panose="02020603050405020304" pitchFamily="18" charset="0"/>
                <a:cs typeface="Times New Roman" panose="02020603050405020304" pitchFamily="18" charset="0"/>
              </a:rPr>
              <a:t>dấu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hiệu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nặng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trở</a:t>
            </a:r>
            <a:r>
              <a:rPr lang="en-US" sz="1800" dirty="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lên</a:t>
            </a:r>
            <a:endParaRPr lang="en-US" sz="1800" dirty="0">
              <a:latin typeface="Times New Roman" panose="02020603050405020304" pitchFamily="18" charset="0"/>
              <a:cs typeface="Times New Roman" panose="02020603050405020304" pitchFamily="18" charset="0"/>
            </a:endParaRPr>
          </a:p>
        </p:txBody>
      </p:sp>
      <p:sp>
        <p:nvSpPr>
          <p:cNvPr id="1048656" name="TextBox 11"/>
          <p:cNvSpPr txBox="1"/>
          <p:nvPr/>
        </p:nvSpPr>
        <p:spPr>
          <a:xfrm>
            <a:off x="541999" y="5282625"/>
            <a:ext cx="3572801" cy="584775"/>
          </a:xfrm>
          <a:prstGeom prst="rect">
            <a:avLst/>
          </a:prstGeom>
          <a:noFill/>
        </p:spPr>
        <p:txBody>
          <a:bodyPr wrap="square" rtlCol="0">
            <a:spAutoFit/>
          </a:bodyPr>
          <a:lstStyle/>
          <a:p>
            <a:r>
              <a:rPr lang="vi-VN" sz="1600" dirty="0">
                <a:latin typeface="Times New Roman" panose="02020603050405020304" pitchFamily="18" charset="0"/>
                <a:cs typeface="Times New Roman" panose="02020603050405020304" pitchFamily="18" charset="0"/>
              </a:rPr>
              <a:t>Đáp ứng kém với điều trị bằng thuốc dãn phế quản khí </a:t>
            </a:r>
            <a:r>
              <a:rPr lang="vi-VN" sz="1600" dirty="0" smtClean="0">
                <a:latin typeface="Times New Roman" panose="02020603050405020304" pitchFamily="18" charset="0"/>
                <a:cs typeface="Times New Roman" panose="02020603050405020304" pitchFamily="18" charset="0"/>
              </a:rPr>
              <a:t>dung</a:t>
            </a:r>
            <a:endParaRPr lang="en-US" sz="1600" dirty="0">
              <a:latin typeface="Times New Roman" panose="02020603050405020304" pitchFamily="18" charset="0"/>
              <a:cs typeface="Times New Roman" panose="02020603050405020304" pitchFamily="18" charset="0"/>
            </a:endParaRPr>
          </a:p>
        </p:txBody>
      </p:sp>
      <p:sp>
        <p:nvSpPr>
          <p:cNvPr id="1048657" name="TextBox 12"/>
          <p:cNvSpPr txBox="1"/>
          <p:nvPr/>
        </p:nvSpPr>
        <p:spPr>
          <a:xfrm>
            <a:off x="5353844" y="3893165"/>
            <a:ext cx="3087688" cy="2313941"/>
          </a:xfrm>
          <a:prstGeom prst="rect">
            <a:avLst/>
          </a:prstGeom>
          <a:noFill/>
        </p:spPr>
        <p:txBody>
          <a:bodyPr wrap="square" rtlCol="0">
            <a:spAutoFit/>
          </a:bodyPr>
          <a:lstStyle/>
          <a:p>
            <a:r>
              <a:rPr lang="en-US" sz="1800" b="1" dirty="0" err="1" smtClean="0">
                <a:latin typeface="Times New Roman" panose="02020603050405020304" pitchFamily="18" charset="0"/>
                <a:cs typeface="Times New Roman" panose="02020603050405020304" pitchFamily="18" charset="0"/>
              </a:rPr>
              <a:t>Cơn</a:t>
            </a:r>
            <a:r>
              <a:rPr lang="en-US" sz="1800" b="1" dirty="0" smtClean="0">
                <a:latin typeface="Times New Roman" panose="02020603050405020304" pitchFamily="18" charset="0"/>
                <a:cs typeface="Times New Roman" panose="02020603050405020304" pitchFamily="18" charset="0"/>
              </a:rPr>
              <a:t> hen </a:t>
            </a:r>
            <a:r>
              <a:rPr lang="en-US" sz="1800" b="1" dirty="0" err="1" smtClean="0">
                <a:latin typeface="Times New Roman" panose="02020603050405020304" pitchFamily="18" charset="0"/>
                <a:cs typeface="Times New Roman" panose="02020603050405020304" pitchFamily="18" charset="0"/>
              </a:rPr>
              <a:t>phế</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quản</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nguy</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kịch</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khi</a:t>
            </a:r>
            <a:r>
              <a:rPr lang="en-US" sz="1800" b="1" dirty="0" smtClean="0">
                <a:latin typeface="Times New Roman" panose="02020603050405020304" pitchFamily="18" charset="0"/>
                <a:cs typeface="Times New Roman" panose="02020603050405020304" pitchFamily="18" charset="0"/>
              </a:rPr>
              <a:t>:</a:t>
            </a:r>
          </a:p>
          <a:p>
            <a:r>
              <a:rPr lang="en-US" sz="1600" dirty="0" smtClean="0">
                <a:latin typeface="Times New Roman" panose="02020603050405020304" pitchFamily="18" charset="0"/>
                <a:cs typeface="Times New Roman" panose="02020603050405020304" pitchFamily="18" charset="0"/>
              </a:rPr>
              <a:t>- </a:t>
            </a:r>
            <a:r>
              <a:rPr lang="vi-VN" sz="1600" dirty="0" smtClean="0">
                <a:latin typeface="Times New Roman" panose="02020603050405020304" pitchFamily="18" charset="0"/>
                <a:cs typeface="Times New Roman" panose="02020603050405020304" pitchFamily="18" charset="0"/>
              </a:rPr>
              <a:t>Rối </a:t>
            </a:r>
            <a:r>
              <a:rPr lang="vi-VN" sz="1600" dirty="0">
                <a:latin typeface="Times New Roman" panose="02020603050405020304" pitchFamily="18" charset="0"/>
                <a:cs typeface="Times New Roman" panose="02020603050405020304" pitchFamily="18" charset="0"/>
              </a:rPr>
              <a:t>loạn </a:t>
            </a:r>
            <a:r>
              <a:rPr lang="en-US" sz="1600" dirty="0" smtClean="0">
                <a:latin typeface="Times New Roman" panose="02020603050405020304" pitchFamily="18" charset="0"/>
                <a:cs typeface="Times New Roman" panose="02020603050405020304" pitchFamily="18" charset="0"/>
              </a:rPr>
              <a:t>ý</a:t>
            </a:r>
            <a:r>
              <a:rPr lang="vi-VN" sz="1600" dirty="0" smtClean="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thức </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a:t>
            </a:r>
            <a:r>
              <a:rPr lang="vi-VN" sz="1600" dirty="0" smtClean="0">
                <a:latin typeface="Times New Roman" panose="02020603050405020304" pitchFamily="18" charset="0"/>
                <a:cs typeface="Times New Roman" panose="02020603050405020304" pitchFamily="18" charset="0"/>
              </a:rPr>
              <a:t>Tiếng </a:t>
            </a:r>
            <a:r>
              <a:rPr lang="vi-VN" sz="1600" dirty="0">
                <a:latin typeface="Times New Roman" panose="02020603050405020304" pitchFamily="18" charset="0"/>
                <a:cs typeface="Times New Roman" panose="02020603050405020304" pitchFamily="18" charset="0"/>
              </a:rPr>
              <a:t>rì rào phế nang giảm hoặc không nghe thấy </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a:t>
            </a:r>
            <a:r>
              <a:rPr lang="vi-VN" sz="1600" dirty="0" smtClean="0">
                <a:latin typeface="Times New Roman" panose="02020603050405020304" pitchFamily="18" charset="0"/>
                <a:cs typeface="Times New Roman" panose="02020603050405020304" pitchFamily="18" charset="0"/>
              </a:rPr>
              <a:t>Hô </a:t>
            </a:r>
            <a:r>
              <a:rPr lang="vi-VN" sz="1600" dirty="0">
                <a:latin typeface="Times New Roman" panose="02020603050405020304" pitchFamily="18" charset="0"/>
                <a:cs typeface="Times New Roman" panose="02020603050405020304" pitchFamily="18" charset="0"/>
              </a:rPr>
              <a:t>hấp ngực </a:t>
            </a:r>
            <a:r>
              <a:rPr lang="vi-VN" sz="1600" dirty="0" smtClean="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B</a:t>
            </a:r>
            <a:r>
              <a:rPr lang="vi-VN" sz="1600" dirty="0" smtClean="0">
                <a:latin typeface="Times New Roman" panose="02020603050405020304" pitchFamily="18" charset="0"/>
                <a:cs typeface="Times New Roman" panose="02020603050405020304" pitchFamily="18" charset="0"/>
              </a:rPr>
              <a:t>ụng </a:t>
            </a:r>
            <a:r>
              <a:rPr lang="vi-VN" sz="1600" dirty="0">
                <a:latin typeface="Times New Roman" panose="02020603050405020304" pitchFamily="18" charset="0"/>
                <a:cs typeface="Times New Roman" panose="02020603050405020304" pitchFamily="18" charset="0"/>
              </a:rPr>
              <a:t>nghịch thường </a:t>
            </a:r>
            <a:endParaRPr lang="en-US" sz="1600" dirty="0" smtClean="0">
              <a:latin typeface="Times New Roman" panose="02020603050405020304" pitchFamily="18" charset="0"/>
              <a:cs typeface="Times New Roman" panose="02020603050405020304" pitchFamily="18" charset="0"/>
            </a:endParaRPr>
          </a:p>
          <a:p>
            <a:r>
              <a:rPr lang="vi-VN" sz="1600" dirty="0" smtClean="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Tần số tim chậm, huyết áp tụt </a:t>
            </a:r>
            <a:endParaRPr lang="en-US" sz="1600" dirty="0" smtClean="0">
              <a:latin typeface="Times New Roman" panose="02020603050405020304" pitchFamily="18" charset="0"/>
              <a:cs typeface="Times New Roman" panose="02020603050405020304" pitchFamily="18" charset="0"/>
            </a:endParaRPr>
          </a:p>
          <a:p>
            <a:r>
              <a:rPr lang="vi-VN" sz="1600" dirty="0" smtClean="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Thở chậm, cơn ngừng </a:t>
            </a:r>
            <a:r>
              <a:rPr lang="vi-VN" sz="1600" dirty="0" smtClean="0">
                <a:latin typeface="Times New Roman" panose="02020603050405020304" pitchFamily="18" charset="0"/>
                <a:cs typeface="Times New Roman" panose="02020603050405020304" pitchFamily="18" charset="0"/>
              </a:rPr>
              <a:t>thở</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6" name="WordArt 3"/>
          <p:cNvSpPr>
            <a:spLocks noChangeArrowheads="1" noChangeShapeType="1" noTextEdit="1"/>
          </p:cNvSpPr>
          <p:nvPr/>
        </p:nvSpPr>
        <p:spPr bwMode="gray">
          <a:xfrm>
            <a:off x="5181600" y="3048000"/>
            <a:ext cx="3810000" cy="533400"/>
          </a:xfrm>
          <a:prstGeom prst="rect">
            <a:avLst/>
          </a:prstGeom>
        </p:spPr>
        <p:txBody>
          <a:bodyPr wrap="none" fromWordArt="1">
            <a:prstTxWarp prst="textDeflate">
              <a:avLst>
                <a:gd name="adj" fmla="val 0"/>
              </a:avLst>
            </a:prstTxWarp>
          </a:bodyPr>
          <a:lstStyle/>
          <a:p>
            <a:pPr algn="ctr"/>
            <a:r>
              <a:rPr lang="en-US" sz="5400" b="1" kern="10">
                <a:ln w="28575">
                  <a:solidFill>
                    <a:srgbClr val="FFFFFF"/>
                  </a:solidFill>
                  <a:round/>
                  <a:headEnd/>
                  <a:tailEnd/>
                </a:ln>
                <a:gradFill rotWithShape="1">
                  <a:gsLst>
                    <a:gs pos="0">
                      <a:schemeClr val="accent2"/>
                    </a:gs>
                    <a:gs pos="100000">
                      <a:schemeClr val="hlink"/>
                    </a:gs>
                  </a:gsLst>
                  <a:lin ang="5400000" scaled="1"/>
                </a:gradFill>
                <a:latin typeface="Verdana"/>
                <a:ea typeface="Verdana"/>
                <a:cs typeface="Verdana"/>
              </a:rPr>
              <a:t>Thank You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Rectangle 24"/>
          <p:cNvSpPr>
            <a:spLocks noGrp="1" noChangeArrowheads="1"/>
          </p:cNvSpPr>
          <p:nvPr>
            <p:ph type="title"/>
          </p:nvPr>
        </p:nvSpPr>
        <p:spPr>
          <a:xfrm>
            <a:off x="1143000" y="152400"/>
            <a:ext cx="7086600" cy="487363"/>
          </a:xfrm>
        </p:spPr>
        <p:txBody>
          <a:bodyPr/>
          <a:lstStyle/>
          <a:p>
            <a:r>
              <a:rPr lang="en-US" altLang="en-US" dirty="0" smtClean="0"/>
              <a:t>1. </a:t>
            </a:r>
            <a:r>
              <a:rPr lang="en-US" altLang="en-US" dirty="0" err="1" smtClean="0"/>
              <a:t>Định</a:t>
            </a:r>
            <a:r>
              <a:rPr lang="en-US" altLang="en-US" dirty="0" smtClean="0"/>
              <a:t> </a:t>
            </a:r>
            <a:r>
              <a:rPr lang="en-US" altLang="en-US" dirty="0" err="1" smtClean="0"/>
              <a:t>nghĩa</a:t>
            </a:r>
            <a:r>
              <a:rPr lang="en-US" altLang="en-US" dirty="0" smtClean="0"/>
              <a:t>, </a:t>
            </a:r>
            <a:r>
              <a:rPr lang="en-US" altLang="en-US" dirty="0" err="1" smtClean="0"/>
              <a:t>nguyên</a:t>
            </a:r>
            <a:r>
              <a:rPr lang="en-US" altLang="en-US" dirty="0" smtClean="0"/>
              <a:t> </a:t>
            </a:r>
            <a:r>
              <a:rPr lang="en-US" altLang="en-US" dirty="0" err="1" smtClean="0"/>
              <a:t>nhân,cơ</a:t>
            </a:r>
            <a:r>
              <a:rPr lang="en-US" altLang="en-US" dirty="0" smtClean="0"/>
              <a:t> </a:t>
            </a:r>
            <a:r>
              <a:rPr lang="en-US" altLang="en-US" dirty="0" err="1" smtClean="0"/>
              <a:t>chế</a:t>
            </a:r>
            <a:endParaRPr lang="en-US" altLang="en-US" dirty="0"/>
          </a:p>
        </p:txBody>
      </p:sp>
      <p:sp>
        <p:nvSpPr>
          <p:cNvPr id="1048717" name="AutoShape 74"/>
          <p:cNvSpPr>
            <a:spLocks noChangeArrowheads="1"/>
          </p:cNvSpPr>
          <p:nvPr/>
        </p:nvSpPr>
        <p:spPr bwMode="gray">
          <a:xfrm>
            <a:off x="3141663" y="1382713"/>
            <a:ext cx="5697537" cy="561779"/>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fontAlgn="auto">
              <a:spcBef>
                <a:spcPts val="0"/>
              </a:spcBef>
              <a:spcAft>
                <a:spcPts val="0"/>
              </a:spcAft>
            </a:pPr>
            <a:endParaRPr lang="en-US">
              <a:latin typeface="+mn-lt"/>
              <a:cs typeface="+mn-cs"/>
            </a:endParaRPr>
          </a:p>
        </p:txBody>
      </p:sp>
      <p:sp>
        <p:nvSpPr>
          <p:cNvPr id="1048718" name="Rectangle 75"/>
          <p:cNvSpPr>
            <a:spLocks noChangeArrowheads="1"/>
          </p:cNvSpPr>
          <p:nvPr/>
        </p:nvSpPr>
        <p:spPr bwMode="auto">
          <a:xfrm>
            <a:off x="3286858" y="1371214"/>
            <a:ext cx="5408612" cy="584775"/>
          </a:xfrm>
          <a:prstGeom prst="rect">
            <a:avLst/>
          </a:prstGeom>
          <a:noFill/>
          <a:ln>
            <a:noFill/>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r>
              <a:rPr lang="en-US" sz="1600" b="1" dirty="0" smtClean="0">
                <a:latin typeface="Times New Roman" panose="02020603050405020304" pitchFamily="18" charset="0"/>
                <a:cs typeface="Times New Roman" panose="02020603050405020304" pitchFamily="18" charset="0"/>
              </a:rPr>
              <a:t>V</a:t>
            </a:r>
            <a:r>
              <a:rPr lang="vi-VN" sz="1600" b="1" dirty="0" smtClean="0">
                <a:latin typeface="Times New Roman" panose="02020603050405020304" pitchFamily="18" charset="0"/>
                <a:cs typeface="Times New Roman" panose="02020603050405020304" pitchFamily="18" charset="0"/>
              </a:rPr>
              <a:t>iêm </a:t>
            </a:r>
            <a:r>
              <a:rPr lang="vi-VN" sz="1600" b="1" dirty="0">
                <a:latin typeface="Times New Roman" panose="02020603050405020304" pitchFamily="18" charset="0"/>
                <a:cs typeface="Times New Roman" panose="02020603050405020304" pitchFamily="18" charset="0"/>
              </a:rPr>
              <a:t>mạn tính đường thở</a:t>
            </a:r>
            <a:r>
              <a:rPr lang="vi-VN" sz="1600" b="1" dirty="0" smtClean="0">
                <a:latin typeface="Times New Roman" panose="02020603050405020304" pitchFamily="18" charset="0"/>
                <a:cs typeface="Times New Roman" panose="02020603050405020304" pitchFamily="18" charset="0"/>
              </a:rPr>
              <a:t>, </a:t>
            </a:r>
            <a:r>
              <a:rPr lang="vi-VN" sz="1600" b="1" dirty="0">
                <a:latin typeface="Times New Roman" panose="02020603050405020304" pitchFamily="18" charset="0"/>
                <a:cs typeface="Times New Roman" panose="02020603050405020304" pitchFamily="18" charset="0"/>
              </a:rPr>
              <a:t>tham gia của nhiều tế bào và thành phần tế </a:t>
            </a:r>
            <a:r>
              <a:rPr lang="vi-VN" sz="1600" b="1" dirty="0" smtClean="0">
                <a:latin typeface="Times New Roman" panose="02020603050405020304" pitchFamily="18" charset="0"/>
                <a:cs typeface="Times New Roman" panose="02020603050405020304" pitchFamily="18" charset="0"/>
              </a:rPr>
              <a:t>bào</a:t>
            </a:r>
            <a:endParaRPr lang="en-US" altLang="en-US" sz="1600" b="1" dirty="0">
              <a:solidFill>
                <a:srgbClr val="000000"/>
              </a:solidFill>
              <a:latin typeface="Times New Roman" panose="02020603050405020304" pitchFamily="18" charset="0"/>
              <a:cs typeface="Times New Roman" panose="02020603050405020304" pitchFamily="18" charset="0"/>
            </a:endParaRPr>
          </a:p>
        </p:txBody>
      </p:sp>
      <p:sp>
        <p:nvSpPr>
          <p:cNvPr id="1048719" name="AutoShape 76"/>
          <p:cNvSpPr>
            <a:spLocks noChangeArrowheads="1"/>
          </p:cNvSpPr>
          <p:nvPr/>
        </p:nvSpPr>
        <p:spPr bwMode="gray">
          <a:xfrm>
            <a:off x="3152104" y="2155765"/>
            <a:ext cx="5697537" cy="436563"/>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fontAlgn="auto">
              <a:spcBef>
                <a:spcPts val="0"/>
              </a:spcBef>
              <a:spcAft>
                <a:spcPts val="0"/>
              </a:spcAft>
            </a:pPr>
            <a:endParaRPr lang="en-US">
              <a:latin typeface="+mn-lt"/>
              <a:cs typeface="+mn-cs"/>
            </a:endParaRPr>
          </a:p>
        </p:txBody>
      </p:sp>
      <p:sp>
        <p:nvSpPr>
          <p:cNvPr id="1048720" name="Rectangle 77"/>
          <p:cNvSpPr>
            <a:spLocks noChangeArrowheads="1"/>
          </p:cNvSpPr>
          <p:nvPr/>
        </p:nvSpPr>
        <p:spPr bwMode="auto">
          <a:xfrm>
            <a:off x="3663950" y="2208213"/>
            <a:ext cx="3451225" cy="338554"/>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r>
              <a:rPr lang="en-US" sz="1600" b="1" dirty="0" smtClean="0">
                <a:solidFill>
                  <a:srgbClr val="000000"/>
                </a:solidFill>
                <a:latin typeface="Times New Roman" panose="02020603050405020304" pitchFamily="18" charset="0"/>
                <a:cs typeface="Times New Roman" panose="02020603050405020304" pitchFamily="18" charset="0"/>
              </a:rPr>
              <a:t>T</a:t>
            </a:r>
            <a:r>
              <a:rPr lang="vi-VN" sz="1600" b="1" dirty="0" smtClean="0">
                <a:latin typeface="Times New Roman" panose="02020603050405020304" pitchFamily="18" charset="0"/>
                <a:cs typeface="Times New Roman" panose="02020603050405020304" pitchFamily="18" charset="0"/>
              </a:rPr>
              <a:t>ăng </a:t>
            </a:r>
            <a:r>
              <a:rPr lang="vi-VN" sz="1600" b="1" dirty="0">
                <a:latin typeface="Times New Roman" panose="02020603050405020304" pitchFamily="18" charset="0"/>
                <a:cs typeface="Times New Roman" panose="02020603050405020304" pitchFamily="18" charset="0"/>
              </a:rPr>
              <a:t>tính đáp ứng đường thở</a:t>
            </a:r>
            <a:endParaRPr lang="en-US" altLang="en-US" sz="1600" b="1" dirty="0">
              <a:solidFill>
                <a:srgbClr val="000000"/>
              </a:solidFill>
              <a:latin typeface="Times New Roman" panose="02020603050405020304" pitchFamily="18" charset="0"/>
              <a:cs typeface="Times New Roman" panose="02020603050405020304" pitchFamily="18" charset="0"/>
            </a:endParaRPr>
          </a:p>
        </p:txBody>
      </p:sp>
      <p:sp>
        <p:nvSpPr>
          <p:cNvPr id="1048721" name="AutoShape 78"/>
          <p:cNvSpPr>
            <a:spLocks noChangeArrowheads="1"/>
          </p:cNvSpPr>
          <p:nvPr/>
        </p:nvSpPr>
        <p:spPr bwMode="gray">
          <a:xfrm>
            <a:off x="3163888" y="2855256"/>
            <a:ext cx="5700712" cy="436563"/>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fontAlgn="auto">
              <a:spcBef>
                <a:spcPts val="0"/>
              </a:spcBef>
              <a:spcAft>
                <a:spcPts val="0"/>
              </a:spcAft>
            </a:pPr>
            <a:endParaRPr lang="en-US">
              <a:latin typeface="+mn-lt"/>
              <a:cs typeface="+mn-cs"/>
            </a:endParaRPr>
          </a:p>
        </p:txBody>
      </p:sp>
      <p:sp>
        <p:nvSpPr>
          <p:cNvPr id="1048722" name="Rectangle 79"/>
          <p:cNvSpPr>
            <a:spLocks noChangeArrowheads="1"/>
          </p:cNvSpPr>
          <p:nvPr/>
        </p:nvSpPr>
        <p:spPr bwMode="auto">
          <a:xfrm>
            <a:off x="3660775" y="2951163"/>
            <a:ext cx="4873625" cy="338554"/>
          </a:xfrm>
          <a:prstGeom prst="rect">
            <a:avLst/>
          </a:prstGeom>
          <a:noFill/>
          <a:ln>
            <a:noFill/>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r>
              <a:rPr lang="en-US" sz="1600" b="1" dirty="0">
                <a:solidFill>
                  <a:srgbClr val="000000"/>
                </a:solidFill>
                <a:latin typeface="Times New Roman" panose="02020603050405020304" pitchFamily="18" charset="0"/>
                <a:cs typeface="Times New Roman" panose="02020603050405020304" pitchFamily="18" charset="0"/>
              </a:rPr>
              <a:t>T</a:t>
            </a:r>
            <a:r>
              <a:rPr lang="vi-VN" sz="1600" b="1" dirty="0" smtClean="0">
                <a:latin typeface="Times New Roman" panose="02020603050405020304" pitchFamily="18" charset="0"/>
                <a:cs typeface="Times New Roman" panose="02020603050405020304" pitchFamily="18" charset="0"/>
              </a:rPr>
              <a:t>ắc </a:t>
            </a:r>
            <a:r>
              <a:rPr lang="vi-VN" sz="1600" b="1" dirty="0">
                <a:latin typeface="Times New Roman" panose="02020603050405020304" pitchFamily="18" charset="0"/>
                <a:cs typeface="Times New Roman" panose="02020603050405020304" pitchFamily="18" charset="0"/>
              </a:rPr>
              <a:t>nghẽn, hạn chế luồng khí đường thở</a:t>
            </a:r>
            <a:endParaRPr lang="en-US" altLang="en-US" sz="1600" b="1" dirty="0">
              <a:solidFill>
                <a:srgbClr val="000000"/>
              </a:solidFill>
              <a:latin typeface="Times New Roman" panose="02020603050405020304" pitchFamily="18" charset="0"/>
              <a:cs typeface="Times New Roman" panose="02020603050405020304" pitchFamily="18" charset="0"/>
            </a:endParaRPr>
          </a:p>
        </p:txBody>
      </p:sp>
      <p:sp>
        <p:nvSpPr>
          <p:cNvPr id="1048723" name="AutoShape 83"/>
          <p:cNvSpPr>
            <a:spLocks noChangeArrowheads="1"/>
          </p:cNvSpPr>
          <p:nvPr/>
        </p:nvSpPr>
        <p:spPr bwMode="gray">
          <a:xfrm>
            <a:off x="3165475" y="3496112"/>
            <a:ext cx="5697537" cy="677426"/>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fontAlgn="auto">
              <a:spcBef>
                <a:spcPts val="0"/>
              </a:spcBef>
              <a:spcAft>
                <a:spcPts val="0"/>
              </a:spcAft>
            </a:pPr>
            <a:endParaRPr lang="en-US">
              <a:latin typeface="+mn-lt"/>
              <a:cs typeface="+mn-cs"/>
            </a:endParaRPr>
          </a:p>
        </p:txBody>
      </p:sp>
      <p:sp>
        <p:nvSpPr>
          <p:cNvPr id="1048724" name="Rectangle 84"/>
          <p:cNvSpPr>
            <a:spLocks noChangeArrowheads="1"/>
          </p:cNvSpPr>
          <p:nvPr/>
        </p:nvSpPr>
        <p:spPr bwMode="auto">
          <a:xfrm>
            <a:off x="3352800" y="3581400"/>
            <a:ext cx="5334000" cy="584775"/>
          </a:xfrm>
          <a:prstGeom prst="rect">
            <a:avLst/>
          </a:prstGeom>
          <a:noFill/>
          <a:ln>
            <a:noFill/>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r>
              <a:rPr lang="en-US" sz="1600" b="1" dirty="0" smtClean="0">
                <a:solidFill>
                  <a:srgbClr val="000000"/>
                </a:solidFill>
                <a:latin typeface="Times New Roman" panose="02020603050405020304" pitchFamily="18" charset="0"/>
                <a:cs typeface="Times New Roman" panose="02020603050405020304" pitchFamily="18" charset="0"/>
              </a:rPr>
              <a:t>K</a:t>
            </a:r>
            <a:r>
              <a:rPr lang="vi-VN" sz="1600" b="1" dirty="0" smtClean="0">
                <a:latin typeface="Times New Roman" panose="02020603050405020304" pitchFamily="18" charset="0"/>
                <a:cs typeface="Times New Roman" panose="02020603050405020304" pitchFamily="18" charset="0"/>
              </a:rPr>
              <a:t>hò </a:t>
            </a:r>
            <a:r>
              <a:rPr lang="vi-VN" sz="1600" b="1" dirty="0">
                <a:latin typeface="Times New Roman" panose="02020603050405020304" pitchFamily="18" charset="0"/>
                <a:cs typeface="Times New Roman" panose="02020603050405020304" pitchFamily="18" charset="0"/>
              </a:rPr>
              <a:t>khè, khó thở, nặng ngực và ho tái diễn nhiều lần, thường xảy ra ban đêm và sáng sớm</a:t>
            </a:r>
            <a:endParaRPr lang="en-US" altLang="en-US" sz="1600" b="1" dirty="0">
              <a:solidFill>
                <a:srgbClr val="000000"/>
              </a:solidFill>
              <a:latin typeface="Times New Roman" panose="02020603050405020304" pitchFamily="18" charset="0"/>
              <a:cs typeface="Times New Roman" panose="02020603050405020304" pitchFamily="18" charset="0"/>
            </a:endParaRPr>
          </a:p>
        </p:txBody>
      </p:sp>
      <p:sp>
        <p:nvSpPr>
          <p:cNvPr id="1048725" name="AutoShape 86"/>
          <p:cNvSpPr>
            <a:spLocks noChangeArrowheads="1"/>
          </p:cNvSpPr>
          <p:nvPr/>
        </p:nvSpPr>
        <p:spPr bwMode="gray">
          <a:xfrm>
            <a:off x="3141663" y="4395788"/>
            <a:ext cx="5697537" cy="436563"/>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fontAlgn="auto">
              <a:spcBef>
                <a:spcPts val="0"/>
              </a:spcBef>
              <a:spcAft>
                <a:spcPts val="0"/>
              </a:spcAft>
            </a:pPr>
            <a:endParaRPr lang="en-US">
              <a:latin typeface="+mn-lt"/>
              <a:cs typeface="+mn-cs"/>
            </a:endParaRPr>
          </a:p>
        </p:txBody>
      </p:sp>
      <p:sp>
        <p:nvSpPr>
          <p:cNvPr id="1048726" name="Rectangle 87"/>
          <p:cNvSpPr>
            <a:spLocks noChangeArrowheads="1"/>
          </p:cNvSpPr>
          <p:nvPr/>
        </p:nvSpPr>
        <p:spPr bwMode="auto">
          <a:xfrm>
            <a:off x="3663950" y="4471988"/>
            <a:ext cx="3451225" cy="338554"/>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r>
              <a:rPr lang="en-US" sz="1600" b="1" dirty="0" err="1">
                <a:solidFill>
                  <a:srgbClr val="000000"/>
                </a:solidFill>
                <a:latin typeface="Times New Roman" panose="02020603050405020304" pitchFamily="18" charset="0"/>
                <a:cs typeface="Times New Roman" panose="02020603050405020304" pitchFamily="18" charset="0"/>
              </a:rPr>
              <a:t>C</a:t>
            </a:r>
            <a:r>
              <a:rPr lang="en-US" sz="1600" b="1" dirty="0" err="1" smtClean="0">
                <a:latin typeface="Times New Roman" panose="02020603050405020304" pitchFamily="18" charset="0"/>
                <a:cs typeface="Times New Roman" panose="02020603050405020304" pitchFamily="18" charset="0"/>
              </a:rPr>
              <a:t>ó</a:t>
            </a:r>
            <a:r>
              <a:rPr lang="en-US" sz="1600" b="1" dirty="0" smtClean="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thể</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hồi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phục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tự</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nhiên</a:t>
            </a:r>
            <a:endParaRPr lang="en-US" altLang="en-US" sz="1600" b="1" dirty="0">
              <a:solidFill>
                <a:srgbClr val="000000"/>
              </a:solidFill>
              <a:latin typeface="Times New Roman" panose="02020603050405020304" pitchFamily="18" charset="0"/>
              <a:cs typeface="Times New Roman" panose="02020603050405020304" pitchFamily="18" charset="0"/>
            </a:endParaRPr>
          </a:p>
        </p:txBody>
      </p:sp>
      <p:grpSp>
        <p:nvGrpSpPr>
          <p:cNvPr id="51" name="Group 68"/>
          <p:cNvGrpSpPr/>
          <p:nvPr/>
        </p:nvGrpSpPr>
        <p:grpSpPr bwMode="auto">
          <a:xfrm>
            <a:off x="2127250" y="1611313"/>
            <a:ext cx="979488" cy="447675"/>
            <a:chOff x="1492" y="1538"/>
            <a:chExt cx="624" cy="240"/>
          </a:xfrm>
        </p:grpSpPr>
        <p:sp>
          <p:nvSpPr>
            <p:cNvPr id="1048727" name="Line 69"/>
            <p:cNvSpPr>
              <a:spLocks noChangeShapeType="1"/>
            </p:cNvSpPr>
            <p:nvPr/>
          </p:nvSpPr>
          <p:spPr bwMode="auto">
            <a:xfrm>
              <a:off x="1732" y="1538"/>
              <a:ext cx="384" cy="0"/>
            </a:xfrm>
            <a:prstGeom prst="line">
              <a:avLst/>
            </a:prstGeom>
            <a:noFill/>
            <a:ln w="12700">
              <a:solidFill>
                <a:schemeClr val="tx1"/>
              </a:solidFill>
              <a:round/>
              <a:headEnd/>
              <a:tailEnd/>
            </a:ln>
          </p:spPr>
          <p:txBody>
            <a:bodyPr/>
            <a:lstStyle/>
            <a:p>
              <a:endParaRPr lang="en-US"/>
            </a:p>
          </p:txBody>
        </p:sp>
        <p:sp>
          <p:nvSpPr>
            <p:cNvPr id="1048728" name="Line 70"/>
            <p:cNvSpPr>
              <a:spLocks noChangeShapeType="1"/>
            </p:cNvSpPr>
            <p:nvPr/>
          </p:nvSpPr>
          <p:spPr bwMode="auto">
            <a:xfrm flipV="1">
              <a:off x="1492" y="1538"/>
              <a:ext cx="240" cy="240"/>
            </a:xfrm>
            <a:prstGeom prst="line">
              <a:avLst/>
            </a:prstGeom>
            <a:noFill/>
            <a:ln w="12700">
              <a:solidFill>
                <a:schemeClr val="tx1"/>
              </a:solidFill>
              <a:round/>
              <a:headEnd/>
              <a:tailEnd/>
            </a:ln>
          </p:spPr>
          <p:txBody>
            <a:bodyPr/>
            <a:lstStyle/>
            <a:p>
              <a:endParaRPr lang="en-US"/>
            </a:p>
          </p:txBody>
        </p:sp>
      </p:grpSp>
      <p:grpSp>
        <p:nvGrpSpPr>
          <p:cNvPr id="52" name="Group 71"/>
          <p:cNvGrpSpPr/>
          <p:nvPr/>
        </p:nvGrpSpPr>
        <p:grpSpPr bwMode="auto">
          <a:xfrm>
            <a:off x="1981200" y="3990976"/>
            <a:ext cx="1119188" cy="558800"/>
            <a:chOff x="1444" y="3218"/>
            <a:chExt cx="672" cy="192"/>
          </a:xfrm>
        </p:grpSpPr>
        <p:sp>
          <p:nvSpPr>
            <p:cNvPr id="1048729" name="Line 72"/>
            <p:cNvSpPr>
              <a:spLocks noChangeShapeType="1"/>
            </p:cNvSpPr>
            <p:nvPr/>
          </p:nvSpPr>
          <p:spPr bwMode="auto">
            <a:xfrm>
              <a:off x="1732" y="3410"/>
              <a:ext cx="384" cy="0"/>
            </a:xfrm>
            <a:prstGeom prst="line">
              <a:avLst/>
            </a:prstGeom>
            <a:noFill/>
            <a:ln w="12700">
              <a:solidFill>
                <a:schemeClr val="tx1"/>
              </a:solidFill>
              <a:round/>
              <a:headEnd/>
              <a:tailEnd/>
            </a:ln>
          </p:spPr>
          <p:txBody>
            <a:bodyPr/>
            <a:lstStyle/>
            <a:p>
              <a:endParaRPr lang="en-US"/>
            </a:p>
          </p:txBody>
        </p:sp>
        <p:sp>
          <p:nvSpPr>
            <p:cNvPr id="1048730" name="Line 73"/>
            <p:cNvSpPr>
              <a:spLocks noChangeShapeType="1"/>
            </p:cNvSpPr>
            <p:nvPr/>
          </p:nvSpPr>
          <p:spPr bwMode="auto">
            <a:xfrm>
              <a:off x="1444" y="3218"/>
              <a:ext cx="288" cy="192"/>
            </a:xfrm>
            <a:prstGeom prst="line">
              <a:avLst/>
            </a:prstGeom>
            <a:noFill/>
            <a:ln w="12700">
              <a:solidFill>
                <a:schemeClr val="tx1"/>
              </a:solidFill>
              <a:round/>
              <a:headEnd/>
              <a:tailEnd/>
            </a:ln>
          </p:spPr>
          <p:txBody>
            <a:bodyPr/>
            <a:lstStyle/>
            <a:p>
              <a:endParaRPr lang="en-US"/>
            </a:p>
          </p:txBody>
        </p:sp>
      </p:grpSp>
      <p:sp>
        <p:nvSpPr>
          <p:cNvPr id="1048731" name="Oval 80"/>
          <p:cNvSpPr>
            <a:spLocks noChangeArrowheads="1"/>
          </p:cNvSpPr>
          <p:nvPr/>
        </p:nvSpPr>
        <p:spPr bwMode="gray">
          <a:xfrm>
            <a:off x="3062288" y="1500188"/>
            <a:ext cx="203200" cy="2047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19050">
            <a:solidFill>
              <a:srgbClr val="FFFFFF"/>
            </a:solidFill>
            <a:round/>
            <a:headEnd/>
            <a:tailEnd/>
          </a:ln>
        </p:spPr>
        <p:txBody>
          <a:bodyPr wrap="none" anchor="ctr"/>
          <a:lstStyle/>
          <a:p>
            <a:pPr fontAlgn="auto">
              <a:spcBef>
                <a:spcPts val="0"/>
              </a:spcBef>
              <a:spcAft>
                <a:spcPts val="0"/>
              </a:spcAft>
            </a:pPr>
            <a:endParaRPr lang="en-US">
              <a:latin typeface="+mn-lt"/>
              <a:cs typeface="+mn-cs"/>
            </a:endParaRPr>
          </a:p>
        </p:txBody>
      </p:sp>
      <p:sp>
        <p:nvSpPr>
          <p:cNvPr id="1048732" name="Oval 88"/>
          <p:cNvSpPr>
            <a:spLocks noChangeArrowheads="1"/>
          </p:cNvSpPr>
          <p:nvPr/>
        </p:nvSpPr>
        <p:spPr bwMode="gray">
          <a:xfrm>
            <a:off x="3074988" y="4462463"/>
            <a:ext cx="203200" cy="2047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19050">
            <a:solidFill>
              <a:srgbClr val="FFFFFF"/>
            </a:solidFill>
            <a:round/>
            <a:headEnd/>
            <a:tailEnd/>
          </a:ln>
        </p:spPr>
        <p:txBody>
          <a:bodyPr wrap="none" anchor="ctr"/>
          <a:lstStyle/>
          <a:p>
            <a:pPr fontAlgn="auto">
              <a:spcBef>
                <a:spcPts val="0"/>
              </a:spcBef>
              <a:spcAft>
                <a:spcPts val="0"/>
              </a:spcAft>
            </a:pPr>
            <a:endParaRPr lang="en-US">
              <a:latin typeface="+mn-lt"/>
              <a:cs typeface="+mn-cs"/>
            </a:endParaRPr>
          </a:p>
        </p:txBody>
      </p:sp>
      <p:sp>
        <p:nvSpPr>
          <p:cNvPr id="1048733" name="Line 65"/>
          <p:cNvSpPr>
            <a:spLocks noChangeShapeType="1"/>
          </p:cNvSpPr>
          <p:nvPr/>
        </p:nvSpPr>
        <p:spPr bwMode="auto">
          <a:xfrm flipV="1">
            <a:off x="2370138" y="2384426"/>
            <a:ext cx="769937" cy="1587"/>
          </a:xfrm>
          <a:prstGeom prst="line">
            <a:avLst/>
          </a:prstGeom>
          <a:noFill/>
          <a:ln w="12700">
            <a:solidFill>
              <a:schemeClr val="tx1"/>
            </a:solidFill>
            <a:round/>
            <a:headEnd/>
            <a:tailEnd/>
          </a:ln>
        </p:spPr>
        <p:txBody>
          <a:bodyPr/>
          <a:lstStyle/>
          <a:p>
            <a:endParaRPr lang="en-US"/>
          </a:p>
        </p:txBody>
      </p:sp>
      <p:sp>
        <p:nvSpPr>
          <p:cNvPr id="1048734" name="Line 66"/>
          <p:cNvSpPr>
            <a:spLocks noChangeShapeType="1"/>
          </p:cNvSpPr>
          <p:nvPr/>
        </p:nvSpPr>
        <p:spPr bwMode="auto">
          <a:xfrm>
            <a:off x="2528888" y="3135313"/>
            <a:ext cx="617537" cy="1588"/>
          </a:xfrm>
          <a:prstGeom prst="line">
            <a:avLst/>
          </a:prstGeom>
          <a:noFill/>
          <a:ln w="12700">
            <a:solidFill>
              <a:schemeClr val="tx1"/>
            </a:solidFill>
            <a:round/>
            <a:headEnd/>
            <a:tailEnd/>
          </a:ln>
        </p:spPr>
        <p:txBody>
          <a:bodyPr/>
          <a:lstStyle/>
          <a:p>
            <a:endParaRPr lang="en-US"/>
          </a:p>
        </p:txBody>
      </p:sp>
      <p:sp>
        <p:nvSpPr>
          <p:cNvPr id="1048735" name="Line 67"/>
          <p:cNvSpPr>
            <a:spLocks noChangeShapeType="1"/>
          </p:cNvSpPr>
          <p:nvPr/>
        </p:nvSpPr>
        <p:spPr bwMode="auto">
          <a:xfrm>
            <a:off x="2116138" y="3800476"/>
            <a:ext cx="1055687" cy="0"/>
          </a:xfrm>
          <a:prstGeom prst="line">
            <a:avLst/>
          </a:prstGeom>
          <a:noFill/>
          <a:ln w="12700">
            <a:solidFill>
              <a:schemeClr val="tx1"/>
            </a:solidFill>
            <a:round/>
            <a:headEnd/>
            <a:tailEnd/>
          </a:ln>
        </p:spPr>
        <p:txBody>
          <a:bodyPr/>
          <a:lstStyle/>
          <a:p>
            <a:endParaRPr lang="en-US"/>
          </a:p>
        </p:txBody>
      </p:sp>
      <p:sp>
        <p:nvSpPr>
          <p:cNvPr id="1048736" name="Oval 81"/>
          <p:cNvSpPr>
            <a:spLocks noChangeArrowheads="1"/>
          </p:cNvSpPr>
          <p:nvPr/>
        </p:nvSpPr>
        <p:spPr bwMode="gray">
          <a:xfrm>
            <a:off x="3074988" y="2265363"/>
            <a:ext cx="203200" cy="204788"/>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19050">
            <a:solidFill>
              <a:srgbClr val="FFFFFF"/>
            </a:solidFill>
            <a:round/>
            <a:headEnd/>
            <a:tailEnd/>
          </a:ln>
        </p:spPr>
        <p:txBody>
          <a:bodyPr wrap="none" anchor="ctr"/>
          <a:lstStyle/>
          <a:p>
            <a:pPr fontAlgn="auto">
              <a:spcBef>
                <a:spcPts val="0"/>
              </a:spcBef>
              <a:spcAft>
                <a:spcPts val="0"/>
              </a:spcAft>
            </a:pPr>
            <a:endParaRPr lang="en-US">
              <a:latin typeface="+mn-lt"/>
              <a:cs typeface="+mn-cs"/>
            </a:endParaRPr>
          </a:p>
        </p:txBody>
      </p:sp>
      <p:sp>
        <p:nvSpPr>
          <p:cNvPr id="1048737" name="Oval 82"/>
          <p:cNvSpPr>
            <a:spLocks noChangeArrowheads="1"/>
          </p:cNvSpPr>
          <p:nvPr/>
        </p:nvSpPr>
        <p:spPr bwMode="gray">
          <a:xfrm>
            <a:off x="3074988" y="3021013"/>
            <a:ext cx="203200" cy="2047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19050">
            <a:solidFill>
              <a:srgbClr val="FFFFFF"/>
            </a:solidFill>
            <a:round/>
            <a:headEnd/>
            <a:tailEnd/>
          </a:ln>
        </p:spPr>
        <p:txBody>
          <a:bodyPr wrap="none" anchor="ctr"/>
          <a:lstStyle/>
          <a:p>
            <a:pPr fontAlgn="auto">
              <a:spcBef>
                <a:spcPts val="0"/>
              </a:spcBef>
              <a:spcAft>
                <a:spcPts val="0"/>
              </a:spcAft>
            </a:pPr>
            <a:endParaRPr lang="en-US">
              <a:latin typeface="+mn-lt"/>
              <a:cs typeface="+mn-cs"/>
            </a:endParaRPr>
          </a:p>
        </p:txBody>
      </p:sp>
      <p:sp>
        <p:nvSpPr>
          <p:cNvPr id="1048738" name="Oval 85"/>
          <p:cNvSpPr>
            <a:spLocks noChangeArrowheads="1"/>
          </p:cNvSpPr>
          <p:nvPr/>
        </p:nvSpPr>
        <p:spPr bwMode="gray">
          <a:xfrm>
            <a:off x="3062288" y="3711576"/>
            <a:ext cx="203200" cy="204787"/>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19050">
            <a:solidFill>
              <a:srgbClr val="FFFFFF"/>
            </a:solidFill>
            <a:round/>
            <a:headEnd/>
            <a:tailEnd/>
          </a:ln>
        </p:spPr>
        <p:txBody>
          <a:bodyPr wrap="none" anchor="ctr"/>
          <a:lstStyle/>
          <a:p>
            <a:pPr fontAlgn="auto">
              <a:spcBef>
                <a:spcPts val="0"/>
              </a:spcBef>
              <a:spcAft>
                <a:spcPts val="0"/>
              </a:spcAft>
            </a:pPr>
            <a:endParaRPr lang="en-US">
              <a:latin typeface="+mn-lt"/>
              <a:cs typeface="+mn-cs"/>
            </a:endParaRPr>
          </a:p>
        </p:txBody>
      </p:sp>
      <p:grpSp>
        <p:nvGrpSpPr>
          <p:cNvPr id="53" name="Group 50"/>
          <p:cNvGrpSpPr/>
          <p:nvPr/>
        </p:nvGrpSpPr>
        <p:grpSpPr bwMode="auto">
          <a:xfrm>
            <a:off x="228600" y="1808163"/>
            <a:ext cx="2368550" cy="2365375"/>
            <a:chOff x="768" y="624"/>
            <a:chExt cx="1684" cy="1683"/>
          </a:xfrm>
        </p:grpSpPr>
        <p:sp>
          <p:nvSpPr>
            <p:cNvPr id="1048739" name="Oval 51"/>
            <p:cNvSpPr>
              <a:spLocks noChangeArrowheads="1"/>
            </p:cNvSpPr>
            <p:nvPr/>
          </p:nvSpPr>
          <p:spPr bwMode="gray">
            <a:xfrm>
              <a:off x="768" y="624"/>
              <a:ext cx="1684" cy="1683"/>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p:spPr>
          <p:txBody>
            <a:bodyPr wrap="none" anchor="ctr">
              <a:spAutoFit/>
            </a:bodyPr>
            <a:lstStyle/>
            <a:p>
              <a:endParaRPr lang="en-US"/>
            </a:p>
          </p:txBody>
        </p:sp>
        <p:sp>
          <p:nvSpPr>
            <p:cNvPr id="1048740" name="Oval 52"/>
            <p:cNvSpPr>
              <a:spLocks noChangeArrowheads="1"/>
            </p:cNvSpPr>
            <p:nvPr/>
          </p:nvSpPr>
          <p:spPr bwMode="gray">
            <a:xfrm>
              <a:off x="879" y="733"/>
              <a:ext cx="1461" cy="1463"/>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p:spPr>
          <p:txBody>
            <a:bodyPr anchor="ctr">
              <a:spAutoFit/>
            </a:bodyPr>
            <a:lstStyle/>
            <a:p>
              <a:endParaRPr lang="en-US"/>
            </a:p>
          </p:txBody>
        </p:sp>
        <p:sp>
          <p:nvSpPr>
            <p:cNvPr id="1048741" name="Oval 53"/>
            <p:cNvSpPr>
              <a:spLocks noChangeArrowheads="1"/>
            </p:cNvSpPr>
            <p:nvPr/>
          </p:nvSpPr>
          <p:spPr bwMode="gray">
            <a:xfrm>
              <a:off x="891" y="721"/>
              <a:ext cx="1461" cy="1462"/>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p:spPr>
          <p:txBody>
            <a:bodyPr anchor="ctr">
              <a:spAutoFit/>
            </a:bodyPr>
            <a:lstStyle/>
            <a:p>
              <a:endParaRPr lang="en-US"/>
            </a:p>
          </p:txBody>
        </p:sp>
        <p:sp>
          <p:nvSpPr>
            <p:cNvPr id="1048742" name="Oval 54"/>
            <p:cNvSpPr>
              <a:spLocks noChangeArrowheads="1"/>
            </p:cNvSpPr>
            <p:nvPr/>
          </p:nvSpPr>
          <p:spPr bwMode="gray">
            <a:xfrm>
              <a:off x="951" y="807"/>
              <a:ext cx="1317" cy="1316"/>
            </a:xfrm>
            <a:prstGeom prst="ellipse">
              <a:avLst/>
            </a:prstGeom>
            <a:solidFill>
              <a:srgbClr val="000000"/>
            </a:solidFill>
            <a:ln>
              <a:noFill/>
            </a:ln>
            <a:effectLst/>
          </p:spPr>
          <p:txBody>
            <a:bodyPr anchor="ctr">
              <a:spAutoFit/>
            </a:bodyPr>
            <a:lstStyle/>
            <a:p>
              <a:endParaRPr lang="en-US"/>
            </a:p>
          </p:txBody>
        </p:sp>
        <p:sp>
          <p:nvSpPr>
            <p:cNvPr id="1048743" name="Oval 55"/>
            <p:cNvSpPr>
              <a:spLocks noChangeArrowheads="1"/>
            </p:cNvSpPr>
            <p:nvPr/>
          </p:nvSpPr>
          <p:spPr bwMode="gray">
            <a:xfrm>
              <a:off x="972" y="828"/>
              <a:ext cx="1276" cy="1277"/>
            </a:xfrm>
            <a:prstGeom prst="ellipse">
              <a:avLst/>
            </a:prstGeom>
            <a:gradFill rotWithShape="1">
              <a:gsLst>
                <a:gs pos="0">
                  <a:srgbClr val="D6E1E2">
                    <a:gamma/>
                    <a:shade val="46275"/>
                    <a:invGamma/>
                  </a:srgbClr>
                </a:gs>
                <a:gs pos="100000">
                  <a:srgbClr val="D6E1E2"/>
                </a:gs>
              </a:gsLst>
              <a:lin ang="5400000" scaled="1"/>
            </a:gradFill>
            <a:ln>
              <a:noFill/>
            </a:ln>
            <a:effectLst/>
          </p:spPr>
          <p:txBody>
            <a:bodyPr vert="eaVert" wrap="none" anchor="ctr"/>
            <a:lstStyle/>
            <a:p>
              <a:endParaRPr lang="en-US"/>
            </a:p>
          </p:txBody>
        </p:sp>
        <p:sp>
          <p:nvSpPr>
            <p:cNvPr id="1048744" name="Oval 56"/>
            <p:cNvSpPr>
              <a:spLocks noChangeArrowheads="1"/>
            </p:cNvSpPr>
            <p:nvPr/>
          </p:nvSpPr>
          <p:spPr bwMode="gray">
            <a:xfrm>
              <a:off x="988" y="835"/>
              <a:ext cx="1246" cy="1246"/>
            </a:xfrm>
            <a:prstGeom prst="ellipse">
              <a:avLst/>
            </a:prstGeom>
            <a:gradFill rotWithShape="1">
              <a:gsLst>
                <a:gs pos="0">
                  <a:srgbClr val="D6E1E2">
                    <a:alpha val="0"/>
                  </a:srgbClr>
                </a:gs>
                <a:gs pos="100000">
                  <a:srgbClr val="D6E1E2">
                    <a:gamma/>
                    <a:tint val="34902"/>
                    <a:invGamma/>
                  </a:srgbClr>
                </a:gs>
              </a:gsLst>
              <a:lin ang="5400000" scaled="1"/>
            </a:gradFill>
            <a:ln>
              <a:noFill/>
            </a:ln>
            <a:effectLst/>
          </p:spPr>
          <p:txBody>
            <a:bodyPr vert="eaVert" wrap="none" anchor="ctr"/>
            <a:lstStyle/>
            <a:p>
              <a:endParaRPr lang="en-US"/>
            </a:p>
          </p:txBody>
        </p:sp>
        <p:sp>
          <p:nvSpPr>
            <p:cNvPr id="1048745" name="Oval 57"/>
            <p:cNvSpPr>
              <a:spLocks noChangeArrowheads="1"/>
            </p:cNvSpPr>
            <p:nvPr/>
          </p:nvSpPr>
          <p:spPr bwMode="gray">
            <a:xfrm>
              <a:off x="1002" y="847"/>
              <a:ext cx="1184" cy="1164"/>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p:spPr>
          <p:txBody>
            <a:bodyPr vert="eaVert" wrap="none" anchor="ctr"/>
            <a:lstStyle/>
            <a:p>
              <a:endParaRPr lang="en-US"/>
            </a:p>
          </p:txBody>
        </p:sp>
        <p:sp>
          <p:nvSpPr>
            <p:cNvPr id="1048746" name="Oval 58"/>
            <p:cNvSpPr>
              <a:spLocks noChangeArrowheads="1"/>
            </p:cNvSpPr>
            <p:nvPr/>
          </p:nvSpPr>
          <p:spPr bwMode="gray">
            <a:xfrm>
              <a:off x="1071" y="880"/>
              <a:ext cx="1053" cy="945"/>
            </a:xfrm>
            <a:prstGeom prst="ellipse">
              <a:avLst/>
            </a:prstGeom>
            <a:gradFill rotWithShape="1">
              <a:gsLst>
                <a:gs pos="0">
                  <a:srgbClr val="D6E1E2">
                    <a:gamma/>
                    <a:tint val="0"/>
                    <a:invGamma/>
                  </a:srgbClr>
                </a:gs>
                <a:gs pos="100000">
                  <a:srgbClr val="D6E1E2">
                    <a:alpha val="38000"/>
                  </a:srgbClr>
                </a:gs>
              </a:gsLst>
              <a:lin ang="5400000" scaled="1"/>
            </a:gradFill>
            <a:ln>
              <a:noFill/>
            </a:ln>
            <a:effectLst/>
          </p:spPr>
          <p:txBody>
            <a:bodyPr vert="eaVert" wrap="none" anchor="ctr"/>
            <a:lstStyle/>
            <a:p>
              <a:endParaRPr lang="en-US"/>
            </a:p>
          </p:txBody>
        </p:sp>
      </p:grpSp>
      <p:sp>
        <p:nvSpPr>
          <p:cNvPr id="1048747" name="Text Box 98"/>
          <p:cNvSpPr txBox="1">
            <a:spLocks noChangeArrowheads="1"/>
          </p:cNvSpPr>
          <p:nvPr/>
        </p:nvSpPr>
        <p:spPr bwMode="gray">
          <a:xfrm>
            <a:off x="463550" y="2493963"/>
            <a:ext cx="1831975" cy="802641"/>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sz="2400" b="1" i="1" dirty="0" smtClean="0">
                <a:solidFill>
                  <a:srgbClr val="000000"/>
                </a:solidFill>
              </a:rPr>
              <a:t>HEN PHẾ QUẢN</a:t>
            </a:r>
            <a:endParaRPr lang="en-US" altLang="en-US" sz="2800" b="1" i="1" dirty="0">
              <a:solidFill>
                <a:srgbClr val="000000"/>
              </a:solidFill>
            </a:endParaRPr>
          </a:p>
        </p:txBody>
      </p:sp>
      <p:sp>
        <p:nvSpPr>
          <p:cNvPr id="1048748" name="AutoShape 10"/>
          <p:cNvSpPr>
            <a:spLocks noChangeArrowheads="1"/>
          </p:cNvSpPr>
          <p:nvPr/>
        </p:nvSpPr>
        <p:spPr bwMode="auto">
          <a:xfrm>
            <a:off x="0" y="4028683"/>
            <a:ext cx="8839200" cy="3627437"/>
          </a:xfrm>
          <a:prstGeom prst="roundRect">
            <a:avLst>
              <a:gd name="adj" fmla="val 16667"/>
            </a:avLst>
          </a:prstGeom>
          <a:noFill/>
          <a:ln>
            <a:noFill/>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1800" b="1" dirty="0" err="1" smtClean="0"/>
              <a:t>Định</a:t>
            </a:r>
            <a:r>
              <a:rPr lang="en-US" sz="1800" b="1" dirty="0" smtClean="0"/>
              <a:t> </a:t>
            </a:r>
            <a:r>
              <a:rPr lang="en-US" sz="1800" b="1" dirty="0" err="1"/>
              <a:t>nghĩa</a:t>
            </a:r>
            <a:r>
              <a:rPr lang="en-US" sz="1800" b="1" dirty="0"/>
              <a:t> HPQ (hen </a:t>
            </a:r>
            <a:r>
              <a:rPr lang="en-US" sz="1800" b="1" dirty="0" err="1"/>
              <a:t>phế</a:t>
            </a:r>
            <a:r>
              <a:rPr lang="en-US" sz="1800" b="1" dirty="0"/>
              <a:t> </a:t>
            </a:r>
            <a:r>
              <a:rPr lang="en-US" sz="1800" b="1" dirty="0" err="1"/>
              <a:t>quản</a:t>
            </a:r>
            <a:r>
              <a:rPr lang="en-US" sz="1800" b="1" dirty="0"/>
              <a:t>) </a:t>
            </a:r>
            <a:r>
              <a:rPr lang="en-US" sz="1800" b="1" dirty="0" err="1"/>
              <a:t>theo</a:t>
            </a:r>
            <a:r>
              <a:rPr lang="en-US" sz="1800" b="1" dirty="0"/>
              <a:t> GINA </a:t>
            </a:r>
            <a:r>
              <a:rPr lang="en-US" sz="1800" b="1" dirty="0" smtClean="0"/>
              <a:t>2014</a:t>
            </a:r>
          </a:p>
          <a:p>
            <a:r>
              <a:rPr lang="vi-VN" sz="1800" dirty="0"/>
              <a:t>Hen là một bệnh </a:t>
            </a:r>
            <a:r>
              <a:rPr lang="en-US" sz="1800" dirty="0" err="1" smtClean="0"/>
              <a:t>lí</a:t>
            </a:r>
            <a:r>
              <a:rPr lang="vi-VN" sz="1800" dirty="0" smtClean="0"/>
              <a:t> </a:t>
            </a:r>
            <a:r>
              <a:rPr lang="vi-VN" sz="1800" dirty="0"/>
              <a:t>đa </a:t>
            </a:r>
            <a:r>
              <a:rPr lang="vi-VN" sz="1800" dirty="0" smtClean="0"/>
              <a:t>dạng</a:t>
            </a:r>
            <a:r>
              <a:rPr lang="en-US" sz="1800" dirty="0" smtClean="0"/>
              <a:t>, </a:t>
            </a:r>
            <a:r>
              <a:rPr lang="vi-VN" sz="1800" dirty="0" smtClean="0"/>
              <a:t>đặc </a:t>
            </a:r>
            <a:r>
              <a:rPr lang="vi-VN" sz="1800" dirty="0"/>
              <a:t>điểm là viêm đường thở mạn tính. </a:t>
            </a:r>
            <a:endParaRPr lang="en-US" sz="1800" dirty="0" smtClean="0"/>
          </a:p>
          <a:p>
            <a:r>
              <a:rPr lang="vi-VN" sz="1800" dirty="0" smtClean="0"/>
              <a:t>Hen </a:t>
            </a:r>
            <a:r>
              <a:rPr lang="vi-VN" sz="1800" dirty="0"/>
              <a:t>được định nghĩa bởi sự hiện diện </a:t>
            </a:r>
            <a:r>
              <a:rPr lang="vi-VN" sz="1800" dirty="0" smtClean="0"/>
              <a:t>của </a:t>
            </a:r>
            <a:r>
              <a:rPr lang="vi-VN" sz="1800" dirty="0"/>
              <a:t>bệnh sử có các triệu </a:t>
            </a:r>
            <a:endParaRPr lang="en-US" sz="1800" dirty="0" smtClean="0"/>
          </a:p>
          <a:p>
            <a:r>
              <a:rPr lang="vi-VN" sz="1800" dirty="0" smtClean="0"/>
              <a:t>chứng </a:t>
            </a:r>
            <a:r>
              <a:rPr lang="vi-VN" sz="1800" dirty="0"/>
              <a:t>hô </a:t>
            </a:r>
            <a:r>
              <a:rPr lang="vi-VN" sz="1800" dirty="0" smtClean="0"/>
              <a:t>hấpnhư </a:t>
            </a:r>
            <a:r>
              <a:rPr lang="vi-VN" sz="1800" dirty="0"/>
              <a:t>khò khè, khó thở, nặng ngực và </a:t>
            </a:r>
            <a:r>
              <a:rPr lang="vi-VN" sz="1800" dirty="0" smtClean="0"/>
              <a:t>ho,</a:t>
            </a:r>
            <a:r>
              <a:rPr lang="en-US" sz="1800" dirty="0"/>
              <a:t> </a:t>
            </a:r>
            <a:r>
              <a:rPr lang="vi-VN" sz="1800" dirty="0" smtClean="0"/>
              <a:t>các triệu </a:t>
            </a:r>
            <a:endParaRPr lang="en-US" sz="1800" dirty="0" smtClean="0"/>
          </a:p>
          <a:p>
            <a:r>
              <a:rPr lang="vi-VN" sz="1800" dirty="0" smtClean="0"/>
              <a:t>chứng </a:t>
            </a:r>
            <a:r>
              <a:rPr lang="vi-VN" sz="1800" dirty="0"/>
              <a:t>này thay đổi theo </a:t>
            </a:r>
            <a:r>
              <a:rPr lang="vi-VN" sz="1800" dirty="0" smtClean="0"/>
              <a:t>thờigian </a:t>
            </a:r>
            <a:r>
              <a:rPr lang="vi-VN" sz="1800" dirty="0"/>
              <a:t>và về cường độ, cùng với sự </a:t>
            </a:r>
            <a:endParaRPr lang="en-US" sz="1800" dirty="0" smtClean="0"/>
          </a:p>
          <a:p>
            <a:r>
              <a:rPr lang="vi-VN" sz="1800" dirty="0" smtClean="0"/>
              <a:t>giới </a:t>
            </a:r>
            <a:r>
              <a:rPr lang="vi-VN" sz="1800" dirty="0"/>
              <a:t>hạn luồng khí thở ra dao </a:t>
            </a:r>
            <a:r>
              <a:rPr lang="vi-VN" sz="1800" dirty="0" smtClean="0"/>
              <a:t>động</a:t>
            </a:r>
            <a:r>
              <a:rPr lang="en-US" sz="1800" dirty="0" smtClean="0"/>
              <a:t>.</a:t>
            </a:r>
            <a:endParaRPr lang="en-US" altLang="en-US" sz="1800" b="1" dirty="0">
              <a:solidFill>
                <a:srgbClr val="000000"/>
              </a:solidFill>
            </a:endParaRPr>
          </a:p>
        </p:txBody>
      </p:sp>
      <p:sp>
        <p:nvSpPr>
          <p:cNvPr id="1048749" name="TextBox 1"/>
          <p:cNvSpPr txBox="1"/>
          <p:nvPr/>
        </p:nvSpPr>
        <p:spPr>
          <a:xfrm>
            <a:off x="1295400" y="679938"/>
            <a:ext cx="3276600"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1.1 </a:t>
            </a:r>
            <a:r>
              <a:rPr lang="en-US" sz="2400" b="1" dirty="0" err="1" smtClean="0">
                <a:solidFill>
                  <a:srgbClr val="FF0000"/>
                </a:solidFill>
                <a:latin typeface="Times New Roman" panose="02020603050405020304" pitchFamily="18" charset="0"/>
                <a:cs typeface="Times New Roman" panose="02020603050405020304" pitchFamily="18" charset="0"/>
              </a:rPr>
              <a:t>Định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nghĩa</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2097170" name="Picture 2"/>
          <p:cNvPicPr>
            <a:picLocks noChangeAspect="1" noChangeArrowheads="1"/>
          </p:cNvPicPr>
          <p:nvPr/>
        </p:nvPicPr>
        <p:blipFill>
          <a:blip r:embed="rId2" cstate="print"/>
          <a:srcRect/>
          <a:stretch>
            <a:fillRect/>
          </a:stretch>
        </p:blipFill>
        <p:spPr bwMode="auto">
          <a:xfrm>
            <a:off x="6943725" y="5486400"/>
            <a:ext cx="2200275" cy="131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0" name="AutoShape 21"/>
          <p:cNvSpPr>
            <a:spLocks noChangeArrowheads="1"/>
          </p:cNvSpPr>
          <p:nvPr/>
        </p:nvSpPr>
        <p:spPr bwMode="gray">
          <a:xfrm rot="5400000">
            <a:off x="-2133600" y="1524000"/>
            <a:ext cx="4430713" cy="4430713"/>
          </a:xfrm>
          <a:custGeom>
            <a:avLst/>
            <a:gdLst>
              <a:gd name="G0" fmla="+- 10527 0 0"/>
              <a:gd name="G1" fmla="+- 11670910 0 0"/>
              <a:gd name="G2" fmla="+- 0 0 11670910"/>
              <a:gd name="T0" fmla="*/ 0 256 1"/>
              <a:gd name="T1" fmla="*/ 180 256 1"/>
              <a:gd name="G3" fmla="+- 11670910 T0 T1"/>
              <a:gd name="T2" fmla="*/ 0 256 1"/>
              <a:gd name="T3" fmla="*/ 90 256 1"/>
              <a:gd name="G4" fmla="+- 11670910 T2 T3"/>
              <a:gd name="G5" fmla="*/ G4 2 1"/>
              <a:gd name="T4" fmla="*/ 90 256 1"/>
              <a:gd name="T5" fmla="*/ 0 256 1"/>
              <a:gd name="G6" fmla="+- 11670910 T4 T5"/>
              <a:gd name="G7" fmla="*/ G6 2 1"/>
              <a:gd name="G8" fmla="abs 1167091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27"/>
              <a:gd name="G18" fmla="*/ 10527 1 2"/>
              <a:gd name="G19" fmla="+- G18 5400 0"/>
              <a:gd name="G20" fmla="cos G19 11670910"/>
              <a:gd name="G21" fmla="sin G19 11670910"/>
              <a:gd name="G22" fmla="+- G20 10800 0"/>
              <a:gd name="G23" fmla="+- G21 10800 0"/>
              <a:gd name="G24" fmla="+- 10800 0 G20"/>
              <a:gd name="G25" fmla="+- 10527 10800 0"/>
              <a:gd name="G26" fmla="?: G9 G17 G25"/>
              <a:gd name="G27" fmla="?: G9 0 21600"/>
              <a:gd name="G28" fmla="cos 10800 11670910"/>
              <a:gd name="G29" fmla="sin 10800 11670910"/>
              <a:gd name="G30" fmla="sin 10527 11670910"/>
              <a:gd name="G31" fmla="+- G28 10800 0"/>
              <a:gd name="G32" fmla="+- G29 10800 0"/>
              <a:gd name="G33" fmla="+- G30 10800 0"/>
              <a:gd name="G34" fmla="?: G4 0 G31"/>
              <a:gd name="G35" fmla="?: 11670910 G34 0"/>
              <a:gd name="G36" fmla="?: G6 G35 G31"/>
              <a:gd name="G37" fmla="+- 21600 0 G36"/>
              <a:gd name="G38" fmla="?: G4 0 G33"/>
              <a:gd name="G39" fmla="?: 11670910 G38 G32"/>
              <a:gd name="G40" fmla="?: G6 G39 0"/>
              <a:gd name="G41" fmla="?: G4 G32 21600"/>
              <a:gd name="G42" fmla="?: G6 G41 G33"/>
              <a:gd name="T12" fmla="*/ 10800 w 21600"/>
              <a:gd name="T13" fmla="*/ 0 h 21600"/>
              <a:gd name="T14" fmla="*/ 141 w 21600"/>
              <a:gd name="T15" fmla="*/ 11156 h 21600"/>
              <a:gd name="T16" fmla="*/ 10800 w 21600"/>
              <a:gd name="T17" fmla="*/ 273 h 21600"/>
              <a:gd name="T18" fmla="*/ 21459 w 21600"/>
              <a:gd name="T19" fmla="*/ 1115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78" y="11151"/>
                </a:moveTo>
                <a:cubicBezTo>
                  <a:pt x="274" y="11034"/>
                  <a:pt x="273" y="10917"/>
                  <a:pt x="273" y="10800"/>
                </a:cubicBezTo>
                <a:cubicBezTo>
                  <a:pt x="273" y="4986"/>
                  <a:pt x="4986" y="273"/>
                  <a:pt x="10800" y="273"/>
                </a:cubicBezTo>
                <a:cubicBezTo>
                  <a:pt x="16613" y="273"/>
                  <a:pt x="21327" y="4986"/>
                  <a:pt x="21327" y="10800"/>
                </a:cubicBezTo>
                <a:cubicBezTo>
                  <a:pt x="21327" y="10917"/>
                  <a:pt x="21325" y="11034"/>
                  <a:pt x="21321" y="11151"/>
                </a:cubicBezTo>
                <a:lnTo>
                  <a:pt x="21593" y="11161"/>
                </a:lnTo>
                <a:cubicBezTo>
                  <a:pt x="21597" y="11040"/>
                  <a:pt x="21600" y="10920"/>
                  <a:pt x="21600" y="10800"/>
                </a:cubicBezTo>
                <a:cubicBezTo>
                  <a:pt x="21600" y="4835"/>
                  <a:pt x="16764" y="0"/>
                  <a:pt x="10800" y="0"/>
                </a:cubicBezTo>
                <a:cubicBezTo>
                  <a:pt x="4835" y="0"/>
                  <a:pt x="0" y="4835"/>
                  <a:pt x="0" y="10800"/>
                </a:cubicBezTo>
                <a:cubicBezTo>
                  <a:pt x="-1" y="10920"/>
                  <a:pt x="2" y="11040"/>
                  <a:pt x="6" y="11161"/>
                </a:cubicBezTo>
                <a:close/>
              </a:path>
            </a:pathLst>
          </a:custGeom>
          <a:gradFill rotWithShape="0">
            <a:gsLst>
              <a:gs pos="0">
                <a:schemeClr val="hlink">
                  <a:gamma/>
                  <a:tint val="0"/>
                  <a:invGamma/>
                  <a:alpha val="0"/>
                </a:schemeClr>
              </a:gs>
              <a:gs pos="100000">
                <a:schemeClr val="hlink"/>
              </a:gs>
            </a:gsLst>
            <a:lin ang="0" scaled="1"/>
          </a:gradFill>
          <a:ln>
            <a:noFill/>
          </a:ln>
          <a:effectLst/>
        </p:spPr>
        <p:txBody>
          <a:bodyPr wrap="none" anchor="ctr"/>
          <a:lstStyle/>
          <a:p>
            <a:endParaRPr lang="en-US"/>
          </a:p>
        </p:txBody>
      </p:sp>
      <p:sp>
        <p:nvSpPr>
          <p:cNvPr id="1048751" name="AutoShape 22"/>
          <p:cNvSpPr>
            <a:spLocks noChangeArrowheads="1"/>
          </p:cNvSpPr>
          <p:nvPr/>
        </p:nvSpPr>
        <p:spPr bwMode="gray">
          <a:xfrm rot="5400000">
            <a:off x="-1802607" y="1776108"/>
            <a:ext cx="3768725" cy="3767138"/>
          </a:xfrm>
          <a:custGeom>
            <a:avLst/>
            <a:gdLst>
              <a:gd name="G0" fmla="+- 744 0 0"/>
              <a:gd name="G1" fmla="+- 11756105 0 0"/>
              <a:gd name="G2" fmla="+- 0 0 11756105"/>
              <a:gd name="T0" fmla="*/ 0 256 1"/>
              <a:gd name="T1" fmla="*/ 180 256 1"/>
              <a:gd name="G3" fmla="+- 11756105 T0 T1"/>
              <a:gd name="T2" fmla="*/ 0 256 1"/>
              <a:gd name="T3" fmla="*/ 90 256 1"/>
              <a:gd name="G4" fmla="+- 11756105 T2 T3"/>
              <a:gd name="G5" fmla="*/ G4 2 1"/>
              <a:gd name="T4" fmla="*/ 90 256 1"/>
              <a:gd name="T5" fmla="*/ 0 256 1"/>
              <a:gd name="G6" fmla="+- 11756105 T4 T5"/>
              <a:gd name="G7" fmla="*/ G6 2 1"/>
              <a:gd name="G8" fmla="abs 11756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4"/>
              <a:gd name="G18" fmla="*/ 744 1 2"/>
              <a:gd name="G19" fmla="+- G18 5400 0"/>
              <a:gd name="G20" fmla="cos G19 11756105"/>
              <a:gd name="G21" fmla="sin G19 11756105"/>
              <a:gd name="G22" fmla="+- G20 10800 0"/>
              <a:gd name="G23" fmla="+- G21 10800 0"/>
              <a:gd name="G24" fmla="+- 10800 0 G20"/>
              <a:gd name="G25" fmla="+- 744 10800 0"/>
              <a:gd name="G26" fmla="?: G9 G17 G25"/>
              <a:gd name="G27" fmla="?: G9 0 21600"/>
              <a:gd name="G28" fmla="cos 10800 11756105"/>
              <a:gd name="G29" fmla="sin 10800 11756105"/>
              <a:gd name="G30" fmla="sin 744 11756105"/>
              <a:gd name="G31" fmla="+- G28 10800 0"/>
              <a:gd name="G32" fmla="+- G29 10800 0"/>
              <a:gd name="G33" fmla="+- G30 10800 0"/>
              <a:gd name="G34" fmla="?: G4 0 G31"/>
              <a:gd name="G35" fmla="?: 11756105 G34 0"/>
              <a:gd name="G36" fmla="?: G6 G35 G31"/>
              <a:gd name="G37" fmla="+- 21600 0 G36"/>
              <a:gd name="G38" fmla="?: G4 0 G33"/>
              <a:gd name="G39" fmla="?: 11756105 G38 G32"/>
              <a:gd name="G40" fmla="?: G6 G39 0"/>
              <a:gd name="G41" fmla="?: G4 G32 21600"/>
              <a:gd name="G42" fmla="?: G6 G41 G33"/>
              <a:gd name="T12" fmla="*/ 10800 w 21600"/>
              <a:gd name="T13" fmla="*/ 0 h 21600"/>
              <a:gd name="T14" fmla="*/ 5028 w 21600"/>
              <a:gd name="T15" fmla="*/ 10862 h 21600"/>
              <a:gd name="T16" fmla="*/ 10800 w 21600"/>
              <a:gd name="T17" fmla="*/ 10056 h 21600"/>
              <a:gd name="T18" fmla="*/ 16572 w 21600"/>
              <a:gd name="T19" fmla="*/ 1086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4"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1" y="10838"/>
                  <a:pt x="0" y="10877"/>
                  <a:pt x="0" y="10916"/>
                </a:cubicBezTo>
                <a:close/>
              </a:path>
            </a:pathLst>
          </a:custGeom>
          <a:solidFill>
            <a:schemeClr val="accent1"/>
          </a:solidFill>
          <a:ln>
            <a:noFill/>
          </a:ln>
          <a:effectLst/>
        </p:spPr>
        <p:txBody>
          <a:bodyPr wrap="none" anchor="ctr"/>
          <a:lstStyle/>
          <a:p>
            <a:endParaRPr lang="en-US"/>
          </a:p>
        </p:txBody>
      </p:sp>
      <p:grpSp>
        <p:nvGrpSpPr>
          <p:cNvPr id="55" name="Group 23"/>
          <p:cNvGrpSpPr/>
          <p:nvPr/>
        </p:nvGrpSpPr>
        <p:grpSpPr bwMode="auto">
          <a:xfrm>
            <a:off x="1317625" y="1660525"/>
            <a:ext cx="5835650" cy="538163"/>
            <a:chOff x="980" y="1245"/>
            <a:chExt cx="3676" cy="339"/>
          </a:xfrm>
        </p:grpSpPr>
        <p:sp>
          <p:nvSpPr>
            <p:cNvPr id="1048752" name="AutoShape 24"/>
            <p:cNvSpPr>
              <a:spLocks noChangeArrowheads="1"/>
            </p:cNvSpPr>
            <p:nvPr/>
          </p:nvSpPr>
          <p:spPr bwMode="gray">
            <a:xfrm>
              <a:off x="1163" y="1245"/>
              <a:ext cx="3493" cy="334"/>
            </a:xfrm>
            <a:prstGeom prst="roundRect">
              <a:avLst>
                <a:gd name="adj" fmla="val 50000"/>
              </a:avLst>
            </a:prstGeom>
            <a:gradFill rotWithShape="0">
              <a:gsLst>
                <a:gs pos="0">
                  <a:schemeClr val="hlink"/>
                </a:gs>
                <a:gs pos="100000">
                  <a:schemeClr val="hlink">
                    <a:gamma/>
                    <a:tint val="72549"/>
                    <a:invGamma/>
                    <a:alpha val="0"/>
                  </a:schemeClr>
                </a:gs>
              </a:gsLst>
              <a:lin ang="0" scaled="1"/>
            </a:gradFill>
            <a:ln>
              <a:noFill/>
            </a:ln>
            <a:effectLst/>
          </p:spPr>
          <p:txBody>
            <a:bodyPr wrap="none" anchor="ctr"/>
            <a:lstStyle/>
            <a:p>
              <a:endParaRPr lang="en-US"/>
            </a:p>
          </p:txBody>
        </p:sp>
        <p:grpSp>
          <p:nvGrpSpPr>
            <p:cNvPr id="56" name="Group 25"/>
            <p:cNvGrpSpPr/>
            <p:nvPr/>
          </p:nvGrpSpPr>
          <p:grpSpPr bwMode="auto">
            <a:xfrm>
              <a:off x="980" y="1268"/>
              <a:ext cx="316" cy="316"/>
              <a:chOff x="980" y="1412"/>
              <a:chExt cx="316" cy="316"/>
            </a:xfrm>
          </p:grpSpPr>
          <p:sp>
            <p:nvSpPr>
              <p:cNvPr id="1048753" name="Oval 26"/>
              <p:cNvSpPr>
                <a:spLocks noChangeArrowheads="1"/>
              </p:cNvSpPr>
              <p:nvPr/>
            </p:nvSpPr>
            <p:spPr bwMode="gray">
              <a:xfrm>
                <a:off x="980" y="1412"/>
                <a:ext cx="316" cy="316"/>
              </a:xfrm>
              <a:prstGeom prst="ellipse">
                <a:avLst/>
              </a:prstGeom>
              <a:solidFill>
                <a:schemeClr val="hlink"/>
              </a:solidFill>
              <a:ln>
                <a:noFill/>
              </a:ln>
              <a:effectLst/>
            </p:spPr>
            <p:txBody>
              <a:bodyPr wrap="none" anchor="ctr"/>
              <a:lstStyle/>
              <a:p>
                <a:endParaRPr lang="en-US"/>
              </a:p>
            </p:txBody>
          </p:sp>
          <p:sp>
            <p:nvSpPr>
              <p:cNvPr id="1048754" name="Oval 27"/>
              <p:cNvSpPr>
                <a:spLocks noChangeArrowheads="1"/>
              </p:cNvSpPr>
              <p:nvPr/>
            </p:nvSpPr>
            <p:spPr bwMode="gray">
              <a:xfrm>
                <a:off x="1028" y="1461"/>
                <a:ext cx="220" cy="220"/>
              </a:xfrm>
              <a:prstGeom prst="ellipse">
                <a:avLst/>
              </a:prstGeom>
              <a:solidFill>
                <a:srgbClr val="FFFFFF"/>
              </a:solidFill>
              <a:ln>
                <a:noFill/>
              </a:ln>
              <a:effectLst/>
            </p:spPr>
            <p:txBody>
              <a:bodyPr wrap="none" anchor="ctr"/>
              <a:lstStyle/>
              <a:p>
                <a:endParaRPr lang="en-US"/>
              </a:p>
            </p:txBody>
          </p:sp>
        </p:grpSp>
        <p:sp>
          <p:nvSpPr>
            <p:cNvPr id="1048755" name="Text Box 28"/>
            <p:cNvSpPr txBox="1">
              <a:spLocks noChangeArrowheads="1"/>
            </p:cNvSpPr>
            <p:nvPr/>
          </p:nvSpPr>
          <p:spPr bwMode="gray">
            <a:xfrm>
              <a:off x="1035" y="1317"/>
              <a:ext cx="164" cy="146"/>
            </a:xfrm>
            <a:prstGeom prst="rect">
              <a:avLst/>
            </a:prstGeom>
            <a:noFill/>
            <a:ln>
              <a:noFill/>
            </a:ln>
            <a:effectLst/>
          </p:spPr>
          <p:txBody>
            <a:bodyPr wrap="none">
              <a:spAutoFit/>
            </a:bodyPr>
            <a:lstStyle/>
            <a:p>
              <a:pPr eaLnBrk="0" hangingPunct="0"/>
              <a:r>
                <a:rPr lang="en-US" altLang="en-US" b="1">
                  <a:solidFill>
                    <a:srgbClr val="000000"/>
                  </a:solidFill>
                </a:rPr>
                <a:t>1</a:t>
              </a:r>
            </a:p>
          </p:txBody>
        </p:sp>
      </p:grpSp>
      <p:grpSp>
        <p:nvGrpSpPr>
          <p:cNvPr id="57" name="Group 30"/>
          <p:cNvGrpSpPr/>
          <p:nvPr/>
        </p:nvGrpSpPr>
        <p:grpSpPr bwMode="auto">
          <a:xfrm>
            <a:off x="1828800" y="2362200"/>
            <a:ext cx="5791200" cy="539750"/>
            <a:chOff x="1200" y="1704"/>
            <a:chExt cx="3648" cy="340"/>
          </a:xfrm>
        </p:grpSpPr>
        <p:sp>
          <p:nvSpPr>
            <p:cNvPr id="1048756" name="AutoShape 31"/>
            <p:cNvSpPr>
              <a:spLocks noChangeArrowheads="1"/>
            </p:cNvSpPr>
            <p:nvPr/>
          </p:nvSpPr>
          <p:spPr bwMode="gray">
            <a:xfrm>
              <a:off x="1417" y="1704"/>
              <a:ext cx="3431" cy="333"/>
            </a:xfrm>
            <a:prstGeom prst="roundRect">
              <a:avLst>
                <a:gd name="adj" fmla="val 50000"/>
              </a:avLst>
            </a:prstGeom>
            <a:gradFill rotWithShape="0">
              <a:gsLst>
                <a:gs pos="0">
                  <a:schemeClr val="accent2"/>
                </a:gs>
                <a:gs pos="100000">
                  <a:schemeClr val="accent2">
                    <a:gamma/>
                    <a:tint val="96863"/>
                    <a:invGamma/>
                    <a:alpha val="0"/>
                  </a:schemeClr>
                </a:gs>
              </a:gsLst>
              <a:lin ang="0" scaled="1"/>
            </a:gradFill>
            <a:ln>
              <a:noFill/>
            </a:ln>
            <a:effectLst/>
          </p:spPr>
          <p:txBody>
            <a:bodyPr wrap="none" anchor="ctr"/>
            <a:lstStyle/>
            <a:p>
              <a:endParaRPr lang="en-US"/>
            </a:p>
          </p:txBody>
        </p:sp>
        <p:grpSp>
          <p:nvGrpSpPr>
            <p:cNvPr id="58" name="Group 33"/>
            <p:cNvGrpSpPr/>
            <p:nvPr/>
          </p:nvGrpSpPr>
          <p:grpSpPr bwMode="auto">
            <a:xfrm>
              <a:off x="1200" y="1728"/>
              <a:ext cx="316" cy="316"/>
              <a:chOff x="980" y="1412"/>
              <a:chExt cx="316" cy="316"/>
            </a:xfrm>
          </p:grpSpPr>
          <p:sp>
            <p:nvSpPr>
              <p:cNvPr id="1048757" name="Oval 34"/>
              <p:cNvSpPr>
                <a:spLocks noChangeArrowheads="1"/>
              </p:cNvSpPr>
              <p:nvPr/>
            </p:nvSpPr>
            <p:spPr bwMode="gray">
              <a:xfrm>
                <a:off x="980" y="1412"/>
                <a:ext cx="316" cy="316"/>
              </a:xfrm>
              <a:prstGeom prst="ellipse">
                <a:avLst/>
              </a:prstGeom>
              <a:solidFill>
                <a:schemeClr val="accent2"/>
              </a:solidFill>
              <a:ln>
                <a:noFill/>
              </a:ln>
              <a:effectLst/>
            </p:spPr>
            <p:txBody>
              <a:bodyPr wrap="none" anchor="ctr"/>
              <a:lstStyle/>
              <a:p>
                <a:endParaRPr lang="en-US"/>
              </a:p>
            </p:txBody>
          </p:sp>
          <p:sp>
            <p:nvSpPr>
              <p:cNvPr id="1048758" name="Oval 35"/>
              <p:cNvSpPr>
                <a:spLocks noChangeArrowheads="1"/>
              </p:cNvSpPr>
              <p:nvPr/>
            </p:nvSpPr>
            <p:spPr bwMode="gray">
              <a:xfrm>
                <a:off x="1028" y="1461"/>
                <a:ext cx="220" cy="220"/>
              </a:xfrm>
              <a:prstGeom prst="ellipse">
                <a:avLst/>
              </a:prstGeom>
              <a:solidFill>
                <a:srgbClr val="FFFFFF"/>
              </a:solidFill>
              <a:ln>
                <a:noFill/>
              </a:ln>
              <a:effectLst/>
            </p:spPr>
            <p:txBody>
              <a:bodyPr wrap="none" anchor="ctr"/>
              <a:lstStyle/>
              <a:p>
                <a:endParaRPr lang="en-US"/>
              </a:p>
            </p:txBody>
          </p:sp>
        </p:grpSp>
        <p:sp>
          <p:nvSpPr>
            <p:cNvPr id="1048759" name="Text Box 36"/>
            <p:cNvSpPr txBox="1">
              <a:spLocks noChangeArrowheads="1"/>
            </p:cNvSpPr>
            <p:nvPr/>
          </p:nvSpPr>
          <p:spPr bwMode="gray">
            <a:xfrm>
              <a:off x="1257" y="1776"/>
              <a:ext cx="164" cy="146"/>
            </a:xfrm>
            <a:prstGeom prst="rect">
              <a:avLst/>
            </a:prstGeom>
            <a:noFill/>
            <a:ln>
              <a:noFill/>
            </a:ln>
            <a:effectLst/>
          </p:spPr>
          <p:txBody>
            <a:bodyPr wrap="none">
              <a:spAutoFit/>
            </a:bodyPr>
            <a:lstStyle/>
            <a:p>
              <a:pPr eaLnBrk="0" hangingPunct="0"/>
              <a:r>
                <a:rPr lang="en-US" altLang="en-US" b="1">
                  <a:solidFill>
                    <a:srgbClr val="000000"/>
                  </a:solidFill>
                </a:rPr>
                <a:t>2</a:t>
              </a:r>
            </a:p>
          </p:txBody>
        </p:sp>
      </p:grpSp>
      <p:grpSp>
        <p:nvGrpSpPr>
          <p:cNvPr id="59" name="Group 37"/>
          <p:cNvGrpSpPr/>
          <p:nvPr/>
        </p:nvGrpSpPr>
        <p:grpSpPr bwMode="auto">
          <a:xfrm>
            <a:off x="2046288" y="3272509"/>
            <a:ext cx="5878512" cy="613691"/>
            <a:chOff x="1289" y="2160"/>
            <a:chExt cx="3703" cy="339"/>
          </a:xfrm>
        </p:grpSpPr>
        <p:sp>
          <p:nvSpPr>
            <p:cNvPr id="1048760" name="AutoShape 38"/>
            <p:cNvSpPr>
              <a:spLocks noChangeArrowheads="1"/>
            </p:cNvSpPr>
            <p:nvPr/>
          </p:nvSpPr>
          <p:spPr bwMode="gray">
            <a:xfrm>
              <a:off x="1472" y="2160"/>
              <a:ext cx="3520" cy="334"/>
            </a:xfrm>
            <a:prstGeom prst="roundRect">
              <a:avLst>
                <a:gd name="adj" fmla="val 50000"/>
              </a:avLst>
            </a:prstGeom>
            <a:gradFill rotWithShape="0">
              <a:gsLst>
                <a:gs pos="0">
                  <a:schemeClr val="hlink"/>
                </a:gs>
                <a:gs pos="100000">
                  <a:schemeClr val="hlink">
                    <a:gamma/>
                    <a:tint val="0"/>
                    <a:invGamma/>
                    <a:alpha val="0"/>
                  </a:schemeClr>
                </a:gs>
              </a:gsLst>
              <a:lin ang="0" scaled="1"/>
            </a:gradFill>
            <a:ln>
              <a:noFill/>
            </a:ln>
            <a:effectLst/>
          </p:spPr>
          <p:txBody>
            <a:bodyPr wrap="none" anchor="ctr"/>
            <a:lstStyle/>
            <a:p>
              <a:endParaRPr lang="en-US"/>
            </a:p>
          </p:txBody>
        </p:sp>
        <p:grpSp>
          <p:nvGrpSpPr>
            <p:cNvPr id="60" name="Group 39"/>
            <p:cNvGrpSpPr/>
            <p:nvPr/>
          </p:nvGrpSpPr>
          <p:grpSpPr bwMode="auto">
            <a:xfrm>
              <a:off x="1289" y="2183"/>
              <a:ext cx="316" cy="316"/>
              <a:chOff x="980" y="1412"/>
              <a:chExt cx="316" cy="316"/>
            </a:xfrm>
          </p:grpSpPr>
          <p:sp>
            <p:nvSpPr>
              <p:cNvPr id="1048761" name="Oval 40"/>
              <p:cNvSpPr>
                <a:spLocks noChangeArrowheads="1"/>
              </p:cNvSpPr>
              <p:nvPr/>
            </p:nvSpPr>
            <p:spPr bwMode="gray">
              <a:xfrm>
                <a:off x="980" y="1412"/>
                <a:ext cx="316" cy="316"/>
              </a:xfrm>
              <a:prstGeom prst="ellipse">
                <a:avLst/>
              </a:prstGeom>
              <a:solidFill>
                <a:schemeClr val="hlink"/>
              </a:solidFill>
              <a:ln>
                <a:noFill/>
              </a:ln>
              <a:effectLst/>
            </p:spPr>
            <p:txBody>
              <a:bodyPr wrap="none" anchor="ctr"/>
              <a:lstStyle/>
              <a:p>
                <a:endParaRPr lang="en-US"/>
              </a:p>
            </p:txBody>
          </p:sp>
          <p:sp>
            <p:nvSpPr>
              <p:cNvPr id="1048762" name="Oval 41"/>
              <p:cNvSpPr>
                <a:spLocks noChangeArrowheads="1"/>
              </p:cNvSpPr>
              <p:nvPr/>
            </p:nvSpPr>
            <p:spPr bwMode="gray">
              <a:xfrm>
                <a:off x="1028" y="1461"/>
                <a:ext cx="220" cy="220"/>
              </a:xfrm>
              <a:prstGeom prst="ellipse">
                <a:avLst/>
              </a:prstGeom>
              <a:solidFill>
                <a:srgbClr val="FFFFFF"/>
              </a:solidFill>
              <a:ln>
                <a:noFill/>
              </a:ln>
              <a:effectLst/>
            </p:spPr>
            <p:txBody>
              <a:bodyPr wrap="none" anchor="ctr"/>
              <a:lstStyle/>
              <a:p>
                <a:endParaRPr lang="en-US"/>
              </a:p>
            </p:txBody>
          </p:sp>
        </p:grpSp>
        <p:sp>
          <p:nvSpPr>
            <p:cNvPr id="1048763" name="Text Box 42"/>
            <p:cNvSpPr txBox="1">
              <a:spLocks noChangeArrowheads="1"/>
            </p:cNvSpPr>
            <p:nvPr/>
          </p:nvSpPr>
          <p:spPr bwMode="gray">
            <a:xfrm>
              <a:off x="1344" y="2232"/>
              <a:ext cx="164" cy="62"/>
            </a:xfrm>
            <a:prstGeom prst="rect">
              <a:avLst/>
            </a:prstGeom>
            <a:noFill/>
            <a:ln>
              <a:noFill/>
            </a:ln>
            <a:effectLst/>
          </p:spPr>
          <p:txBody>
            <a:bodyPr wrap="none">
              <a:spAutoFit/>
            </a:bodyPr>
            <a:lstStyle/>
            <a:p>
              <a:pPr eaLnBrk="0" hangingPunct="0"/>
              <a:r>
                <a:rPr lang="en-US" altLang="en-US" b="1">
                  <a:solidFill>
                    <a:srgbClr val="000000"/>
                  </a:solidFill>
                </a:rPr>
                <a:t>3</a:t>
              </a:r>
            </a:p>
          </p:txBody>
        </p:sp>
      </p:grpSp>
      <p:grpSp>
        <p:nvGrpSpPr>
          <p:cNvPr id="61" name="Group 44"/>
          <p:cNvGrpSpPr/>
          <p:nvPr/>
        </p:nvGrpSpPr>
        <p:grpSpPr bwMode="auto">
          <a:xfrm>
            <a:off x="1919288" y="4230138"/>
            <a:ext cx="5791201" cy="539750"/>
            <a:chOff x="1200" y="2634"/>
            <a:chExt cx="3648" cy="340"/>
          </a:xfrm>
        </p:grpSpPr>
        <p:sp>
          <p:nvSpPr>
            <p:cNvPr id="1048764" name="AutoShape 45"/>
            <p:cNvSpPr>
              <a:spLocks noChangeArrowheads="1"/>
            </p:cNvSpPr>
            <p:nvPr/>
          </p:nvSpPr>
          <p:spPr bwMode="gray">
            <a:xfrm>
              <a:off x="1417" y="2634"/>
              <a:ext cx="3431" cy="333"/>
            </a:xfrm>
            <a:prstGeom prst="roundRect">
              <a:avLst>
                <a:gd name="adj" fmla="val 50000"/>
              </a:avLst>
            </a:prstGeom>
            <a:gradFill rotWithShape="0">
              <a:gsLst>
                <a:gs pos="0">
                  <a:schemeClr val="accent2"/>
                </a:gs>
                <a:gs pos="100000">
                  <a:schemeClr val="accent2">
                    <a:gamma/>
                    <a:tint val="0"/>
                    <a:invGamma/>
                    <a:alpha val="0"/>
                  </a:schemeClr>
                </a:gs>
              </a:gsLst>
              <a:lin ang="0" scaled="1"/>
            </a:gradFill>
            <a:ln>
              <a:noFill/>
            </a:ln>
            <a:effectLst/>
          </p:spPr>
          <p:txBody>
            <a:bodyPr wrap="none" anchor="ctr"/>
            <a:lstStyle/>
            <a:p>
              <a:endParaRPr lang="en-US"/>
            </a:p>
          </p:txBody>
        </p:sp>
        <p:grpSp>
          <p:nvGrpSpPr>
            <p:cNvPr id="62" name="Group 47"/>
            <p:cNvGrpSpPr/>
            <p:nvPr/>
          </p:nvGrpSpPr>
          <p:grpSpPr bwMode="auto">
            <a:xfrm>
              <a:off x="1200" y="2658"/>
              <a:ext cx="316" cy="316"/>
              <a:chOff x="980" y="1412"/>
              <a:chExt cx="316" cy="316"/>
            </a:xfrm>
          </p:grpSpPr>
          <p:sp>
            <p:nvSpPr>
              <p:cNvPr id="1048765" name="Oval 48"/>
              <p:cNvSpPr>
                <a:spLocks noChangeArrowheads="1"/>
              </p:cNvSpPr>
              <p:nvPr/>
            </p:nvSpPr>
            <p:spPr bwMode="gray">
              <a:xfrm>
                <a:off x="980" y="1412"/>
                <a:ext cx="316" cy="316"/>
              </a:xfrm>
              <a:prstGeom prst="ellipse">
                <a:avLst/>
              </a:prstGeom>
              <a:solidFill>
                <a:schemeClr val="accent2"/>
              </a:solidFill>
              <a:ln>
                <a:noFill/>
              </a:ln>
              <a:effectLst/>
            </p:spPr>
            <p:txBody>
              <a:bodyPr wrap="none" anchor="ctr"/>
              <a:lstStyle/>
              <a:p>
                <a:endParaRPr lang="en-US"/>
              </a:p>
            </p:txBody>
          </p:sp>
          <p:sp>
            <p:nvSpPr>
              <p:cNvPr id="1048766" name="Oval 49"/>
              <p:cNvSpPr>
                <a:spLocks noChangeArrowheads="1"/>
              </p:cNvSpPr>
              <p:nvPr/>
            </p:nvSpPr>
            <p:spPr bwMode="gray">
              <a:xfrm>
                <a:off x="1028" y="1461"/>
                <a:ext cx="220" cy="220"/>
              </a:xfrm>
              <a:prstGeom prst="ellipse">
                <a:avLst/>
              </a:prstGeom>
              <a:solidFill>
                <a:srgbClr val="FFFFFF"/>
              </a:solidFill>
              <a:ln>
                <a:noFill/>
              </a:ln>
              <a:effectLst/>
            </p:spPr>
            <p:txBody>
              <a:bodyPr wrap="none" anchor="ctr"/>
              <a:lstStyle/>
              <a:p>
                <a:endParaRPr lang="en-US"/>
              </a:p>
            </p:txBody>
          </p:sp>
        </p:grpSp>
        <p:sp>
          <p:nvSpPr>
            <p:cNvPr id="1048767" name="Text Box 50"/>
            <p:cNvSpPr txBox="1">
              <a:spLocks noChangeArrowheads="1"/>
            </p:cNvSpPr>
            <p:nvPr/>
          </p:nvSpPr>
          <p:spPr bwMode="gray">
            <a:xfrm>
              <a:off x="1257" y="2706"/>
              <a:ext cx="164" cy="146"/>
            </a:xfrm>
            <a:prstGeom prst="rect">
              <a:avLst/>
            </a:prstGeom>
            <a:noFill/>
            <a:ln>
              <a:noFill/>
            </a:ln>
            <a:effectLst/>
          </p:spPr>
          <p:txBody>
            <a:bodyPr wrap="none">
              <a:spAutoFit/>
            </a:bodyPr>
            <a:lstStyle/>
            <a:p>
              <a:pPr eaLnBrk="0" hangingPunct="0"/>
              <a:r>
                <a:rPr lang="en-US" altLang="en-US" b="1">
                  <a:solidFill>
                    <a:srgbClr val="000000"/>
                  </a:solidFill>
                </a:rPr>
                <a:t>4</a:t>
              </a:r>
            </a:p>
          </p:txBody>
        </p:sp>
      </p:grpSp>
      <p:grpSp>
        <p:nvGrpSpPr>
          <p:cNvPr id="63" name="Group 51"/>
          <p:cNvGrpSpPr/>
          <p:nvPr/>
        </p:nvGrpSpPr>
        <p:grpSpPr bwMode="auto">
          <a:xfrm>
            <a:off x="1766888" y="4887118"/>
            <a:ext cx="6538912" cy="538163"/>
            <a:chOff x="921" y="3120"/>
            <a:chExt cx="4119" cy="339"/>
          </a:xfrm>
        </p:grpSpPr>
        <p:sp>
          <p:nvSpPr>
            <p:cNvPr id="1048768" name="AutoShape 52"/>
            <p:cNvSpPr>
              <a:spLocks noChangeArrowheads="1"/>
            </p:cNvSpPr>
            <p:nvPr/>
          </p:nvSpPr>
          <p:spPr bwMode="gray">
            <a:xfrm>
              <a:off x="1104" y="3120"/>
              <a:ext cx="3936" cy="334"/>
            </a:xfrm>
            <a:prstGeom prst="roundRect">
              <a:avLst>
                <a:gd name="adj" fmla="val 50000"/>
              </a:avLst>
            </a:prstGeom>
            <a:gradFill rotWithShape="0">
              <a:gsLst>
                <a:gs pos="0">
                  <a:schemeClr val="hlink"/>
                </a:gs>
                <a:gs pos="100000">
                  <a:schemeClr val="hlink">
                    <a:gamma/>
                    <a:tint val="0"/>
                    <a:invGamma/>
                    <a:alpha val="0"/>
                  </a:schemeClr>
                </a:gs>
              </a:gsLst>
              <a:lin ang="0" scaled="1"/>
            </a:gradFill>
            <a:ln>
              <a:noFill/>
            </a:ln>
            <a:effectLst/>
          </p:spPr>
          <p:txBody>
            <a:bodyPr wrap="none" anchor="ctr"/>
            <a:lstStyle/>
            <a:p>
              <a:endParaRPr lang="en-US"/>
            </a:p>
          </p:txBody>
        </p:sp>
        <p:grpSp>
          <p:nvGrpSpPr>
            <p:cNvPr id="64" name="Group 53"/>
            <p:cNvGrpSpPr/>
            <p:nvPr/>
          </p:nvGrpSpPr>
          <p:grpSpPr bwMode="auto">
            <a:xfrm>
              <a:off x="921" y="3143"/>
              <a:ext cx="316" cy="316"/>
              <a:chOff x="980" y="1412"/>
              <a:chExt cx="316" cy="316"/>
            </a:xfrm>
          </p:grpSpPr>
          <p:sp>
            <p:nvSpPr>
              <p:cNvPr id="1048769" name="Oval 54"/>
              <p:cNvSpPr>
                <a:spLocks noChangeArrowheads="1"/>
              </p:cNvSpPr>
              <p:nvPr/>
            </p:nvSpPr>
            <p:spPr bwMode="gray">
              <a:xfrm>
                <a:off x="980" y="1412"/>
                <a:ext cx="316" cy="316"/>
              </a:xfrm>
              <a:prstGeom prst="ellipse">
                <a:avLst/>
              </a:prstGeom>
              <a:solidFill>
                <a:schemeClr val="hlink"/>
              </a:solidFill>
              <a:ln>
                <a:noFill/>
              </a:ln>
              <a:effectLst/>
            </p:spPr>
            <p:txBody>
              <a:bodyPr wrap="none" anchor="ctr"/>
              <a:lstStyle/>
              <a:p>
                <a:endParaRPr lang="en-US"/>
              </a:p>
            </p:txBody>
          </p:sp>
          <p:sp>
            <p:nvSpPr>
              <p:cNvPr id="1048770" name="Oval 55"/>
              <p:cNvSpPr>
                <a:spLocks noChangeArrowheads="1"/>
              </p:cNvSpPr>
              <p:nvPr/>
            </p:nvSpPr>
            <p:spPr bwMode="gray">
              <a:xfrm>
                <a:off x="1028" y="1461"/>
                <a:ext cx="220" cy="220"/>
              </a:xfrm>
              <a:prstGeom prst="ellipse">
                <a:avLst/>
              </a:prstGeom>
              <a:solidFill>
                <a:srgbClr val="FFFFFF"/>
              </a:solidFill>
              <a:ln>
                <a:noFill/>
              </a:ln>
              <a:effectLst/>
            </p:spPr>
            <p:txBody>
              <a:bodyPr wrap="none" anchor="ctr"/>
              <a:lstStyle/>
              <a:p>
                <a:endParaRPr lang="en-US"/>
              </a:p>
            </p:txBody>
          </p:sp>
        </p:grpSp>
        <p:sp>
          <p:nvSpPr>
            <p:cNvPr id="1048771" name="Text Box 56"/>
            <p:cNvSpPr txBox="1">
              <a:spLocks noChangeArrowheads="1"/>
            </p:cNvSpPr>
            <p:nvPr/>
          </p:nvSpPr>
          <p:spPr bwMode="gray">
            <a:xfrm>
              <a:off x="976" y="3192"/>
              <a:ext cx="164" cy="146"/>
            </a:xfrm>
            <a:prstGeom prst="rect">
              <a:avLst/>
            </a:prstGeom>
            <a:noFill/>
            <a:ln>
              <a:noFill/>
            </a:ln>
            <a:effectLst/>
          </p:spPr>
          <p:txBody>
            <a:bodyPr wrap="none">
              <a:spAutoFit/>
            </a:bodyPr>
            <a:lstStyle/>
            <a:p>
              <a:pPr eaLnBrk="0" hangingPunct="0"/>
              <a:r>
                <a:rPr lang="en-US" altLang="en-US" b="1">
                  <a:solidFill>
                    <a:srgbClr val="000000"/>
                  </a:solidFill>
                </a:rPr>
                <a:t>5</a:t>
              </a:r>
            </a:p>
          </p:txBody>
        </p:sp>
      </p:grpSp>
      <p:grpSp>
        <p:nvGrpSpPr>
          <p:cNvPr id="65" name="Group 58"/>
          <p:cNvGrpSpPr/>
          <p:nvPr/>
        </p:nvGrpSpPr>
        <p:grpSpPr bwMode="auto">
          <a:xfrm>
            <a:off x="1111250" y="5562972"/>
            <a:ext cx="6538913" cy="590550"/>
            <a:chOff x="921" y="3087"/>
            <a:chExt cx="4119" cy="372"/>
          </a:xfrm>
        </p:grpSpPr>
        <p:sp>
          <p:nvSpPr>
            <p:cNvPr id="1048772" name="AutoShape 59"/>
            <p:cNvSpPr>
              <a:spLocks noChangeArrowheads="1"/>
            </p:cNvSpPr>
            <p:nvPr/>
          </p:nvSpPr>
          <p:spPr bwMode="gray">
            <a:xfrm>
              <a:off x="1104" y="3120"/>
              <a:ext cx="3936" cy="334"/>
            </a:xfrm>
            <a:prstGeom prst="roundRect">
              <a:avLst>
                <a:gd name="adj" fmla="val 50000"/>
              </a:avLst>
            </a:prstGeom>
            <a:gradFill rotWithShape="0">
              <a:gsLst>
                <a:gs pos="0">
                  <a:schemeClr val="accent2"/>
                </a:gs>
                <a:gs pos="100000">
                  <a:schemeClr val="accent2">
                    <a:gamma/>
                    <a:tint val="75686"/>
                    <a:invGamma/>
                    <a:alpha val="0"/>
                  </a:schemeClr>
                </a:gs>
              </a:gsLst>
              <a:lin ang="0" scaled="1"/>
            </a:gradFill>
            <a:ln>
              <a:noFill/>
            </a:ln>
            <a:effectLst/>
          </p:spPr>
          <p:txBody>
            <a:bodyPr wrap="none" anchor="ctr"/>
            <a:lstStyle/>
            <a:p>
              <a:endParaRPr lang="en-US"/>
            </a:p>
          </p:txBody>
        </p:sp>
        <p:grpSp>
          <p:nvGrpSpPr>
            <p:cNvPr id="66" name="Group 60"/>
            <p:cNvGrpSpPr/>
            <p:nvPr/>
          </p:nvGrpSpPr>
          <p:grpSpPr bwMode="auto">
            <a:xfrm>
              <a:off x="921" y="3143"/>
              <a:ext cx="316" cy="316"/>
              <a:chOff x="980" y="1412"/>
              <a:chExt cx="316" cy="316"/>
            </a:xfrm>
          </p:grpSpPr>
          <p:sp>
            <p:nvSpPr>
              <p:cNvPr id="1048773" name="Oval 61"/>
              <p:cNvSpPr>
                <a:spLocks noChangeArrowheads="1"/>
              </p:cNvSpPr>
              <p:nvPr/>
            </p:nvSpPr>
            <p:spPr bwMode="gray">
              <a:xfrm>
                <a:off x="980" y="1412"/>
                <a:ext cx="316" cy="316"/>
              </a:xfrm>
              <a:prstGeom prst="ellipse">
                <a:avLst/>
              </a:prstGeom>
              <a:solidFill>
                <a:schemeClr val="accent2"/>
              </a:solidFill>
              <a:ln>
                <a:noFill/>
              </a:ln>
              <a:effectLst/>
            </p:spPr>
            <p:txBody>
              <a:bodyPr wrap="none" anchor="ctr"/>
              <a:lstStyle/>
              <a:p>
                <a:endParaRPr lang="en-US"/>
              </a:p>
            </p:txBody>
          </p:sp>
          <p:sp>
            <p:nvSpPr>
              <p:cNvPr id="1048774" name="Oval 62"/>
              <p:cNvSpPr>
                <a:spLocks noChangeArrowheads="1"/>
              </p:cNvSpPr>
              <p:nvPr/>
            </p:nvSpPr>
            <p:spPr bwMode="gray">
              <a:xfrm>
                <a:off x="1028" y="1461"/>
                <a:ext cx="220" cy="220"/>
              </a:xfrm>
              <a:prstGeom prst="ellipse">
                <a:avLst/>
              </a:prstGeom>
              <a:solidFill>
                <a:srgbClr val="FFFFFF"/>
              </a:solidFill>
              <a:ln>
                <a:noFill/>
              </a:ln>
              <a:effectLst/>
            </p:spPr>
            <p:txBody>
              <a:bodyPr wrap="none" anchor="ctr"/>
              <a:lstStyle/>
              <a:p>
                <a:endParaRPr lang="en-US"/>
              </a:p>
            </p:txBody>
          </p:sp>
        </p:grpSp>
        <p:sp>
          <p:nvSpPr>
            <p:cNvPr id="1048775" name="Text Box 63"/>
            <p:cNvSpPr txBox="1">
              <a:spLocks noChangeArrowheads="1"/>
            </p:cNvSpPr>
            <p:nvPr/>
          </p:nvSpPr>
          <p:spPr bwMode="gray">
            <a:xfrm>
              <a:off x="976" y="3192"/>
              <a:ext cx="164" cy="146"/>
            </a:xfrm>
            <a:prstGeom prst="rect">
              <a:avLst/>
            </a:prstGeom>
            <a:noFill/>
            <a:ln>
              <a:noFill/>
            </a:ln>
            <a:effectLst/>
          </p:spPr>
          <p:txBody>
            <a:bodyPr wrap="none">
              <a:spAutoFit/>
            </a:bodyPr>
            <a:lstStyle/>
            <a:p>
              <a:pPr eaLnBrk="0" hangingPunct="0"/>
              <a:r>
                <a:rPr lang="en-US" altLang="en-US" b="1">
                  <a:solidFill>
                    <a:srgbClr val="000000"/>
                  </a:solidFill>
                </a:rPr>
                <a:t>6</a:t>
              </a:r>
            </a:p>
          </p:txBody>
        </p:sp>
        <p:sp>
          <p:nvSpPr>
            <p:cNvPr id="1048776" name="Text Box 64"/>
            <p:cNvSpPr txBox="1">
              <a:spLocks noChangeArrowheads="1"/>
            </p:cNvSpPr>
            <p:nvPr/>
          </p:nvSpPr>
          <p:spPr bwMode="gray">
            <a:xfrm>
              <a:off x="2251" y="3087"/>
              <a:ext cx="2386" cy="368"/>
            </a:xfrm>
            <a:prstGeom prst="rect">
              <a:avLst/>
            </a:prstGeom>
            <a:noFill/>
            <a:ln>
              <a:noFill/>
            </a:ln>
            <a:effectLst/>
          </p:spPr>
          <p:txBody>
            <a:bodyPr wrap="square">
              <a:spAutoFit/>
            </a:bodyPr>
            <a:lstStyle/>
            <a:p>
              <a:pPr algn="l" eaLnBrk="0" hangingPunct="0"/>
              <a:r>
                <a:rPr lang="en-US" altLang="en-US" sz="1600" b="1" dirty="0" err="1" smtClean="0">
                  <a:solidFill>
                    <a:schemeClr val="tx2"/>
                  </a:solidFill>
                  <a:latin typeface="Times New Roman" panose="02020603050405020304" pitchFamily="18" charset="0"/>
                  <a:cs typeface="Times New Roman" panose="02020603050405020304" pitchFamily="18" charset="0"/>
                </a:rPr>
                <a:t>Những</a:t>
              </a:r>
              <a:r>
                <a:rPr lang="en-US" altLang="en-US" sz="1600" b="1" dirty="0" smtClean="0">
                  <a:solidFill>
                    <a:schemeClr val="tx2"/>
                  </a:solidFill>
                  <a:latin typeface="Times New Roman" panose="02020603050405020304" pitchFamily="18" charset="0"/>
                  <a:cs typeface="Times New Roman" panose="02020603050405020304" pitchFamily="18" charset="0"/>
                </a:rPr>
                <a:t> </a:t>
              </a:r>
              <a:r>
                <a:rPr lang="en-US" altLang="en-US" sz="1600" b="1" dirty="0" err="1" smtClean="0">
                  <a:solidFill>
                    <a:schemeClr val="tx2"/>
                  </a:solidFill>
                  <a:latin typeface="Times New Roman" panose="02020603050405020304" pitchFamily="18" charset="0"/>
                  <a:cs typeface="Times New Roman" panose="02020603050405020304" pitchFamily="18" charset="0"/>
                </a:rPr>
                <a:t>yếu</a:t>
              </a:r>
              <a:r>
                <a:rPr lang="en-US" altLang="en-US" sz="1600" b="1" dirty="0" smtClean="0">
                  <a:solidFill>
                    <a:schemeClr val="tx2"/>
                  </a:solidFill>
                  <a:latin typeface="Times New Roman" panose="02020603050405020304" pitchFamily="18" charset="0"/>
                  <a:cs typeface="Times New Roman" panose="02020603050405020304" pitchFamily="18" charset="0"/>
                </a:rPr>
                <a:t> </a:t>
              </a:r>
              <a:r>
                <a:rPr lang="en-US" altLang="en-US" sz="1600" b="1" dirty="0" err="1" smtClean="0">
                  <a:solidFill>
                    <a:schemeClr val="tx2"/>
                  </a:solidFill>
                  <a:latin typeface="Times New Roman" panose="02020603050405020304" pitchFamily="18" charset="0"/>
                  <a:cs typeface="Times New Roman" panose="02020603050405020304" pitchFamily="18" charset="0"/>
                </a:rPr>
                <a:t>tố</a:t>
              </a:r>
              <a:r>
                <a:rPr lang="en-US" altLang="en-US" sz="1600" b="1" dirty="0" smtClean="0">
                  <a:solidFill>
                    <a:schemeClr val="tx2"/>
                  </a:solidFill>
                  <a:latin typeface="Times New Roman" panose="02020603050405020304" pitchFamily="18" charset="0"/>
                  <a:cs typeface="Times New Roman" panose="02020603050405020304" pitchFamily="18" charset="0"/>
                </a:rPr>
                <a:t> </a:t>
              </a:r>
              <a:r>
                <a:rPr lang="en-US" altLang="en-US" sz="1600" b="1" dirty="0" err="1" smtClean="0">
                  <a:solidFill>
                    <a:schemeClr val="tx2"/>
                  </a:solidFill>
                  <a:latin typeface="Times New Roman" panose="02020603050405020304" pitchFamily="18" charset="0"/>
                  <a:cs typeface="Times New Roman" panose="02020603050405020304" pitchFamily="18" charset="0"/>
                </a:rPr>
                <a:t>nghề</a:t>
              </a:r>
              <a:r>
                <a:rPr lang="en-US" altLang="en-US" sz="1600" b="1" dirty="0" smtClean="0">
                  <a:solidFill>
                    <a:schemeClr val="tx2"/>
                  </a:solidFill>
                  <a:latin typeface="Times New Roman" panose="02020603050405020304" pitchFamily="18" charset="0"/>
                  <a:cs typeface="Times New Roman" panose="02020603050405020304" pitchFamily="18" charset="0"/>
                </a:rPr>
                <a:t> </a:t>
              </a:r>
              <a:r>
                <a:rPr lang="en-US" altLang="en-US" sz="1600" b="1" dirty="0" err="1" smtClean="0">
                  <a:solidFill>
                    <a:schemeClr val="tx2"/>
                  </a:solidFill>
                  <a:latin typeface="Times New Roman" panose="02020603050405020304" pitchFamily="18" charset="0"/>
                  <a:cs typeface="Times New Roman" panose="02020603050405020304" pitchFamily="18" charset="0"/>
                </a:rPr>
                <a:t>nghiệp</a:t>
              </a:r>
              <a:endParaRPr lang="en-US" altLang="en-US" sz="1600" b="1" dirty="0" smtClean="0">
                <a:solidFill>
                  <a:schemeClr val="tx2"/>
                </a:solidFill>
                <a:latin typeface="Times New Roman" panose="02020603050405020304" pitchFamily="18" charset="0"/>
                <a:cs typeface="Times New Roman" panose="02020603050405020304" pitchFamily="18" charset="0"/>
              </a:endParaRPr>
            </a:p>
            <a:p>
              <a:pPr algn="l" eaLnBrk="0" hangingPunct="0"/>
              <a:r>
                <a:rPr lang="en-US" altLang="en-US" sz="1600" b="1" dirty="0" err="1" smtClean="0">
                  <a:solidFill>
                    <a:schemeClr val="tx2"/>
                  </a:solidFill>
                  <a:latin typeface="Times New Roman" panose="02020603050405020304" pitchFamily="18" charset="0"/>
                  <a:cs typeface="Times New Roman" panose="02020603050405020304" pitchFamily="18" charset="0"/>
                </a:rPr>
                <a:t>Cảm</a:t>
              </a:r>
              <a:r>
                <a:rPr lang="en-US" altLang="en-US" sz="1600" b="1" dirty="0" smtClean="0">
                  <a:solidFill>
                    <a:schemeClr val="tx2"/>
                  </a:solidFill>
                  <a:latin typeface="Times New Roman" panose="02020603050405020304" pitchFamily="18" charset="0"/>
                  <a:cs typeface="Times New Roman" panose="02020603050405020304" pitchFamily="18" charset="0"/>
                </a:rPr>
                <a:t> </a:t>
              </a:r>
              <a:r>
                <a:rPr lang="en-US" altLang="en-US" sz="1600" b="1" dirty="0" err="1" smtClean="0">
                  <a:solidFill>
                    <a:schemeClr val="tx2"/>
                  </a:solidFill>
                  <a:latin typeface="Times New Roman" panose="02020603050405020304" pitchFamily="18" charset="0"/>
                  <a:cs typeface="Times New Roman" panose="02020603050405020304" pitchFamily="18" charset="0"/>
                </a:rPr>
                <a:t>xúc</a:t>
              </a:r>
              <a:r>
                <a:rPr lang="en-US" altLang="en-US" sz="1600" b="1" dirty="0" smtClean="0">
                  <a:solidFill>
                    <a:schemeClr val="tx2"/>
                  </a:solidFill>
                  <a:latin typeface="Times New Roman" panose="02020603050405020304" pitchFamily="18" charset="0"/>
                  <a:cs typeface="Times New Roman" panose="02020603050405020304" pitchFamily="18" charset="0"/>
                </a:rPr>
                <a:t> </a:t>
              </a:r>
              <a:r>
                <a:rPr lang="en-US" altLang="en-US" sz="1600" b="1" dirty="0" err="1" smtClean="0">
                  <a:solidFill>
                    <a:schemeClr val="tx2"/>
                  </a:solidFill>
                  <a:latin typeface="Times New Roman" panose="02020603050405020304" pitchFamily="18" charset="0"/>
                  <a:cs typeface="Times New Roman" panose="02020603050405020304" pitchFamily="18" charset="0"/>
                </a:rPr>
                <a:t>âm</a:t>
              </a:r>
              <a:r>
                <a:rPr lang="en-US" altLang="en-US" sz="1600" b="1" dirty="0" smtClean="0">
                  <a:solidFill>
                    <a:schemeClr val="tx2"/>
                  </a:solidFill>
                  <a:latin typeface="Times New Roman" panose="02020603050405020304" pitchFamily="18" charset="0"/>
                  <a:cs typeface="Times New Roman" panose="02020603050405020304" pitchFamily="18" charset="0"/>
                </a:rPr>
                <a:t> </a:t>
              </a:r>
              <a:r>
                <a:rPr lang="en-US" altLang="en-US" sz="1600" b="1" dirty="0" err="1" smtClean="0">
                  <a:solidFill>
                    <a:schemeClr val="tx2"/>
                  </a:solidFill>
                  <a:latin typeface="Times New Roman" panose="02020603050405020304" pitchFamily="18" charset="0"/>
                  <a:cs typeface="Times New Roman" panose="02020603050405020304" pitchFamily="18" charset="0"/>
                </a:rPr>
                <a:t>tính</a:t>
              </a:r>
              <a:r>
                <a:rPr lang="en-US" altLang="en-US" sz="1600" b="1" dirty="0" smtClean="0">
                  <a:solidFill>
                    <a:schemeClr val="tx2"/>
                  </a:solidFill>
                  <a:latin typeface="Times New Roman" panose="02020603050405020304" pitchFamily="18" charset="0"/>
                  <a:cs typeface="Times New Roman" panose="02020603050405020304" pitchFamily="18" charset="0"/>
                </a:rPr>
                <a:t>: lo </a:t>
              </a:r>
              <a:r>
                <a:rPr lang="en-US" altLang="en-US" sz="1600" b="1" dirty="0" err="1" smtClean="0">
                  <a:solidFill>
                    <a:schemeClr val="tx2"/>
                  </a:solidFill>
                  <a:latin typeface="Times New Roman" panose="02020603050405020304" pitchFamily="18" charset="0"/>
                  <a:cs typeface="Times New Roman" panose="02020603050405020304" pitchFamily="18" charset="0"/>
                </a:rPr>
                <a:t>lắng</a:t>
              </a:r>
              <a:r>
                <a:rPr lang="en-US" altLang="en-US" sz="1600" b="1" dirty="0" smtClean="0">
                  <a:solidFill>
                    <a:schemeClr val="tx2"/>
                  </a:solidFill>
                  <a:latin typeface="Times New Roman" panose="02020603050405020304" pitchFamily="18" charset="0"/>
                  <a:cs typeface="Times New Roman" panose="02020603050405020304" pitchFamily="18" charset="0"/>
                </a:rPr>
                <a:t>, stress</a:t>
              </a:r>
              <a:endParaRPr lang="en-US" altLang="en-US" sz="1600" b="1" dirty="0">
                <a:solidFill>
                  <a:schemeClr val="tx2"/>
                </a:solidFill>
                <a:latin typeface="Times New Roman" panose="02020603050405020304" pitchFamily="18" charset="0"/>
                <a:cs typeface="Times New Roman" panose="02020603050405020304" pitchFamily="18" charset="0"/>
              </a:endParaRPr>
            </a:p>
          </p:txBody>
        </p:sp>
      </p:grpSp>
      <p:sp>
        <p:nvSpPr>
          <p:cNvPr id="1048777" name="Rectangle 65"/>
          <p:cNvSpPr>
            <a:spLocks noChangeArrowheads="1"/>
          </p:cNvSpPr>
          <p:nvPr/>
        </p:nvSpPr>
        <p:spPr bwMode="gray">
          <a:xfrm>
            <a:off x="142021" y="2785746"/>
            <a:ext cx="1371600" cy="1196340"/>
          </a:xfrm>
          <a:prstGeom prst="rect">
            <a:avLst/>
          </a:prstGeom>
          <a:noFill/>
          <a:ln>
            <a:noFill/>
          </a:ln>
          <a:effectLst/>
        </p:spPr>
        <p:txBody>
          <a:bodyPr>
            <a:spAutoFit/>
          </a:bodyPr>
          <a:lstStyle/>
          <a:p>
            <a:r>
              <a:rPr lang="en-US" altLang="en-US" sz="2500" b="1" dirty="0" smtClean="0">
                <a:solidFill>
                  <a:schemeClr val="tx2"/>
                </a:solidFill>
              </a:rPr>
              <a:t> hen </a:t>
            </a:r>
            <a:r>
              <a:rPr lang="en-US" altLang="en-US" sz="2500" b="1" dirty="0" err="1" smtClean="0">
                <a:solidFill>
                  <a:schemeClr val="tx2"/>
                </a:solidFill>
              </a:rPr>
              <a:t>phế</a:t>
            </a:r>
            <a:r>
              <a:rPr lang="en-US" altLang="en-US" sz="2500" b="1" dirty="0" smtClean="0">
                <a:solidFill>
                  <a:schemeClr val="tx2"/>
                </a:solidFill>
              </a:rPr>
              <a:t> </a:t>
            </a:r>
            <a:r>
              <a:rPr lang="en-US" altLang="en-US" sz="2500" b="1" dirty="0" err="1" smtClean="0">
                <a:solidFill>
                  <a:schemeClr val="tx2"/>
                </a:solidFill>
              </a:rPr>
              <a:t>quản</a:t>
            </a:r>
            <a:endParaRPr lang="en-US" altLang="en-US" sz="2500" b="1" dirty="0">
              <a:solidFill>
                <a:schemeClr val="tx2"/>
              </a:solidFill>
            </a:endParaRPr>
          </a:p>
        </p:txBody>
      </p:sp>
      <p:grpSp>
        <p:nvGrpSpPr>
          <p:cNvPr id="67" name="Group 70"/>
          <p:cNvGrpSpPr/>
          <p:nvPr/>
        </p:nvGrpSpPr>
        <p:grpSpPr bwMode="auto">
          <a:xfrm>
            <a:off x="-9525" y="0"/>
            <a:ext cx="9150350" cy="6859588"/>
            <a:chOff x="0" y="0"/>
            <a:chExt cx="5764" cy="4321"/>
          </a:xfrm>
        </p:grpSpPr>
        <p:sp>
          <p:nvSpPr>
            <p:cNvPr id="1048778" name="AutoShape 71"/>
            <p:cNvSpPr>
              <a:spLocks noChangeArrowheads="1"/>
            </p:cNvSpPr>
            <p:nvPr/>
          </p:nvSpPr>
          <p:spPr bwMode="gray">
            <a:xfrm>
              <a:off x="27" y="24"/>
              <a:ext cx="5712" cy="4274"/>
            </a:xfrm>
            <a:prstGeom prst="roundRect">
              <a:avLst>
                <a:gd name="adj" fmla="val 6227"/>
              </a:avLst>
            </a:prstGeom>
            <a:noFill/>
            <a:ln w="76200">
              <a:solidFill>
                <a:schemeClr val="tx2"/>
              </a:solidFill>
              <a:round/>
              <a:headEnd/>
              <a:tailEnd/>
            </a:ln>
            <a:effectLst/>
          </p:spPr>
          <p:txBody>
            <a:bodyPr wrap="none" anchor="ctr"/>
            <a:lstStyle/>
            <a:p>
              <a:endParaRPr lang="en-US"/>
            </a:p>
          </p:txBody>
        </p:sp>
        <p:sp>
          <p:nvSpPr>
            <p:cNvPr id="1048779" name="Freeform 72"/>
            <p:cNvSpPr/>
            <p:nvPr/>
          </p:nvSpPr>
          <p:spPr bwMode="gray">
            <a:xfrm>
              <a:off x="0" y="0"/>
              <a:ext cx="288" cy="282"/>
            </a:xfrm>
            <a:custGeom>
              <a:avLst/>
              <a:gdLst>
                <a:gd name="T0" fmla="*/ 2 w 288"/>
                <a:gd name="T1" fmla="*/ 282 h 282"/>
                <a:gd name="T2" fmla="*/ 82 w 288"/>
                <a:gd name="T3" fmla="*/ 144 h 282"/>
                <a:gd name="T4" fmla="*/ 165 w 288"/>
                <a:gd name="T5" fmla="*/ 36 h 282"/>
                <a:gd name="T6" fmla="*/ 288 w 288"/>
                <a:gd name="T7" fmla="*/ 0 h 282"/>
                <a:gd name="T8" fmla="*/ 0 w 288"/>
                <a:gd name="T9" fmla="*/ 0 h 282"/>
              </a:gdLst>
              <a:ahLst/>
              <a:cxnLst>
                <a:cxn ang="0">
                  <a:pos x="T0" y="T1"/>
                </a:cxn>
                <a:cxn ang="0">
                  <a:pos x="T2" y="T3"/>
                </a:cxn>
                <a:cxn ang="0">
                  <a:pos x="T4" y="T5"/>
                </a:cxn>
                <a:cxn ang="0">
                  <a:pos x="T6" y="T7"/>
                </a:cxn>
                <a:cxn ang="0">
                  <a:pos x="T8" y="T9"/>
                </a:cxn>
              </a:cxnLst>
              <a:rect l="0" t="0" r="r" b="b"/>
              <a:pathLst>
                <a:path w="288" h="282">
                  <a:moveTo>
                    <a:pt x="2" y="282"/>
                  </a:moveTo>
                  <a:lnTo>
                    <a:pt x="82" y="144"/>
                  </a:lnTo>
                  <a:lnTo>
                    <a:pt x="165" y="36"/>
                  </a:lnTo>
                  <a:lnTo>
                    <a:pt x="288" y="0"/>
                  </a:lnTo>
                  <a:lnTo>
                    <a:pt x="0" y="0"/>
                  </a:lnTo>
                </a:path>
              </a:pathLst>
            </a:custGeom>
            <a:solidFill>
              <a:schemeClr val="tx2"/>
            </a:solidFill>
            <a:ln>
              <a:noFill/>
            </a:ln>
            <a:effectLst/>
          </p:spPr>
          <p:txBody>
            <a:bodyPr/>
            <a:lstStyle/>
            <a:p>
              <a:endParaRPr lang="en-US"/>
            </a:p>
          </p:txBody>
        </p:sp>
        <p:sp>
          <p:nvSpPr>
            <p:cNvPr id="1048780" name="Freeform 73"/>
            <p:cNvSpPr/>
            <p:nvPr/>
          </p:nvSpPr>
          <p:spPr bwMode="gray">
            <a:xfrm>
              <a:off x="5" y="3985"/>
              <a:ext cx="244" cy="336"/>
            </a:xfrm>
            <a:custGeom>
              <a:avLst/>
              <a:gdLst>
                <a:gd name="T0" fmla="*/ 243 w 243"/>
                <a:gd name="T1" fmla="*/ 335 h 336"/>
                <a:gd name="T2" fmla="*/ 122 w 243"/>
                <a:gd name="T3" fmla="*/ 239 h 336"/>
                <a:gd name="T4" fmla="*/ 30 w 243"/>
                <a:gd name="T5" fmla="*/ 144 h 336"/>
                <a:gd name="T6" fmla="*/ 0 w 243"/>
                <a:gd name="T7" fmla="*/ 0 h 336"/>
                <a:gd name="T8" fmla="*/ 1 w 243"/>
                <a:gd name="T9" fmla="*/ 336 h 336"/>
              </a:gdLst>
              <a:ahLst/>
              <a:cxnLst>
                <a:cxn ang="0">
                  <a:pos x="T0" y="T1"/>
                </a:cxn>
                <a:cxn ang="0">
                  <a:pos x="T2" y="T3"/>
                </a:cxn>
                <a:cxn ang="0">
                  <a:pos x="T4" y="T5"/>
                </a:cxn>
                <a:cxn ang="0">
                  <a:pos x="T6" y="T7"/>
                </a:cxn>
                <a:cxn ang="0">
                  <a:pos x="T8" y="T9"/>
                </a:cxn>
              </a:cxnLst>
              <a:rect l="0" t="0" r="r" b="b"/>
              <a:pathLst>
                <a:path w="243" h="336">
                  <a:moveTo>
                    <a:pt x="243" y="335"/>
                  </a:moveTo>
                  <a:lnTo>
                    <a:pt x="122" y="239"/>
                  </a:lnTo>
                  <a:lnTo>
                    <a:pt x="30" y="144"/>
                  </a:lnTo>
                  <a:lnTo>
                    <a:pt x="0" y="0"/>
                  </a:lnTo>
                  <a:lnTo>
                    <a:pt x="1" y="336"/>
                  </a:lnTo>
                </a:path>
              </a:pathLst>
            </a:custGeom>
            <a:solidFill>
              <a:schemeClr val="tx2"/>
            </a:solidFill>
            <a:ln>
              <a:noFill/>
            </a:ln>
            <a:effectLst/>
          </p:spPr>
          <p:txBody>
            <a:bodyPr/>
            <a:lstStyle/>
            <a:p>
              <a:endParaRPr lang="en-US"/>
            </a:p>
          </p:txBody>
        </p:sp>
        <p:sp>
          <p:nvSpPr>
            <p:cNvPr id="1048781" name="Freeform 74"/>
            <p:cNvSpPr/>
            <p:nvPr/>
          </p:nvSpPr>
          <p:spPr bwMode="gray">
            <a:xfrm>
              <a:off x="5511" y="4029"/>
              <a:ext cx="253" cy="290"/>
            </a:xfrm>
            <a:custGeom>
              <a:avLst/>
              <a:gdLst>
                <a:gd name="T0" fmla="*/ 229 w 232"/>
                <a:gd name="T1" fmla="*/ 0 h 290"/>
                <a:gd name="T2" fmla="*/ 164 w 232"/>
                <a:gd name="T3" fmla="*/ 144 h 290"/>
                <a:gd name="T4" fmla="*/ 98 w 232"/>
                <a:gd name="T5" fmla="*/ 253 h 290"/>
                <a:gd name="T6" fmla="*/ 0 w 232"/>
                <a:gd name="T7" fmla="*/ 290 h 290"/>
                <a:gd name="T8" fmla="*/ 232 w 232"/>
                <a:gd name="T9" fmla="*/ 287 h 290"/>
              </a:gdLst>
              <a:ahLst/>
              <a:cxnLst>
                <a:cxn ang="0">
                  <a:pos x="T0" y="T1"/>
                </a:cxn>
                <a:cxn ang="0">
                  <a:pos x="T2" y="T3"/>
                </a:cxn>
                <a:cxn ang="0">
                  <a:pos x="T4" y="T5"/>
                </a:cxn>
                <a:cxn ang="0">
                  <a:pos x="T6" y="T7"/>
                </a:cxn>
                <a:cxn ang="0">
                  <a:pos x="T8" y="T9"/>
                </a:cxn>
              </a:cxnLst>
              <a:rect l="0" t="0" r="r" b="b"/>
              <a:pathLst>
                <a:path w="232" h="290">
                  <a:moveTo>
                    <a:pt x="229" y="0"/>
                  </a:moveTo>
                  <a:lnTo>
                    <a:pt x="164" y="144"/>
                  </a:lnTo>
                  <a:lnTo>
                    <a:pt x="98" y="253"/>
                  </a:lnTo>
                  <a:lnTo>
                    <a:pt x="0" y="290"/>
                  </a:lnTo>
                  <a:lnTo>
                    <a:pt x="232" y="287"/>
                  </a:lnTo>
                </a:path>
              </a:pathLst>
            </a:custGeom>
            <a:solidFill>
              <a:schemeClr val="tx2"/>
            </a:solidFill>
            <a:ln w="9525">
              <a:solidFill>
                <a:schemeClr val="tx2"/>
              </a:solidFill>
              <a:round/>
              <a:headEnd/>
              <a:tailEnd/>
            </a:ln>
            <a:effectLst/>
          </p:spPr>
          <p:txBody>
            <a:bodyPr/>
            <a:lstStyle/>
            <a:p>
              <a:endParaRPr lang="en-US"/>
            </a:p>
          </p:txBody>
        </p:sp>
        <p:sp>
          <p:nvSpPr>
            <p:cNvPr id="1048782" name="Freeform 75"/>
            <p:cNvSpPr/>
            <p:nvPr/>
          </p:nvSpPr>
          <p:spPr bwMode="gray">
            <a:xfrm>
              <a:off x="5472" y="0"/>
              <a:ext cx="288" cy="288"/>
            </a:xfrm>
            <a:custGeom>
              <a:avLst/>
              <a:gdLst>
                <a:gd name="T0" fmla="*/ 0 w 288"/>
                <a:gd name="T1" fmla="*/ 0 h 288"/>
                <a:gd name="T2" fmla="*/ 144 w 288"/>
                <a:gd name="T3" fmla="*/ 82 h 288"/>
                <a:gd name="T4" fmla="*/ 252 w 288"/>
                <a:gd name="T5" fmla="*/ 165 h 288"/>
                <a:gd name="T6" fmla="*/ 288 w 288"/>
                <a:gd name="T7" fmla="*/ 288 h 288"/>
                <a:gd name="T8" fmla="*/ 288 w 288"/>
                <a:gd name="T9" fmla="*/ 0 h 288"/>
              </a:gdLst>
              <a:ahLst/>
              <a:cxnLst>
                <a:cxn ang="0">
                  <a:pos x="T0" y="T1"/>
                </a:cxn>
                <a:cxn ang="0">
                  <a:pos x="T2" y="T3"/>
                </a:cxn>
                <a:cxn ang="0">
                  <a:pos x="T4" y="T5"/>
                </a:cxn>
                <a:cxn ang="0">
                  <a:pos x="T6" y="T7"/>
                </a:cxn>
                <a:cxn ang="0">
                  <a:pos x="T8" y="T9"/>
                </a:cxn>
              </a:cxnLst>
              <a:rect l="0" t="0" r="r" b="b"/>
              <a:pathLst>
                <a:path w="288" h="288">
                  <a:moveTo>
                    <a:pt x="0" y="0"/>
                  </a:moveTo>
                  <a:lnTo>
                    <a:pt x="144" y="82"/>
                  </a:lnTo>
                  <a:lnTo>
                    <a:pt x="252" y="165"/>
                  </a:lnTo>
                  <a:lnTo>
                    <a:pt x="288" y="288"/>
                  </a:lnTo>
                  <a:lnTo>
                    <a:pt x="288" y="0"/>
                  </a:lnTo>
                </a:path>
              </a:pathLst>
            </a:custGeom>
            <a:solidFill>
              <a:schemeClr val="tx2"/>
            </a:solidFill>
            <a:ln>
              <a:noFill/>
            </a:ln>
            <a:effectLst/>
          </p:spPr>
          <p:txBody>
            <a:bodyPr/>
            <a:lstStyle/>
            <a:p>
              <a:endParaRPr lang="en-US"/>
            </a:p>
          </p:txBody>
        </p:sp>
      </p:grpSp>
      <p:sp>
        <p:nvSpPr>
          <p:cNvPr id="1048783" name="Rectangle 3"/>
          <p:cNvSpPr/>
          <p:nvPr/>
        </p:nvSpPr>
        <p:spPr>
          <a:xfrm>
            <a:off x="1843088" y="1600200"/>
            <a:ext cx="6462712" cy="584775"/>
          </a:xfrm>
          <a:prstGeom prst="rect">
            <a:avLst/>
          </a:prstGeom>
        </p:spPr>
        <p:txBody>
          <a:bodyPr wrap="square">
            <a:spAutoFit/>
          </a:bodyPr>
          <a:lstStyle/>
          <a:p>
            <a:r>
              <a:rPr lang="en-US" sz="1600" dirty="0" err="1" smtClean="0">
                <a:latin typeface="Times New Roman" panose="02020603050405020304" pitchFamily="18" charset="0"/>
                <a:cs typeface="Times New Roman" panose="02020603050405020304" pitchFamily="18" charset="0"/>
              </a:rPr>
              <a:t>Hàng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nghìn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loại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dị</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nguyên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bụi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nhà</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phấn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hoa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lông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thú</a:t>
            </a:r>
            <a:r>
              <a:rPr lang="en-US" sz="1600" dirty="0" smtClean="0">
                <a:latin typeface="Times New Roman" panose="02020603050405020304" pitchFamily="18" charset="0"/>
                <a:cs typeface="Times New Roman" panose="02020603050405020304" pitchFamily="18" charset="0"/>
              </a:rPr>
              <a:t>, vi </a:t>
            </a:r>
            <a:r>
              <a:rPr lang="en-US" sz="1600" dirty="0" err="1" smtClean="0">
                <a:latin typeface="Times New Roman" panose="02020603050405020304" pitchFamily="18" charset="0"/>
                <a:cs typeface="Times New Roman" panose="02020603050405020304" pitchFamily="18" charset="0"/>
              </a:rPr>
              <a:t>khuẩn</a:t>
            </a:r>
            <a:r>
              <a:rPr lang="en-US" sz="1600" dirty="0" smtClean="0">
                <a:latin typeface="Times New Roman" panose="02020603050405020304" pitchFamily="18" charset="0"/>
                <a:cs typeface="Times New Roman" panose="02020603050405020304" pitchFamily="18" charset="0"/>
              </a:rPr>
              <a:t>, virus, </a:t>
            </a:r>
            <a:r>
              <a:rPr lang="en-US" sz="1600" dirty="0" err="1" smtClean="0">
                <a:latin typeface="Times New Roman" panose="02020603050405020304" pitchFamily="18" charset="0"/>
                <a:cs typeface="Times New Roman" panose="02020603050405020304" pitchFamily="18" charset="0"/>
              </a:rPr>
              <a:t>thực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phẩm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nấm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mốc</a:t>
            </a:r>
            <a:r>
              <a:rPr lang="en-US" sz="1600" dirty="0" smtClean="0">
                <a:latin typeface="Times New Roman" panose="02020603050405020304" pitchFamily="18" charset="0"/>
                <a:cs typeface="Times New Roman" panose="02020603050405020304" pitchFamily="18" charset="0"/>
              </a:rPr>
              <a:t>... ). </a:t>
            </a:r>
            <a:endParaRPr lang="en-US" sz="1600" dirty="0">
              <a:latin typeface="Times New Roman" panose="02020603050405020304" pitchFamily="18" charset="0"/>
              <a:cs typeface="Times New Roman" panose="02020603050405020304" pitchFamily="18" charset="0"/>
            </a:endParaRPr>
          </a:p>
        </p:txBody>
      </p:sp>
      <p:sp>
        <p:nvSpPr>
          <p:cNvPr id="1048784" name="Rectangle 4"/>
          <p:cNvSpPr/>
          <p:nvPr/>
        </p:nvSpPr>
        <p:spPr>
          <a:xfrm>
            <a:off x="2348401" y="2476500"/>
            <a:ext cx="5059680" cy="332741"/>
          </a:xfrm>
          <a:prstGeom prst="rect">
            <a:avLst/>
          </a:prstGeom>
        </p:spPr>
        <p:txBody>
          <a:bodyPr wrap="none">
            <a:spAutoFit/>
          </a:bodyPr>
          <a:lstStyle/>
          <a:p>
            <a:r>
              <a:rPr lang="en-US" sz="1600" dirty="0" err="1" smtClean="0">
                <a:solidFill>
                  <a:srgbClr val="00B050"/>
                </a:solidFill>
                <a:latin typeface="Times New Roman" panose="02020603050405020304" pitchFamily="18" charset="0"/>
                <a:cs typeface="Times New Roman" panose="02020603050405020304" pitchFamily="18" charset="0"/>
              </a:rPr>
              <a:t>Tình</a:t>
            </a:r>
            <a:r>
              <a:rPr lang="en-US" sz="1600" dirty="0" smtClean="0">
                <a:solidFill>
                  <a:srgbClr val="00B050"/>
                </a:solidFill>
                <a:latin typeface="Times New Roman" panose="02020603050405020304" pitchFamily="18" charset="0"/>
                <a:cs typeface="Times New Roman" panose="02020603050405020304" pitchFamily="18" charset="0"/>
              </a:rPr>
              <a:t> </a:t>
            </a:r>
            <a:r>
              <a:rPr lang="en-US" sz="1600" dirty="0" err="1" smtClean="0">
                <a:solidFill>
                  <a:srgbClr val="00B050"/>
                </a:solidFill>
                <a:latin typeface="Times New Roman" panose="02020603050405020304" pitchFamily="18" charset="0"/>
                <a:cs typeface="Times New Roman" panose="02020603050405020304" pitchFamily="18" charset="0"/>
              </a:rPr>
              <a:t>trạng</a:t>
            </a:r>
            <a:r>
              <a:rPr lang="en-US" sz="1600" dirty="0" smtClean="0">
                <a:solidFill>
                  <a:srgbClr val="00B050"/>
                </a:solidFill>
                <a:latin typeface="Times New Roman" panose="02020603050405020304" pitchFamily="18" charset="0"/>
                <a:cs typeface="Times New Roman" panose="02020603050405020304" pitchFamily="18" charset="0"/>
              </a:rPr>
              <a:t> </a:t>
            </a:r>
            <a:r>
              <a:rPr lang="en-US" sz="1600" dirty="0" err="1" smtClean="0">
                <a:solidFill>
                  <a:srgbClr val="00B050"/>
                </a:solidFill>
                <a:latin typeface="Times New Roman" panose="02020603050405020304" pitchFamily="18" charset="0"/>
                <a:cs typeface="Times New Roman" panose="02020603050405020304" pitchFamily="18" charset="0"/>
              </a:rPr>
              <a:t>gắng</a:t>
            </a:r>
            <a:r>
              <a:rPr lang="en-US" sz="1600" dirty="0" smtClean="0">
                <a:solidFill>
                  <a:srgbClr val="00B050"/>
                </a:solidFill>
                <a:latin typeface="Times New Roman" panose="02020603050405020304" pitchFamily="18" charset="0"/>
                <a:cs typeface="Times New Roman" panose="02020603050405020304" pitchFamily="18" charset="0"/>
              </a:rPr>
              <a:t> </a:t>
            </a:r>
            <a:r>
              <a:rPr lang="en-US" sz="1600" dirty="0" err="1" smtClean="0">
                <a:solidFill>
                  <a:srgbClr val="00B050"/>
                </a:solidFill>
                <a:latin typeface="Times New Roman" panose="02020603050405020304" pitchFamily="18" charset="0"/>
                <a:cs typeface="Times New Roman" panose="02020603050405020304" pitchFamily="18" charset="0"/>
              </a:rPr>
              <a:t>sức</a:t>
            </a:r>
            <a:r>
              <a:rPr lang="en-US" sz="1600" dirty="0" smtClean="0">
                <a:solidFill>
                  <a:srgbClr val="00B050"/>
                </a:solidFill>
                <a:latin typeface="Times New Roman" panose="02020603050405020304" pitchFamily="18" charset="0"/>
                <a:cs typeface="Times New Roman" panose="02020603050405020304" pitchFamily="18" charset="0"/>
              </a:rPr>
              <a:t> </a:t>
            </a:r>
            <a:r>
              <a:rPr lang="en-US" sz="1600" dirty="0" err="1" smtClean="0">
                <a:solidFill>
                  <a:srgbClr val="00B050"/>
                </a:solidFill>
                <a:latin typeface="Times New Roman" panose="02020603050405020304" pitchFamily="18" charset="0"/>
                <a:cs typeface="Times New Roman" panose="02020603050405020304" pitchFamily="18" charset="0"/>
              </a:rPr>
              <a:t>quá</a:t>
            </a:r>
            <a:r>
              <a:rPr lang="en-US" sz="1600" dirty="0" smtClean="0">
                <a:solidFill>
                  <a:srgbClr val="00B050"/>
                </a:solidFill>
                <a:latin typeface="Times New Roman" panose="02020603050405020304" pitchFamily="18" charset="0"/>
                <a:cs typeface="Times New Roman" panose="02020603050405020304" pitchFamily="18" charset="0"/>
              </a:rPr>
              <a:t> </a:t>
            </a:r>
            <a:r>
              <a:rPr lang="en-US" sz="1600" dirty="0" err="1" smtClean="0">
                <a:solidFill>
                  <a:srgbClr val="00B050"/>
                </a:solidFill>
                <a:latin typeface="Times New Roman" panose="02020603050405020304" pitchFamily="18" charset="0"/>
                <a:cs typeface="Times New Roman" panose="02020603050405020304" pitchFamily="18" charset="0"/>
              </a:rPr>
              <a:t>mức</a:t>
            </a:r>
            <a:r>
              <a:rPr lang="en-US" sz="1600" dirty="0" smtClean="0">
                <a:solidFill>
                  <a:srgbClr val="00B050"/>
                </a:solidFill>
                <a:latin typeface="Times New Roman" panose="02020603050405020304" pitchFamily="18" charset="0"/>
                <a:cs typeface="Times New Roman" panose="02020603050405020304" pitchFamily="18" charset="0"/>
              </a:rPr>
              <a:t>... </a:t>
            </a:r>
            <a:r>
              <a:rPr lang="en-US" sz="1600" dirty="0" err="1" smtClean="0">
                <a:solidFill>
                  <a:srgbClr val="00B050"/>
                </a:solidFill>
                <a:latin typeface="Times New Roman" panose="02020603050405020304" pitchFamily="18" charset="0"/>
                <a:cs typeface="Times New Roman" panose="02020603050405020304" pitchFamily="18" charset="0"/>
              </a:rPr>
              <a:t>Cảm</a:t>
            </a:r>
            <a:r>
              <a:rPr lang="en-US" sz="1600" dirty="0" smtClean="0">
                <a:solidFill>
                  <a:srgbClr val="00B050"/>
                </a:solidFill>
                <a:latin typeface="Times New Roman" panose="02020603050405020304" pitchFamily="18" charset="0"/>
                <a:cs typeface="Times New Roman" panose="02020603050405020304" pitchFamily="18" charset="0"/>
              </a:rPr>
              <a:t> </a:t>
            </a:r>
            <a:r>
              <a:rPr lang="en-US" sz="1600" dirty="0" err="1" smtClean="0">
                <a:solidFill>
                  <a:srgbClr val="00B050"/>
                </a:solidFill>
                <a:latin typeface="Times New Roman" panose="02020603050405020304" pitchFamily="18" charset="0"/>
                <a:cs typeface="Times New Roman" panose="02020603050405020304" pitchFamily="18" charset="0"/>
              </a:rPr>
              <a:t>cúm</a:t>
            </a:r>
            <a:r>
              <a:rPr lang="en-US" sz="1600" dirty="0" smtClean="0">
                <a:solidFill>
                  <a:srgbClr val="00B050"/>
                </a:solidFill>
                <a:latin typeface="Times New Roman" panose="02020603050405020304" pitchFamily="18" charset="0"/>
                <a:cs typeface="Times New Roman" panose="02020603050405020304" pitchFamily="18" charset="0"/>
              </a:rPr>
              <a:t>, </a:t>
            </a:r>
            <a:r>
              <a:rPr lang="en-US" sz="1600" dirty="0" err="1" smtClean="0">
                <a:solidFill>
                  <a:srgbClr val="00B050"/>
                </a:solidFill>
                <a:latin typeface="Times New Roman" panose="02020603050405020304" pitchFamily="18" charset="0"/>
                <a:cs typeface="Times New Roman" panose="02020603050405020304" pitchFamily="18" charset="0"/>
              </a:rPr>
              <a:t>nhiễm</a:t>
            </a:r>
            <a:r>
              <a:rPr lang="en-US" sz="1600" dirty="0" smtClean="0">
                <a:solidFill>
                  <a:srgbClr val="00B050"/>
                </a:solidFill>
                <a:latin typeface="Times New Roman" panose="02020603050405020304" pitchFamily="18" charset="0"/>
                <a:cs typeface="Times New Roman" panose="02020603050405020304" pitchFamily="18" charset="0"/>
              </a:rPr>
              <a:t> </a:t>
            </a:r>
            <a:r>
              <a:rPr lang="en-US" sz="1600" dirty="0" err="1" smtClean="0">
                <a:solidFill>
                  <a:srgbClr val="00B050"/>
                </a:solidFill>
                <a:latin typeface="Times New Roman" panose="02020603050405020304" pitchFamily="18" charset="0"/>
                <a:cs typeface="Times New Roman" panose="02020603050405020304" pitchFamily="18" charset="0"/>
              </a:rPr>
              <a:t>lạnh</a:t>
            </a:r>
            <a:r>
              <a:rPr lang="en-US" sz="1600" dirty="0" smtClean="0">
                <a:solidFill>
                  <a:schemeClr val="tx2">
                    <a:lumMod val="95000"/>
                    <a:lumOff val="5000"/>
                  </a:schemeClr>
                </a:solidFill>
                <a:latin typeface="Times New Roman" panose="02020603050405020304" pitchFamily="18" charset="0"/>
                <a:cs typeface="Times New Roman" panose="02020603050405020304" pitchFamily="18" charset="0"/>
              </a:rPr>
              <a:t>.</a:t>
            </a:r>
            <a:endParaRPr lang="en-US" sz="1600" dirty="0">
              <a:solidFill>
                <a:schemeClr val="tx2">
                  <a:lumMod val="95000"/>
                  <a:lumOff val="5000"/>
                </a:schemeClr>
              </a:solidFill>
              <a:latin typeface="Times New Roman" panose="02020603050405020304" pitchFamily="18" charset="0"/>
              <a:cs typeface="Times New Roman" panose="02020603050405020304" pitchFamily="18" charset="0"/>
            </a:endParaRPr>
          </a:p>
        </p:txBody>
      </p:sp>
      <p:sp>
        <p:nvSpPr>
          <p:cNvPr id="1048785" name="Rectangle 5"/>
          <p:cNvSpPr/>
          <p:nvPr/>
        </p:nvSpPr>
        <p:spPr>
          <a:xfrm>
            <a:off x="2438400" y="3301425"/>
            <a:ext cx="5422900" cy="584775"/>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K</a:t>
            </a:r>
            <a:r>
              <a:rPr lang="vi-VN" sz="1600" dirty="0" smtClean="0">
                <a:latin typeface="Times New Roman" panose="02020603050405020304" pitchFamily="18" charset="0"/>
                <a:cs typeface="Times New Roman" panose="02020603050405020304" pitchFamily="18" charset="0"/>
              </a:rPr>
              <a:t>hói các loại (khói xe động cơ, bếp ga, than củi v.v... ), những chất có mùi vị đặc biệt (nước hoa, mỹ phẩm... )</a:t>
            </a:r>
            <a:endParaRPr lang="en-US" sz="1600" dirty="0">
              <a:latin typeface="Times New Roman" panose="02020603050405020304" pitchFamily="18" charset="0"/>
              <a:cs typeface="Times New Roman" panose="02020603050405020304" pitchFamily="18" charset="0"/>
            </a:endParaRPr>
          </a:p>
        </p:txBody>
      </p:sp>
      <p:sp>
        <p:nvSpPr>
          <p:cNvPr id="1048786" name="Rectangle 6"/>
          <p:cNvSpPr/>
          <p:nvPr/>
        </p:nvSpPr>
        <p:spPr>
          <a:xfrm>
            <a:off x="2484316" y="4337923"/>
            <a:ext cx="4704080" cy="332740"/>
          </a:xfrm>
          <a:prstGeom prst="rect">
            <a:avLst/>
          </a:prstGeom>
        </p:spPr>
        <p:txBody>
          <a:bodyPr wrap="none">
            <a:spAutoFit/>
          </a:bodyPr>
          <a:lstStyle/>
          <a:p>
            <a:r>
              <a:rPr lang="vi-VN" sz="1600" dirty="0" smtClean="0">
                <a:solidFill>
                  <a:srgbClr val="00B050"/>
                </a:solidFill>
                <a:latin typeface="Times New Roman" panose="02020603050405020304" pitchFamily="18" charset="0"/>
                <a:cs typeface="Times New Roman" panose="02020603050405020304" pitchFamily="18" charset="0"/>
              </a:rPr>
              <a:t>Thay đổi nhiệt độ, thời tiết, khí hậu, không khí lạnh</a:t>
            </a:r>
            <a:r>
              <a:rPr lang="vi-VN" dirty="0" smtClean="0">
                <a:solidFill>
                  <a:srgbClr val="00B050"/>
                </a:solidFill>
              </a:rPr>
              <a:t>.</a:t>
            </a:r>
            <a:endParaRPr lang="en-US" dirty="0">
              <a:solidFill>
                <a:srgbClr val="00B050"/>
              </a:solidFill>
            </a:endParaRPr>
          </a:p>
        </p:txBody>
      </p:sp>
      <p:sp>
        <p:nvSpPr>
          <p:cNvPr id="1048787" name="Rectangle 7"/>
          <p:cNvSpPr/>
          <p:nvPr/>
        </p:nvSpPr>
        <p:spPr>
          <a:xfrm>
            <a:off x="2471738" y="5004593"/>
            <a:ext cx="2976880" cy="332740"/>
          </a:xfrm>
          <a:prstGeom prst="rect">
            <a:avLst/>
          </a:prstGeom>
        </p:spPr>
        <p:txBody>
          <a:bodyPr wrap="none">
            <a:spAutoFit/>
          </a:bodyPr>
          <a:lstStyle/>
          <a:p>
            <a:r>
              <a:rPr lang="en-US" sz="1600" dirty="0" err="1" smtClean="0">
                <a:latin typeface="Times New Roman" panose="02020603050405020304" pitchFamily="18" charset="0"/>
                <a:cs typeface="Times New Roman" panose="02020603050405020304" pitchFamily="18" charset="0"/>
              </a:rPr>
              <a:t>Thuốc</a:t>
            </a:r>
            <a:r>
              <a:rPr lang="en-US" sz="1600" dirty="0" smtClean="0">
                <a:latin typeface="Times New Roman" panose="02020603050405020304" pitchFamily="18" charset="0"/>
                <a:cs typeface="Times New Roman" panose="02020603050405020304" pitchFamily="18" charset="0"/>
              </a:rPr>
              <a:t> (aspirin, penicillin v.v... ). </a:t>
            </a:r>
            <a:endParaRPr lang="en-US" sz="1600" dirty="0">
              <a:latin typeface="Times New Roman" panose="02020603050405020304" pitchFamily="18" charset="0"/>
              <a:cs typeface="Times New Roman" panose="02020603050405020304" pitchFamily="18" charset="0"/>
            </a:endParaRPr>
          </a:p>
        </p:txBody>
      </p:sp>
      <p:pic>
        <p:nvPicPr>
          <p:cNvPr id="2097171" name="Picture 2"/>
          <p:cNvPicPr>
            <a:picLocks noChangeAspect="1" noChangeArrowheads="1"/>
          </p:cNvPicPr>
          <p:nvPr/>
        </p:nvPicPr>
        <p:blipFill>
          <a:blip r:embed="rId2" cstate="print"/>
          <a:srcRect/>
          <a:stretch>
            <a:fillRect/>
          </a:stretch>
        </p:blipFill>
        <p:spPr bwMode="auto">
          <a:xfrm>
            <a:off x="7819231" y="1494509"/>
            <a:ext cx="1258491" cy="689159"/>
          </a:xfrm>
          <a:prstGeom prst="rect">
            <a:avLst/>
          </a:prstGeom>
          <a:noFill/>
          <a:ln>
            <a:noFill/>
          </a:ln>
        </p:spPr>
      </p:pic>
      <p:pic>
        <p:nvPicPr>
          <p:cNvPr id="2097172" name="Picture 3"/>
          <p:cNvPicPr>
            <a:picLocks noChangeAspect="1" noChangeArrowheads="1"/>
          </p:cNvPicPr>
          <p:nvPr/>
        </p:nvPicPr>
        <p:blipFill>
          <a:blip r:embed="rId3" cstate="print"/>
          <a:srcRect/>
          <a:stretch>
            <a:fillRect/>
          </a:stretch>
        </p:blipFill>
        <p:spPr bwMode="auto">
          <a:xfrm>
            <a:off x="6874852" y="2184975"/>
            <a:ext cx="1238250" cy="842427"/>
          </a:xfrm>
          <a:prstGeom prst="rect">
            <a:avLst/>
          </a:prstGeom>
          <a:noFill/>
          <a:ln>
            <a:noFill/>
          </a:ln>
        </p:spPr>
      </p:pic>
      <p:pic>
        <p:nvPicPr>
          <p:cNvPr id="2097173" name="Picture 4"/>
          <p:cNvPicPr>
            <a:picLocks noChangeAspect="1" noChangeArrowheads="1"/>
          </p:cNvPicPr>
          <p:nvPr/>
        </p:nvPicPr>
        <p:blipFill>
          <a:blip r:embed="rId4"/>
          <a:srcRect/>
          <a:stretch>
            <a:fillRect/>
          </a:stretch>
        </p:blipFill>
        <p:spPr bwMode="auto">
          <a:xfrm>
            <a:off x="7562453" y="2919535"/>
            <a:ext cx="1486693" cy="1143000"/>
          </a:xfrm>
          <a:prstGeom prst="rect">
            <a:avLst/>
          </a:prstGeom>
          <a:noFill/>
          <a:ln>
            <a:noFill/>
          </a:ln>
        </p:spPr>
      </p:pic>
      <p:pic>
        <p:nvPicPr>
          <p:cNvPr id="2097174" name="Picture 6"/>
          <p:cNvPicPr>
            <a:picLocks noChangeAspect="1" noChangeArrowheads="1"/>
          </p:cNvPicPr>
          <p:nvPr/>
        </p:nvPicPr>
        <p:blipFill>
          <a:blip r:embed="rId5" cstate="print"/>
          <a:srcRect/>
          <a:stretch>
            <a:fillRect/>
          </a:stretch>
        </p:blipFill>
        <p:spPr bwMode="auto">
          <a:xfrm>
            <a:off x="7058025" y="4062535"/>
            <a:ext cx="1981200" cy="805789"/>
          </a:xfrm>
          <a:prstGeom prst="rect">
            <a:avLst/>
          </a:prstGeom>
          <a:noFill/>
          <a:ln>
            <a:noFill/>
          </a:ln>
        </p:spPr>
      </p:pic>
      <p:pic>
        <p:nvPicPr>
          <p:cNvPr id="2097175" name="Picture 7"/>
          <p:cNvPicPr>
            <a:picLocks noChangeAspect="1" noChangeArrowheads="1"/>
          </p:cNvPicPr>
          <p:nvPr/>
        </p:nvPicPr>
        <p:blipFill>
          <a:blip r:embed="rId6"/>
          <a:srcRect/>
          <a:stretch>
            <a:fillRect/>
          </a:stretch>
        </p:blipFill>
        <p:spPr bwMode="auto">
          <a:xfrm>
            <a:off x="6266603" y="4845465"/>
            <a:ext cx="2181873" cy="717507"/>
          </a:xfrm>
          <a:prstGeom prst="rect">
            <a:avLst/>
          </a:prstGeom>
          <a:noFill/>
          <a:ln>
            <a:noFill/>
          </a:ln>
        </p:spPr>
      </p:pic>
      <p:pic>
        <p:nvPicPr>
          <p:cNvPr id="2097176" name="Picture 8"/>
          <p:cNvPicPr>
            <a:picLocks noChangeAspect="1" noChangeArrowheads="1"/>
          </p:cNvPicPr>
          <p:nvPr/>
        </p:nvPicPr>
        <p:blipFill>
          <a:blip r:embed="rId7" cstate="print"/>
          <a:srcRect/>
          <a:stretch>
            <a:fillRect/>
          </a:stretch>
        </p:blipFill>
        <p:spPr bwMode="auto">
          <a:xfrm>
            <a:off x="6234665" y="5538698"/>
            <a:ext cx="2655575" cy="941255"/>
          </a:xfrm>
          <a:prstGeom prst="rect">
            <a:avLst/>
          </a:prstGeom>
          <a:noFill/>
          <a:ln>
            <a:noFill/>
          </a:ln>
        </p:spPr>
      </p:pic>
      <p:sp>
        <p:nvSpPr>
          <p:cNvPr id="1048788" name="Title 8"/>
          <p:cNvSpPr>
            <a:spLocks noGrp="1"/>
          </p:cNvSpPr>
          <p:nvPr>
            <p:ph type="title"/>
          </p:nvPr>
        </p:nvSpPr>
        <p:spPr/>
        <p:txBody>
          <a:bodyPr/>
          <a:lstStyle/>
          <a:p>
            <a:r>
              <a:rPr lang="en-US" dirty="0" smtClean="0"/>
              <a:t>1.2. Nguyên nhân</a:t>
            </a:r>
            <a:endParaRPr lang="en-US"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9" name="Rectangle 2"/>
          <p:cNvSpPr>
            <a:spLocks noGrp="1" noChangeArrowheads="1"/>
          </p:cNvSpPr>
          <p:nvPr>
            <p:ph type="title"/>
          </p:nvPr>
        </p:nvSpPr>
        <p:spPr/>
        <p:txBody>
          <a:bodyPr/>
          <a:lstStyle/>
          <a:p>
            <a:r>
              <a:rPr lang="en-US" altLang="en-US" sz="2800" dirty="0" smtClean="0">
                <a:latin typeface="Times New Roman" panose="02020603050405020304" pitchFamily="18" charset="0"/>
                <a:cs typeface="Times New Roman" panose="02020603050405020304" pitchFamily="18" charset="0"/>
              </a:rPr>
              <a:t>1.3. </a:t>
            </a:r>
            <a:r>
              <a:rPr lang="en-US" altLang="en-US" sz="2800" dirty="0" err="1" smtClean="0">
                <a:latin typeface="Times New Roman" panose="02020603050405020304" pitchFamily="18" charset="0"/>
                <a:cs typeface="Times New Roman" panose="02020603050405020304" pitchFamily="18" charset="0"/>
              </a:rPr>
              <a:t>Cơ</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chế</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sinh</a:t>
            </a:r>
            <a:r>
              <a:rPr lang="en-US" altLang="en-US" sz="2800" dirty="0" smtClean="0">
                <a:latin typeface="Times New Roman" panose="02020603050405020304" pitchFamily="18" charset="0"/>
                <a:cs typeface="Times New Roman" panose="02020603050405020304" pitchFamily="18" charset="0"/>
              </a:rPr>
              <a:t> hen </a:t>
            </a:r>
            <a:r>
              <a:rPr lang="en-US" altLang="en-US" sz="2800" dirty="0" err="1" smtClean="0">
                <a:latin typeface="Times New Roman" panose="02020603050405020304" pitchFamily="18" charset="0"/>
                <a:cs typeface="Times New Roman" panose="02020603050405020304" pitchFamily="18" charset="0"/>
              </a:rPr>
              <a:t>và</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các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yếu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tố</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tham</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gia</a:t>
            </a:r>
            <a:endParaRPr lang="en-US" altLang="en-US" sz="2800" dirty="0">
              <a:latin typeface="Times New Roman" panose="02020603050405020304" pitchFamily="18" charset="0"/>
              <a:cs typeface="Times New Roman" panose="02020603050405020304" pitchFamily="18" charset="0"/>
            </a:endParaRPr>
          </a:p>
        </p:txBody>
      </p:sp>
      <p:pic>
        <p:nvPicPr>
          <p:cNvPr id="2097177" name="Picture 7"/>
          <p:cNvPicPr>
            <a:picLocks noChangeAspect="1" noChangeArrowheads="1"/>
          </p:cNvPicPr>
          <p:nvPr/>
        </p:nvPicPr>
        <p:blipFill>
          <a:blip r:embed="rId2"/>
          <a:srcRect/>
          <a:stretch>
            <a:fillRect/>
          </a:stretch>
        </p:blipFill>
        <p:spPr bwMode="auto">
          <a:xfrm>
            <a:off x="7010400" y="4191000"/>
            <a:ext cx="1905000" cy="2145323"/>
          </a:xfrm>
          <a:prstGeom prst="rect">
            <a:avLst/>
          </a:prstGeom>
          <a:noFill/>
          <a:ln>
            <a:noFill/>
          </a:ln>
        </p:spPr>
      </p:pic>
      <p:pic>
        <p:nvPicPr>
          <p:cNvPr id="2097178" name="Picture 8"/>
          <p:cNvPicPr>
            <a:picLocks noChangeAspect="1" noChangeArrowheads="1"/>
          </p:cNvPicPr>
          <p:nvPr/>
        </p:nvPicPr>
        <p:blipFill>
          <a:blip r:embed="rId3"/>
          <a:srcRect/>
          <a:stretch>
            <a:fillRect/>
          </a:stretch>
        </p:blipFill>
        <p:spPr bwMode="auto">
          <a:xfrm>
            <a:off x="5410199" y="1219200"/>
            <a:ext cx="3563815" cy="3047999"/>
          </a:xfrm>
          <a:prstGeom prst="rect">
            <a:avLst/>
          </a:prstGeom>
          <a:noFill/>
          <a:ln>
            <a:noFill/>
          </a:ln>
        </p:spPr>
      </p:pic>
      <p:pic>
        <p:nvPicPr>
          <p:cNvPr id="2097179" name="Picture 9"/>
          <p:cNvPicPr>
            <a:picLocks noChangeAspect="1" noChangeArrowheads="1"/>
          </p:cNvPicPr>
          <p:nvPr/>
        </p:nvPicPr>
        <p:blipFill>
          <a:blip r:embed="rId4"/>
          <a:srcRect/>
          <a:stretch>
            <a:fillRect/>
          </a:stretch>
        </p:blipFill>
        <p:spPr bwMode="auto">
          <a:xfrm>
            <a:off x="152400" y="1219201"/>
            <a:ext cx="3748087" cy="3047999"/>
          </a:xfrm>
          <a:prstGeom prst="rect">
            <a:avLst/>
          </a:prstGeom>
          <a:noFill/>
          <a:ln>
            <a:noFill/>
          </a:ln>
        </p:spPr>
      </p:pic>
      <p:sp>
        <p:nvSpPr>
          <p:cNvPr id="1048790" name="Right Arrow 6"/>
          <p:cNvSpPr/>
          <p:nvPr/>
        </p:nvSpPr>
        <p:spPr bwMode="auto">
          <a:xfrm>
            <a:off x="3900488" y="2743200"/>
            <a:ext cx="1657533" cy="685800"/>
          </a:xfrm>
          <a:prstGeom prst="rightArrow">
            <a:avLst>
              <a:gd name="adj1" fmla="val 28205"/>
              <a:gd name="adj2" fmla="val 64957"/>
            </a:avLst>
          </a:prstGeom>
          <a:solidFill>
            <a:schemeClr val="bg1">
              <a:lumMod val="65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en-US" sz="1000" b="0" i="0" u="none" strike="noStrike" cap="none" normalizeH="0" baseline="0" smtClean="0">
              <a:ln>
                <a:noFill/>
              </a:ln>
              <a:solidFill>
                <a:schemeClr val="tx1"/>
              </a:solidFill>
              <a:effectLst/>
              <a:latin typeface="Arial" charset="0"/>
            </a:endParaRPr>
          </a:p>
        </p:txBody>
      </p:sp>
      <p:sp>
        <p:nvSpPr>
          <p:cNvPr id="1048791" name="TextBox 8"/>
          <p:cNvSpPr txBox="1"/>
          <p:nvPr/>
        </p:nvSpPr>
        <p:spPr>
          <a:xfrm>
            <a:off x="3918072" y="1395680"/>
            <a:ext cx="1639949" cy="1691640"/>
          </a:xfrm>
          <a:prstGeom prst="rect">
            <a:avLst/>
          </a:prstGeom>
          <a:noFill/>
        </p:spPr>
        <p:txBody>
          <a:bodyPr wrap="square" rtlCol="0">
            <a:spAutoFit/>
          </a:bodyPr>
          <a:lstStyle/>
          <a:p>
            <a:r>
              <a:rPr lang="vi-VN" sz="1800" dirty="0" smtClean="0">
                <a:solidFill>
                  <a:srgbClr val="FF0000"/>
                </a:solidFill>
                <a:latin typeface="Times New Roman" panose="02020603050405020304" pitchFamily="18" charset="0"/>
                <a:cs typeface="Times New Roman" panose="02020603050405020304" pitchFamily="18" charset="0"/>
              </a:rPr>
              <a:t>Cơ chế hen, thực chất là cơ chế viêm dị ứng trong bệnh sinh của hen.</a:t>
            </a:r>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1048792" name="TextBox 10"/>
          <p:cNvSpPr txBox="1"/>
          <p:nvPr/>
        </p:nvSpPr>
        <p:spPr>
          <a:xfrm>
            <a:off x="152400" y="4267200"/>
            <a:ext cx="6858000" cy="2809240"/>
          </a:xfrm>
          <a:prstGeom prst="rect">
            <a:avLst/>
          </a:prstGeom>
          <a:noFill/>
        </p:spPr>
        <p:txBody>
          <a:bodyPr wrap="square" rtlCol="0">
            <a:spAutoFit/>
          </a:bodyPr>
          <a:lstStyle/>
          <a:p>
            <a:r>
              <a:rPr lang="en-US" sz="2000" dirty="0" err="1" smtClean="0">
                <a:solidFill>
                  <a:srgbClr val="FF0000"/>
                </a:solidFill>
                <a:latin typeface="Times New Roman" panose="02020603050405020304" pitchFamily="18" charset="0"/>
                <a:cs typeface="Times New Roman" panose="02020603050405020304" pitchFamily="18" charset="0"/>
              </a:rPr>
              <a:t>Các</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yếu</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tố</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tham</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gia</a:t>
            </a:r>
            <a:endParaRPr lang="en-US" sz="2000" dirty="0" smtClean="0">
              <a:solidFill>
                <a:srgbClr val="FF0000"/>
              </a:solidFill>
              <a:latin typeface="Times New Roman" panose="02020603050405020304" pitchFamily="18" charset="0"/>
              <a:cs typeface="Times New Roman" panose="02020603050405020304" pitchFamily="18" charset="0"/>
            </a:endParaRPr>
          </a:p>
          <a:p>
            <a:pPr marL="171450" indent="-171450">
              <a:buFontTx/>
              <a:buChar char="-"/>
            </a:pPr>
            <a:r>
              <a:rPr lang="en-US" sz="1600" dirty="0" smtClean="0">
                <a:latin typeface="Times New Roman" panose="02020603050405020304" pitchFamily="18" charset="0"/>
                <a:cs typeface="Times New Roman" panose="02020603050405020304" pitchFamily="18" charset="0"/>
              </a:rPr>
              <a:t>N</a:t>
            </a:r>
            <a:r>
              <a:rPr lang="vi-VN" sz="1600" dirty="0" smtClean="0">
                <a:latin typeface="Times New Roman" panose="02020603050405020304" pitchFamily="18" charset="0"/>
                <a:cs typeface="Times New Roman" panose="02020603050405020304" pitchFamily="18" charset="0"/>
              </a:rPr>
              <a:t>hiều loại tế bào viêm</a:t>
            </a:r>
            <a:r>
              <a:rPr lang="en-US" sz="1600" dirty="0" smtClean="0">
                <a:latin typeface="Times New Roman" panose="02020603050405020304" pitchFamily="18" charset="0"/>
                <a:cs typeface="Times New Roman" panose="02020603050405020304" pitchFamily="18" charset="0"/>
              </a:rPr>
              <a:t>: </a:t>
            </a:r>
            <a:r>
              <a:rPr lang="vi-VN" sz="1600" dirty="0" smtClean="0">
                <a:latin typeface="Times New Roman" panose="02020603050405020304" pitchFamily="18" charset="0"/>
                <a:cs typeface="Times New Roman" panose="02020603050405020304" pitchFamily="18" charset="0"/>
              </a:rPr>
              <a:t>tế bào mast, eosinophil, đại thực bào, tế bào biểu mô, tế bào nội mạc, tế bào lympho T</a:t>
            </a:r>
            <a:r>
              <a:rPr lang="en-US" sz="1600" dirty="0" smtClean="0">
                <a:latin typeface="Times New Roman" panose="02020603050405020304" pitchFamily="18" charset="0"/>
                <a:cs typeface="Times New Roman" panose="02020603050405020304" pitchFamily="18" charset="0"/>
              </a:rPr>
              <a:t>,…</a:t>
            </a:r>
            <a:r>
              <a:rPr lang="vi-VN" sz="1600" dirty="0" smtClean="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marL="171450" indent="-171450">
              <a:buFontTx/>
              <a:buChar char="-"/>
            </a:pPr>
            <a:r>
              <a:rPr lang="vi-VN" sz="1600" dirty="0" smtClean="0">
                <a:latin typeface="Times New Roman" panose="02020603050405020304" pitchFamily="18" charset="0"/>
                <a:cs typeface="Times New Roman" panose="02020603050405020304" pitchFamily="18" charset="0"/>
              </a:rPr>
              <a:t>Nhóm chất trung gian hoá học (mediator) </a:t>
            </a:r>
            <a:r>
              <a:rPr lang="en-US" sz="1600" dirty="0" smtClean="0">
                <a:latin typeface="Times New Roman" panose="02020603050405020304" pitchFamily="18" charset="0"/>
                <a:cs typeface="Times New Roman" panose="02020603050405020304" pitchFamily="18" charset="0"/>
              </a:rPr>
              <a:t>: </a:t>
            </a:r>
            <a:r>
              <a:rPr lang="vi-VN" sz="1600" dirty="0" smtClean="0">
                <a:latin typeface="Times New Roman" panose="02020603050405020304" pitchFamily="18" charset="0"/>
                <a:cs typeface="Times New Roman" panose="02020603050405020304" pitchFamily="18" charset="0"/>
              </a:rPr>
              <a:t>mediator tiên phát (histamin, serotonin, bradykinin, PAF, ECF... ) và các mediator thứ phát (leucotrien, prostaglandin, neuropeptid, cytokin; interferon (các yếu tố tăng trưởng tế bào và bạch cầu hạt, bạch cầu đơn nhân (G-CSF, GMCSF), yếu tố hoại tử u (TNF</a:t>
            </a:r>
            <a:r>
              <a:rPr lang="el-GR" sz="1600" dirty="0" smtClean="0">
                <a:latin typeface="Times New Roman" panose="02020603050405020304" pitchFamily="18" charset="0"/>
                <a:cs typeface="Times New Roman" panose="02020603050405020304" pitchFamily="18" charset="0"/>
              </a:rPr>
              <a:t>α)… ). </a:t>
            </a:r>
            <a:endParaRPr lang="en-US" sz="1600" dirty="0" smtClean="0">
              <a:latin typeface="Times New Roman" panose="02020603050405020304" pitchFamily="18" charset="0"/>
              <a:cs typeface="Times New Roman" panose="02020603050405020304" pitchFamily="18" charset="0"/>
            </a:endParaRPr>
          </a:p>
          <a:p>
            <a:pPr marL="171450" indent="-171450">
              <a:buFontTx/>
              <a:buChar char="-"/>
            </a:pPr>
            <a:r>
              <a:rPr lang="vi-VN" sz="1600" dirty="0" smtClean="0">
                <a:latin typeface="Times New Roman" panose="02020603050405020304" pitchFamily="18" charset="0"/>
                <a:cs typeface="Times New Roman" panose="02020603050405020304" pitchFamily="18" charset="0"/>
              </a:rPr>
              <a:t>Ngoài </a:t>
            </a:r>
            <a:r>
              <a:rPr lang="en-US" sz="1600" dirty="0" err="1" smtClean="0">
                <a:latin typeface="Times New Roman" panose="02020603050405020304" pitchFamily="18" charset="0"/>
                <a:cs typeface="Times New Roman" panose="02020603050405020304" pitchFamily="18" charset="0"/>
              </a:rPr>
              <a:t>ra</a:t>
            </a:r>
            <a:r>
              <a:rPr lang="en-US" sz="1600" dirty="0" smtClean="0">
                <a:latin typeface="Times New Roman" panose="02020603050405020304" pitchFamily="18" charset="0"/>
                <a:cs typeface="Times New Roman" panose="02020603050405020304" pitchFamily="18" charset="0"/>
              </a:rPr>
              <a:t> </a:t>
            </a:r>
            <a:r>
              <a:rPr lang="vi-VN" sz="1600" dirty="0" smtClean="0">
                <a:latin typeface="Times New Roman" panose="02020603050405020304" pitchFamily="18" charset="0"/>
                <a:cs typeface="Times New Roman" panose="02020603050405020304" pitchFamily="18" charset="0"/>
              </a:rPr>
              <a:t>còn các phân tử kết dính (Adhesion, molecules): ICAM1, ICAM2, VCAM và nhiều enzym (histaminase, tryptase, chymase) tham gia cơ chế hen.</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3" name="Title 1048792"/>
          <p:cNvSpPr>
            <a:spLocks noGrp="1"/>
          </p:cNvSpPr>
          <p:nvPr>
            <p:ph type="title"/>
          </p:nvPr>
        </p:nvSpPr>
        <p:spPr>
          <a:prstGeom prst="rect">
            <a:avLst/>
          </a:prstGeom>
        </p:spPr>
        <p:txBody>
          <a:bodyPr/>
          <a:lstStyle/>
          <a:p>
            <a:r>
              <a:rPr lang="en-US" altLang="en-US" sz="3600" dirty="0" smtClean="0"/>
              <a:t>2. </a:t>
            </a:r>
            <a:r>
              <a:rPr lang="en-US" altLang="en-US" sz="3600" dirty="0" err="1" smtClean="0"/>
              <a:t>Chuẩn</a:t>
            </a:r>
            <a:r>
              <a:rPr lang="en-US" altLang="en-US" sz="3600" dirty="0" smtClean="0"/>
              <a:t> </a:t>
            </a:r>
            <a:r>
              <a:rPr lang="en-US" altLang="en-US" sz="3600" dirty="0" err="1" smtClean="0"/>
              <a:t>đoán</a:t>
            </a:r>
            <a:r>
              <a:rPr lang="en-US" altLang="en-US" sz="3600" dirty="0" smtClean="0"/>
              <a:t> hen</a:t>
            </a:r>
            <a:endParaRPr lang="en-US" altLang="en-US" sz="2000" dirty="0"/>
          </a:p>
        </p:txBody>
      </p:sp>
      <p:pic>
        <p:nvPicPr>
          <p:cNvPr id="2097180" name="Picture 44"/>
          <p:cNvPicPr>
            <a:picLocks noChangeAspect="1" noChangeArrowheads="1"/>
          </p:cNvPicPr>
          <p:nvPr/>
        </p:nvPicPr>
        <p:blipFill>
          <a:blip r:embed="rId2"/>
          <a:srcRect/>
          <a:stretch>
            <a:fillRect/>
          </a:stretch>
        </p:blipFill>
        <p:spPr bwMode="auto">
          <a:xfrm>
            <a:off x="5649869" y="0"/>
            <a:ext cx="3494130" cy="993926"/>
          </a:xfrm>
          <a:prstGeom prst="rect">
            <a:avLst/>
          </a:prstGeom>
          <a:noFill/>
          <a:ln>
            <a:noFill/>
          </a:ln>
        </p:spPr>
      </p:pic>
      <p:sp>
        <p:nvSpPr>
          <p:cNvPr id="1048794" name="Text Box 13"/>
          <p:cNvSpPr txBox="1">
            <a:spLocks noChangeArrowheads="1"/>
          </p:cNvSpPr>
          <p:nvPr/>
        </p:nvSpPr>
        <p:spPr bwMode="black">
          <a:xfrm>
            <a:off x="0" y="990600"/>
            <a:ext cx="9143999" cy="6555641"/>
          </a:xfrm>
          <a:prstGeom prst="rect">
            <a:avLst/>
          </a:prstGeom>
          <a:noFill/>
          <a:ln>
            <a:noFill/>
          </a:ln>
          <a:effectLst/>
        </p:spPr>
        <p:txBody>
          <a:bodyPr wrap="square">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en-US" sz="1600" b="1" dirty="0" smtClean="0">
                <a:solidFill>
                  <a:schemeClr val="tx1">
                    <a:lumMod val="50000"/>
                  </a:schemeClr>
                </a:solidFill>
                <a:latin typeface="Times New Roman" panose="02020603050405020304" pitchFamily="18" charset="0"/>
                <a:cs typeface="Times New Roman" panose="02020603050405020304" pitchFamily="18" charset="0"/>
              </a:rPr>
              <a:t>2.1 </a:t>
            </a:r>
            <a:r>
              <a:rPr lang="en-US" sz="1600" b="1" dirty="0" err="1" smtClean="0">
                <a:solidFill>
                  <a:schemeClr val="tx1">
                    <a:lumMod val="50000"/>
                  </a:schemeClr>
                </a:solidFill>
                <a:latin typeface="Times New Roman" panose="02020603050405020304" pitchFamily="18" charset="0"/>
                <a:cs typeface="Times New Roman" panose="02020603050405020304" pitchFamily="18" charset="0"/>
              </a:rPr>
              <a:t>Triệu</a:t>
            </a:r>
            <a:r>
              <a:rPr lang="en-US" sz="16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1600" b="1" dirty="0" err="1" smtClean="0">
                <a:solidFill>
                  <a:schemeClr val="tx1">
                    <a:lumMod val="50000"/>
                  </a:schemeClr>
                </a:solidFill>
                <a:latin typeface="Times New Roman" panose="02020603050405020304" pitchFamily="18" charset="0"/>
                <a:cs typeface="Times New Roman" panose="02020603050405020304" pitchFamily="18" charset="0"/>
              </a:rPr>
              <a:t>chứng</a:t>
            </a:r>
            <a:r>
              <a:rPr lang="en-US" sz="16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1600" b="1" dirty="0" err="1" smtClean="0">
                <a:solidFill>
                  <a:schemeClr val="tx1">
                    <a:lumMod val="50000"/>
                  </a:schemeClr>
                </a:solidFill>
                <a:latin typeface="Times New Roman" panose="02020603050405020304" pitchFamily="18" charset="0"/>
                <a:cs typeface="Times New Roman" panose="02020603050405020304" pitchFamily="18" charset="0"/>
              </a:rPr>
              <a:t>chuẩn</a:t>
            </a:r>
            <a:r>
              <a:rPr lang="en-US" sz="16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1600" b="1" dirty="0" err="1" smtClean="0">
                <a:solidFill>
                  <a:schemeClr val="tx1">
                    <a:lumMod val="50000"/>
                  </a:schemeClr>
                </a:solidFill>
                <a:latin typeface="Times New Roman" panose="02020603050405020304" pitchFamily="18" charset="0"/>
                <a:cs typeface="Times New Roman" panose="02020603050405020304" pitchFamily="18" charset="0"/>
              </a:rPr>
              <a:t>đoán</a:t>
            </a:r>
            <a:endParaRPr lang="en-US" sz="1600" b="1" dirty="0">
              <a:solidFill>
                <a:schemeClr val="tx1">
                  <a:lumMod val="50000"/>
                </a:schemeClr>
              </a:solidFill>
              <a:latin typeface="Times New Roman" panose="02020603050405020304" pitchFamily="18" charset="0"/>
              <a:cs typeface="Times New Roman" panose="02020603050405020304" pitchFamily="18" charset="0"/>
            </a:endParaRPr>
          </a:p>
          <a:p>
            <a:pPr marL="0" indent="0">
              <a:spcBef>
                <a:spcPct val="50000"/>
              </a:spcBef>
            </a:pPr>
            <a:r>
              <a:rPr lang="vi-VN" sz="1400" b="1" dirty="0" smtClean="0">
                <a:solidFill>
                  <a:srgbClr val="FF0000"/>
                </a:solidFill>
                <a:latin typeface="Times New Roman" panose="02020603050405020304" pitchFamily="18" charset="0"/>
                <a:cs typeface="Times New Roman" panose="02020603050405020304" pitchFamily="18" charset="0"/>
              </a:rPr>
              <a:t>Khi thấy một trong các biểu hiện sau đây:</a:t>
            </a:r>
            <a:endParaRPr lang="en-US" sz="1400" b="1" dirty="0" smtClean="0">
              <a:solidFill>
                <a:srgbClr val="FF0000"/>
              </a:solidFill>
              <a:latin typeface="Times New Roman" panose="02020603050405020304" pitchFamily="18" charset="0"/>
              <a:cs typeface="Times New Roman" panose="02020603050405020304" pitchFamily="18" charset="0"/>
            </a:endParaRPr>
          </a:p>
          <a:p>
            <a:pPr marL="0" indent="0">
              <a:spcBef>
                <a:spcPct val="50000"/>
              </a:spcBef>
            </a:pPr>
            <a:r>
              <a:rPr lang="vi-VN" sz="1400" b="1" dirty="0" smtClean="0">
                <a:latin typeface="Times New Roman" panose="02020603050405020304" pitchFamily="18" charset="0"/>
                <a:cs typeface="Times New Roman" panose="02020603050405020304" pitchFamily="18" charset="0"/>
              </a:rPr>
              <a:t> - Có những cơn khò khè</a:t>
            </a:r>
            <a:r>
              <a:rPr lang="en-US" sz="1400" b="1" dirty="0" smtClean="0">
                <a:latin typeface="Times New Roman" panose="02020603050405020304" pitchFamily="18" charset="0"/>
                <a:cs typeface="Times New Roman" panose="02020603050405020304" pitchFamily="18" charset="0"/>
              </a:rPr>
              <a:t>, ho</a:t>
            </a:r>
            <a:r>
              <a:rPr lang="vi-VN" sz="1400" b="1" dirty="0" smtClean="0">
                <a:latin typeface="Times New Roman" panose="02020603050405020304" pitchFamily="18" charset="0"/>
                <a:cs typeface="Times New Roman" panose="02020603050405020304" pitchFamily="18" charset="0"/>
              </a:rPr>
              <a:t> tái phát nhiều lần</a:t>
            </a:r>
            <a:r>
              <a:rPr lang="en-US" sz="1400" b="1" dirty="0" smtClean="0">
                <a:latin typeface="Times New Roman" panose="02020603050405020304" pitchFamily="18" charset="0"/>
                <a:cs typeface="Times New Roman" panose="02020603050405020304" pitchFamily="18" charset="0"/>
              </a:rPr>
              <a:t>, </a:t>
            </a:r>
            <a:r>
              <a:rPr lang="vi-VN" sz="1400" b="1" dirty="0" smtClean="0">
                <a:latin typeface="Times New Roman" panose="02020603050405020304" pitchFamily="18" charset="0"/>
                <a:cs typeface="Times New Roman" panose="02020603050405020304" pitchFamily="18" charset="0"/>
              </a:rPr>
              <a:t>khi gắng sức</a:t>
            </a:r>
            <a:r>
              <a:rPr lang="en-US" sz="1400" b="1" dirty="0" smtClean="0">
                <a:latin typeface="Times New Roman" panose="02020603050405020304" pitchFamily="18" charset="0"/>
                <a:cs typeface="Times New Roman" panose="02020603050405020304" pitchFamily="18" charset="0"/>
              </a:rPr>
              <a:t>, </a:t>
            </a:r>
            <a:r>
              <a:rPr lang="vi-VN" sz="1400" b="1" dirty="0" smtClean="0">
                <a:latin typeface="Times New Roman" panose="02020603050405020304" pitchFamily="18" charset="0"/>
                <a:cs typeface="Times New Roman" panose="02020603050405020304" pitchFamily="18" charset="0"/>
              </a:rPr>
              <a:t>tiếp xúc với một số dị nguyên hay khói ô nhiễm. </a:t>
            </a:r>
            <a:endParaRPr lang="en-US" sz="1400" b="1" dirty="0" smtClean="0">
              <a:latin typeface="Times New Roman" panose="02020603050405020304" pitchFamily="18" charset="0"/>
              <a:cs typeface="Times New Roman" panose="02020603050405020304" pitchFamily="18" charset="0"/>
            </a:endParaRPr>
          </a:p>
          <a:p>
            <a:pPr marL="0" indent="0">
              <a:spcBef>
                <a:spcPct val="50000"/>
              </a:spcBef>
            </a:pPr>
            <a:r>
              <a:rPr lang="vi-VN" sz="1400" b="1" dirty="0" smtClean="0">
                <a:latin typeface="Times New Roman" panose="02020603050405020304" pitchFamily="18" charset="0"/>
                <a:cs typeface="Times New Roman" panose="02020603050405020304" pitchFamily="18" charset="0"/>
              </a:rPr>
              <a:t>- Có triệu chứng “cảm cúm” kéo dài hơn 10 ngày </a:t>
            </a:r>
            <a:endParaRPr lang="en-US" sz="1400" b="1" dirty="0" smtClean="0">
              <a:latin typeface="Times New Roman" panose="02020603050405020304" pitchFamily="18" charset="0"/>
              <a:cs typeface="Times New Roman" panose="02020603050405020304" pitchFamily="18" charset="0"/>
            </a:endParaRPr>
          </a:p>
          <a:p>
            <a:pPr marL="0" indent="0">
              <a:spcBef>
                <a:spcPct val="50000"/>
              </a:spcBef>
            </a:pPr>
            <a:r>
              <a:rPr lang="en-US" sz="1400" b="1" dirty="0" smtClean="0">
                <a:latin typeface="Times New Roman" panose="02020603050405020304" pitchFamily="18" charset="0"/>
                <a:cs typeface="Times New Roman" panose="02020603050405020304" pitchFamily="18" charset="0"/>
              </a:rPr>
              <a:t>- </a:t>
            </a:r>
            <a:r>
              <a:rPr lang="vi-VN" sz="1400" b="1" dirty="0" smtClean="0">
                <a:latin typeface="Times New Roman" panose="02020603050405020304" pitchFamily="18" charset="0"/>
                <a:cs typeface="Times New Roman" panose="02020603050405020304" pitchFamily="18" charset="0"/>
              </a:rPr>
              <a:t>Các triệu chứng của bệnh có cải thiện khi điều trị thuốc hen </a:t>
            </a:r>
            <a:endParaRPr lang="en-US" sz="1400" b="1" dirty="0" smtClean="0">
              <a:latin typeface="Times New Roman" panose="02020603050405020304" pitchFamily="18" charset="0"/>
              <a:cs typeface="Times New Roman" panose="02020603050405020304" pitchFamily="18" charset="0"/>
            </a:endParaRPr>
          </a:p>
          <a:p>
            <a:pPr marL="0" indent="0">
              <a:spcBef>
                <a:spcPct val="50000"/>
              </a:spcBef>
            </a:pPr>
            <a:r>
              <a:rPr lang="en-US" sz="1400" b="1" dirty="0" smtClean="0">
                <a:latin typeface="Times New Roman" panose="02020603050405020304" pitchFamily="18" charset="0"/>
                <a:cs typeface="Times New Roman" panose="02020603050405020304" pitchFamily="18" charset="0"/>
              </a:rPr>
              <a:t>- </a:t>
            </a:r>
            <a:r>
              <a:rPr lang="vi-VN" sz="1400" b="1" dirty="0" smtClean="0">
                <a:latin typeface="Times New Roman" panose="02020603050405020304" pitchFamily="18" charset="0"/>
                <a:cs typeface="Times New Roman" panose="02020603050405020304" pitchFamily="18" charset="0"/>
              </a:rPr>
              <a:t>Các triệu chứng trên xuất hiện hoặc nặng lên về đêm và sáng sớm hoặc khi tiếp xúc với một số dị nguyên hay các yếu tố nguy cơ. </a:t>
            </a:r>
            <a:endParaRPr lang="en-US" sz="1400" b="1" dirty="0" smtClean="0">
              <a:latin typeface="Times New Roman" panose="02020603050405020304" pitchFamily="18" charset="0"/>
              <a:cs typeface="Times New Roman" panose="02020603050405020304" pitchFamily="18" charset="0"/>
            </a:endParaRPr>
          </a:p>
          <a:p>
            <a:pPr marL="0" indent="0">
              <a:spcBef>
                <a:spcPct val="50000"/>
              </a:spcBef>
            </a:pPr>
            <a:r>
              <a:rPr lang="en-US" sz="1400" b="1" dirty="0" smtClean="0">
                <a:latin typeface="Times New Roman" panose="02020603050405020304" pitchFamily="18" charset="0"/>
                <a:cs typeface="Times New Roman" panose="02020603050405020304" pitchFamily="18" charset="0"/>
              </a:rPr>
              <a:t>- </a:t>
            </a:r>
            <a:r>
              <a:rPr lang="vi-VN" sz="1400" b="1" dirty="0" smtClean="0">
                <a:latin typeface="Times New Roman" panose="02020603050405020304" pitchFamily="18" charset="0"/>
                <a:cs typeface="Times New Roman" panose="02020603050405020304" pitchFamily="18" charset="0"/>
              </a:rPr>
              <a:t>Cần khai thác tiền sử người bệnh và gia đình người bệnh về các bệnh dị ứng như hen, chàm, mề đay, viêm mũi dị ứng, viêm kết mạc mùa xuân, dị ứng thức ăn, v.v...</a:t>
            </a:r>
            <a:endParaRPr lang="en-US" altLang="en-US" sz="1400" b="1" dirty="0">
              <a:solidFill>
                <a:srgbClr val="FFFFFF"/>
              </a:solidFill>
              <a:latin typeface="Times New Roman" panose="02020603050405020304" pitchFamily="18" charset="0"/>
              <a:cs typeface="Times New Roman" panose="02020603050405020304" pitchFamily="18" charset="0"/>
            </a:endParaRPr>
          </a:p>
          <a:p>
            <a:pPr marL="0" indent="0">
              <a:lnSpc>
                <a:spcPct val="150000"/>
              </a:lnSpc>
              <a:buNone/>
            </a:pPr>
            <a:r>
              <a:rPr lang="en-US" sz="1600" b="1" dirty="0" smtClean="0">
                <a:latin typeface="Times New Roman" panose="02020603050405020304" pitchFamily="18" charset="0"/>
                <a:cs typeface="Times New Roman" panose="02020603050405020304" pitchFamily="18" charset="0"/>
              </a:rPr>
              <a:t>2.2 </a:t>
            </a:r>
            <a:r>
              <a:rPr lang="en-US" sz="1600" b="1" dirty="0" err="1">
                <a:latin typeface="Times New Roman" panose="02020603050405020304" pitchFamily="18" charset="0"/>
                <a:cs typeface="Times New Roman" panose="02020603050405020304" pitchFamily="18" charset="0"/>
              </a:rPr>
              <a:t>M</a:t>
            </a:r>
            <a:r>
              <a:rPr lang="en-US" sz="1600" b="1" dirty="0" err="1" smtClean="0">
                <a:latin typeface="Times New Roman" panose="02020603050405020304" pitchFamily="18" charset="0"/>
                <a:cs typeface="Times New Roman" panose="02020603050405020304" pitchFamily="18" charset="0"/>
              </a:rPr>
              <a:t>ột</a:t>
            </a:r>
            <a:r>
              <a:rPr lang="en-US" sz="1600" b="1" dirty="0" smtClean="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số</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chuẩn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đoán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khác</a:t>
            </a:r>
            <a:endParaRPr lang="en-US" sz="1600" b="1" dirty="0">
              <a:latin typeface="Times New Roman" panose="02020603050405020304" pitchFamily="18" charset="0"/>
              <a:cs typeface="Times New Roman" panose="02020603050405020304" pitchFamily="18" charset="0"/>
            </a:endParaRPr>
          </a:p>
          <a:p>
            <a:pPr marL="0" indent="0">
              <a:lnSpc>
                <a:spcPct val="150000"/>
              </a:lnSpc>
              <a:buNone/>
            </a:pPr>
            <a:r>
              <a:rPr lang="vi-VN" sz="1400" b="1" dirty="0">
                <a:solidFill>
                  <a:srgbClr val="FF0000"/>
                </a:solidFill>
                <a:latin typeface="Times New Roman" panose="02020603050405020304" pitchFamily="18" charset="0"/>
                <a:cs typeface="Times New Roman" panose="02020603050405020304" pitchFamily="18" charset="0"/>
              </a:rPr>
              <a:t>Khám thực thể</a:t>
            </a:r>
            <a:r>
              <a:rPr lang="vi-VN" sz="1400" b="1" dirty="0">
                <a:latin typeface="Times New Roman" panose="02020603050405020304" pitchFamily="18" charset="0"/>
                <a:cs typeface="Times New Roman" panose="02020603050405020304" pitchFamily="18" charset="0"/>
              </a:rPr>
              <a:t>: Nghe phổi có ran rít, ran ngáy. Trường hợp nặng có các dấu hiệu suy hô hấp</a:t>
            </a:r>
            <a:r>
              <a:rPr lang="en-US" sz="1400" b="1" dirty="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a:p>
            <a:pPr marL="0" indent="0">
              <a:lnSpc>
                <a:spcPct val="150000"/>
              </a:lnSpc>
              <a:buNone/>
            </a:pPr>
            <a:r>
              <a:rPr lang="vi-VN" sz="1400" b="1" dirty="0">
                <a:solidFill>
                  <a:srgbClr val="FF0000"/>
                </a:solidFill>
                <a:latin typeface="Times New Roman" panose="02020603050405020304" pitchFamily="18" charset="0"/>
                <a:cs typeface="Times New Roman" panose="02020603050405020304" pitchFamily="18" charset="0"/>
              </a:rPr>
              <a:t>Đo chức năng hô hấp</a:t>
            </a:r>
            <a:r>
              <a:rPr lang="vi-VN" sz="1400" b="1" dirty="0">
                <a:latin typeface="Times New Roman" panose="02020603050405020304" pitchFamily="18" charset="0"/>
                <a:cs typeface="Times New Roman" panose="02020603050405020304" pitchFamily="18" charset="0"/>
              </a:rPr>
              <a:t>: (PEF) và FEV1 </a:t>
            </a:r>
            <a:endParaRPr lang="en-US" sz="1600" b="1" dirty="0">
              <a:latin typeface="Times New Roman" panose="02020603050405020304" pitchFamily="18" charset="0"/>
              <a:cs typeface="Times New Roman" panose="02020603050405020304" pitchFamily="18" charset="0"/>
            </a:endParaRPr>
          </a:p>
          <a:p>
            <a:pPr marL="0" indent="0">
              <a:lnSpc>
                <a:spcPct val="150000"/>
              </a:lnSpc>
              <a:buNone/>
            </a:pPr>
            <a:r>
              <a:rPr lang="vi-VN" sz="1400" b="1" dirty="0">
                <a:latin typeface="Times New Roman" panose="02020603050405020304" pitchFamily="18" charset="0"/>
                <a:cs typeface="Times New Roman" panose="02020603050405020304" pitchFamily="18" charset="0"/>
              </a:rPr>
              <a:t>Sau khi hít thuốc giãn phế quản, PEF tăng 60 lít/phút hoặc tăng ≥ 20% so với trước khi dùng thuốc, hoặc PEF thay đổi hàng ngày ≥ 20%, gợi </a:t>
            </a:r>
            <a:r>
              <a:rPr lang="en-US" sz="1400" b="1" dirty="0">
                <a:latin typeface="Times New Roman" panose="02020603050405020304" pitchFamily="18" charset="0"/>
                <a:cs typeface="Times New Roman" panose="02020603050405020304" pitchFamily="18" charset="0"/>
              </a:rPr>
              <a:t>ý</a:t>
            </a:r>
            <a:r>
              <a:rPr lang="vi-VN" sz="1400" b="1" dirty="0">
                <a:latin typeface="Times New Roman" panose="02020603050405020304" pitchFamily="18" charset="0"/>
                <a:cs typeface="Times New Roman" panose="02020603050405020304" pitchFamily="18" charset="0"/>
              </a:rPr>
              <a:t> chẩn đoán hen. </a:t>
            </a:r>
            <a:endParaRPr lang="en-US" sz="1600" b="1" dirty="0">
              <a:latin typeface="Times New Roman" panose="02020603050405020304" pitchFamily="18" charset="0"/>
              <a:cs typeface="Times New Roman" panose="02020603050405020304" pitchFamily="18" charset="0"/>
            </a:endParaRPr>
          </a:p>
          <a:p>
            <a:pPr marL="0" indent="0">
              <a:lnSpc>
                <a:spcPct val="150000"/>
              </a:lnSpc>
              <a:buNone/>
            </a:pPr>
            <a:r>
              <a:rPr lang="vi-VN" sz="1400" b="1" dirty="0">
                <a:latin typeface="Times New Roman" panose="02020603050405020304" pitchFamily="18" charset="0"/>
                <a:cs typeface="Times New Roman" panose="02020603050405020304" pitchFamily="18" charset="0"/>
              </a:rPr>
              <a:t>Đo FEV1 bằng máy đo chức năng hô hấp cũng cho kết quả tương tự khi thực hiện test hồi phục phế quản: FEV1 tăng ≥ 12% hoặc ≥ 200 ml sau khi hít thuốc giãn phế quản (nếu vẫn nghi ngờ có thể đo lại lần 2).</a:t>
            </a:r>
            <a:endParaRPr lang="en-US" sz="1600" b="1" dirty="0">
              <a:latin typeface="Times New Roman" panose="02020603050405020304" pitchFamily="18" charset="0"/>
              <a:cs typeface="Times New Roman" panose="02020603050405020304" pitchFamily="18" charset="0"/>
            </a:endParaRPr>
          </a:p>
          <a:p>
            <a:pPr marL="0" indent="0">
              <a:lnSpc>
                <a:spcPct val="150000"/>
              </a:lnSpc>
              <a:buNone/>
            </a:pPr>
            <a:r>
              <a:rPr lang="vi-VN" sz="1400" b="1" dirty="0">
                <a:solidFill>
                  <a:srgbClr val="FF0000"/>
                </a:solidFill>
                <a:latin typeface="Times New Roman" panose="02020603050405020304" pitchFamily="18" charset="0"/>
                <a:cs typeface="Times New Roman" panose="02020603050405020304" pitchFamily="18" charset="0"/>
              </a:rPr>
              <a:t>Các xét nghiệm khác</a:t>
            </a:r>
            <a:r>
              <a:rPr lang="en-US" sz="1400" b="1" dirty="0">
                <a:solidFill>
                  <a:srgbClr val="FF0000"/>
                </a:solidFill>
                <a:latin typeface="Times New Roman" panose="02020603050405020304" pitchFamily="18" charset="0"/>
                <a:cs typeface="Times New Roman" panose="02020603050405020304" pitchFamily="18" charset="0"/>
              </a:rPr>
              <a:t>: - </a:t>
            </a:r>
            <a:r>
              <a:rPr lang="en-US" sz="1400" b="1" dirty="0" err="1">
                <a:solidFill>
                  <a:schemeClr val="tx1">
                    <a:lumMod val="50000"/>
                  </a:schemeClr>
                </a:solidFill>
                <a:latin typeface="Times New Roman" panose="02020603050405020304" pitchFamily="18" charset="0"/>
                <a:cs typeface="Times New Roman" panose="02020603050405020304" pitchFamily="18" charset="0"/>
              </a:rPr>
              <a:t>tét</a:t>
            </a:r>
            <a:r>
              <a:rPr lang="vi-VN" sz="1400" b="1" dirty="0">
                <a:solidFill>
                  <a:srgbClr val="FF0000"/>
                </a:solidFill>
                <a:latin typeface="Times New Roman" panose="02020603050405020304" pitchFamily="18" charset="0"/>
                <a:cs typeface="Times New Roman" panose="02020603050405020304" pitchFamily="18" charset="0"/>
              </a:rPr>
              <a:t> </a:t>
            </a:r>
            <a:r>
              <a:rPr lang="vi-VN" sz="1400" b="1" dirty="0">
                <a:latin typeface="Times New Roman" panose="02020603050405020304" pitchFamily="18" charset="0"/>
                <a:cs typeface="Times New Roman" panose="02020603050405020304" pitchFamily="18" charset="0"/>
              </a:rPr>
              <a:t>kích thích phế quản với metacholin hoặc </a:t>
            </a:r>
            <a:endParaRPr lang="en-US" sz="1600" b="1" dirty="0">
              <a:latin typeface="Times New Roman" panose="02020603050405020304" pitchFamily="18" charset="0"/>
              <a:cs typeface="Times New Roman" panose="02020603050405020304" pitchFamily="18" charset="0"/>
            </a:endParaRPr>
          </a:p>
          <a:p>
            <a:pPr marL="0" indent="0">
              <a:lnSpc>
                <a:spcPct val="150000"/>
              </a:lnSpc>
              <a:buNone/>
            </a:pPr>
            <a:r>
              <a:rPr lang="en-US" sz="1400" b="1" dirty="0">
                <a:latin typeface="Times New Roman" panose="02020603050405020304" pitchFamily="18" charset="0"/>
                <a:cs typeface="Times New Roman" panose="02020603050405020304" pitchFamily="18" charset="0"/>
              </a:rPr>
              <a:t>- </a:t>
            </a:r>
            <a:r>
              <a:rPr lang="vi-VN" sz="1400" b="1" dirty="0">
                <a:latin typeface="Times New Roman" panose="02020603050405020304" pitchFamily="18" charset="0"/>
                <a:cs typeface="Times New Roman" panose="02020603050405020304" pitchFamily="18" charset="0"/>
              </a:rPr>
              <a:t>Xét nghiệm tìm nguyên nhân: xác định IgE toàn phần và IgE đặc hiệu sau khi đã khai thác tiền sử dị ứng và làm các tét lẩy da, tét kích thích với các dị nguyên đặc hiệu.</a:t>
            </a:r>
            <a:endParaRPr lang="en-US" sz="1600" b="1" dirty="0">
              <a:latin typeface="Times New Roman" panose="02020603050405020304" pitchFamily="18" charset="0"/>
              <a:cs typeface="Times New Roman" panose="02020603050405020304" pitchFamily="18" charset="0"/>
            </a:endParaRPr>
          </a:p>
          <a:p>
            <a:endParaRPr lang="en-US" sz="1600" b="1" dirty="0">
              <a:solidFill>
                <a:srgbClr val="3D3D5B"/>
              </a:solidFill>
              <a:latin typeface="Times New Roman" panose="02020603050405020304" pitchFamily="18" charset="0"/>
              <a:cs typeface="Times New Roman" panose="02020603050405020304" pitchFamily="18" charset="0"/>
            </a:endParaRPr>
          </a:p>
          <a:p>
            <a:pPr marL="0" indent="0">
              <a:spcBef>
                <a:spcPct val="50000"/>
              </a:spcBef>
            </a:pPr>
            <a:endParaRPr lang="en-US" altLang="en-US" sz="1400" b="1" dirty="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7" name="Title 1"/>
          <p:cNvSpPr>
            <a:spLocks noGrp="1"/>
          </p:cNvSpPr>
          <p:nvPr>
            <p:ph type="title"/>
          </p:nvPr>
        </p:nvSpPr>
        <p:spPr>
          <a:xfrm>
            <a:off x="1237905" y="225458"/>
            <a:ext cx="7086600" cy="487363"/>
          </a:xfrm>
        </p:spPr>
        <p:txBody>
          <a:bodyPr/>
          <a:lstStyle/>
          <a:p>
            <a:r>
              <a:rPr lang="en-US" sz="2400" dirty="0" smtClean="0">
                <a:latin typeface="Times New Roman" panose="02020603050405020304" pitchFamily="18" charset="0"/>
                <a:cs typeface="Times New Roman" panose="02020603050405020304" pitchFamily="18" charset="0"/>
              </a:rPr>
              <a:t>2.4 </a:t>
            </a:r>
            <a:r>
              <a:rPr lang="en-US" sz="2400" dirty="0" err="1" smtClean="0">
                <a:latin typeface="Times New Roman" panose="02020603050405020304" pitchFamily="18" charset="0"/>
                <a:cs typeface="Times New Roman" panose="02020603050405020304" pitchFamily="18" charset="0"/>
              </a:rPr>
              <a:t>Chuẩn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nặng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hen</a:t>
            </a:r>
            <a:endParaRPr lang="en-US" sz="2400" dirty="0">
              <a:latin typeface="Times New Roman" panose="02020603050405020304" pitchFamily="18" charset="0"/>
              <a:cs typeface="Times New Roman" panose="02020603050405020304" pitchFamily="18" charset="0"/>
            </a:endParaRPr>
          </a:p>
        </p:txBody>
      </p:sp>
      <p:pic>
        <p:nvPicPr>
          <p:cNvPr id="2097181" name="Picture 2"/>
          <p:cNvPicPr>
            <a:picLocks noChangeAspect="1" noChangeArrowheads="1"/>
          </p:cNvPicPr>
          <p:nvPr/>
        </p:nvPicPr>
        <p:blipFill>
          <a:blip r:embed="rId2"/>
          <a:srcRect/>
          <a:stretch>
            <a:fillRect/>
          </a:stretch>
        </p:blipFill>
        <p:spPr bwMode="auto">
          <a:xfrm>
            <a:off x="304801" y="1295400"/>
            <a:ext cx="5333999" cy="5105400"/>
          </a:xfrm>
          <a:prstGeom prst="rect">
            <a:avLst/>
          </a:prstGeom>
          <a:noFill/>
          <a:ln>
            <a:noFill/>
          </a:ln>
        </p:spPr>
      </p:pic>
      <p:pic>
        <p:nvPicPr>
          <p:cNvPr id="2097182" name="Picture 4"/>
          <p:cNvPicPr>
            <a:picLocks noChangeAspect="1" noChangeArrowheads="1"/>
          </p:cNvPicPr>
          <p:nvPr/>
        </p:nvPicPr>
        <p:blipFill>
          <a:blip r:embed="rId3"/>
          <a:srcRect/>
          <a:stretch>
            <a:fillRect/>
          </a:stretch>
        </p:blipFill>
        <p:spPr bwMode="auto">
          <a:xfrm>
            <a:off x="5867400" y="1295401"/>
            <a:ext cx="3206627" cy="5105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8" name="Rectangle 2"/>
          <p:cNvSpPr>
            <a:spLocks noGrp="1" noChangeArrowheads="1"/>
          </p:cNvSpPr>
          <p:nvPr>
            <p:ph type="title"/>
          </p:nvPr>
        </p:nvSpPr>
        <p:spPr>
          <a:xfrm>
            <a:off x="1186458" y="228600"/>
            <a:ext cx="7086600" cy="487363"/>
          </a:xfrm>
        </p:spPr>
        <p:txBody>
          <a:bodyPr/>
          <a:lstStyle/>
          <a:p>
            <a:r>
              <a:rPr lang="en-US" altLang="en-US" sz="2800" dirty="0" smtClean="0">
                <a:latin typeface="Times New Roman" panose="02020603050405020304" pitchFamily="18" charset="0"/>
                <a:cs typeface="Times New Roman" panose="02020603050405020304" pitchFamily="18" charset="0"/>
              </a:rPr>
              <a:t>3. </a:t>
            </a:r>
            <a:r>
              <a:rPr lang="en-US" altLang="en-US" sz="2800" dirty="0" err="1" smtClean="0">
                <a:latin typeface="Times New Roman" panose="02020603050405020304" pitchFamily="18" charset="0"/>
                <a:cs typeface="Times New Roman" panose="02020603050405020304" pitchFamily="18" charset="0"/>
              </a:rPr>
              <a:t>Phân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loại</a:t>
            </a:r>
            <a:endParaRPr lang="en-US" altLang="en-US" sz="1600" dirty="0">
              <a:latin typeface="Times New Roman" panose="02020603050405020304" pitchFamily="18" charset="0"/>
              <a:cs typeface="Times New Roman" panose="02020603050405020304" pitchFamily="18" charset="0"/>
            </a:endParaRPr>
          </a:p>
        </p:txBody>
      </p:sp>
      <p:sp>
        <p:nvSpPr>
          <p:cNvPr id="1048799" name="Text Box 10"/>
          <p:cNvSpPr txBox="1">
            <a:spLocks noChangeArrowheads="1"/>
          </p:cNvSpPr>
          <p:nvPr/>
        </p:nvSpPr>
        <p:spPr bwMode="auto">
          <a:xfrm>
            <a:off x="630634" y="1391215"/>
            <a:ext cx="3636568" cy="2834640"/>
          </a:xfrm>
          <a:prstGeom prst="rect">
            <a:avLst/>
          </a:prstGeom>
          <a:noFill/>
          <a:ln>
            <a:noFill/>
          </a:ln>
          <a:effectLst/>
        </p:spPr>
        <p:txBody>
          <a:bodyPr wrap="square">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lnSpc>
                <a:spcPct val="150000"/>
              </a:lnSpc>
            </a:pPr>
            <a:r>
              <a:rPr lang="vi-VN" sz="1400" dirty="0" smtClean="0">
                <a:solidFill>
                  <a:srgbClr val="FF0000"/>
                </a:solidFill>
              </a:rPr>
              <a:t>Hen dị ứng có 2 loại</a:t>
            </a:r>
            <a:r>
              <a:rPr lang="vi-VN" sz="1400" dirty="0" smtClean="0"/>
              <a:t>: </a:t>
            </a:r>
            <a:endParaRPr lang="en-US" sz="1400" dirty="0" smtClean="0"/>
          </a:p>
          <a:p>
            <a:pPr eaLnBrk="0" hangingPunct="0">
              <a:lnSpc>
                <a:spcPct val="150000"/>
              </a:lnSpc>
            </a:pPr>
            <a:r>
              <a:rPr lang="en-US" sz="1400" dirty="0" smtClean="0"/>
              <a:t>- </a:t>
            </a:r>
            <a:r>
              <a:rPr lang="vi-VN" sz="1400" dirty="0" smtClean="0"/>
              <a:t>Hen dị ứng không nhiễm trùng do các dị nguyên:</a:t>
            </a:r>
            <a:r>
              <a:rPr lang="en-US" sz="1400" dirty="0" smtClean="0"/>
              <a:t> </a:t>
            </a:r>
            <a:r>
              <a:rPr lang="vi-VN" sz="1400" dirty="0" smtClean="0"/>
              <a:t>Bụi nhà, phấn hoa, biểu bì, lông súc vật</a:t>
            </a:r>
            <a:r>
              <a:rPr lang="en-US" sz="1400" dirty="0" smtClean="0"/>
              <a:t>, </a:t>
            </a:r>
            <a:r>
              <a:rPr lang="vi-VN" sz="1400" dirty="0" smtClean="0"/>
              <a:t>hương khói, thuốc lá.Thức ăn (tôm, cua).Thuốc (aspirin.</a:t>
            </a:r>
            <a:r>
              <a:rPr lang="en-US" sz="1400" dirty="0" smtClean="0"/>
              <a:t>)</a:t>
            </a:r>
          </a:p>
          <a:p>
            <a:pPr eaLnBrk="0" hangingPunct="0">
              <a:lnSpc>
                <a:spcPct val="150000"/>
              </a:lnSpc>
            </a:pPr>
            <a:r>
              <a:rPr lang="en-US" sz="1400" dirty="0" smtClean="0"/>
              <a:t>- </a:t>
            </a:r>
            <a:r>
              <a:rPr lang="vi-VN" sz="1400" dirty="0" smtClean="0"/>
              <a:t>Hen dị ứng nhiễm trùng do các dị nguyên: + Virus (Arbovirus, Rhinovirus, VRS - Virus Respiratory Syncitial, Coronavirus). + Nấm mốc (Penicillum, Aspergillus, Alternaria...). </a:t>
            </a:r>
            <a:endParaRPr lang="en-US" sz="1400" dirty="0" smtClean="0"/>
          </a:p>
        </p:txBody>
      </p:sp>
      <p:sp>
        <p:nvSpPr>
          <p:cNvPr id="1048800" name="Text Box 11"/>
          <p:cNvSpPr txBox="1">
            <a:spLocks noChangeArrowheads="1"/>
          </p:cNvSpPr>
          <p:nvPr/>
        </p:nvSpPr>
        <p:spPr bwMode="auto">
          <a:xfrm>
            <a:off x="581332" y="4560092"/>
            <a:ext cx="3657600" cy="2346961"/>
          </a:xfrm>
          <a:prstGeom prst="rect">
            <a:avLst/>
          </a:prstGeom>
          <a:noFill/>
          <a:ln>
            <a:noFill/>
          </a:ln>
          <a:effectLst/>
        </p:spPr>
        <p:txBody>
          <a:bodyPr wrap="square">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150000"/>
              </a:lnSpc>
              <a:spcBef>
                <a:spcPct val="50000"/>
              </a:spcBef>
            </a:pPr>
            <a:r>
              <a:rPr lang="vi-VN" sz="1400" dirty="0" smtClean="0">
                <a:solidFill>
                  <a:srgbClr val="FF0000"/>
                </a:solidFill>
              </a:rPr>
              <a:t>Hen không dị ứng do các yếu tố:</a:t>
            </a:r>
            <a:r>
              <a:rPr lang="vi-VN" sz="1400" dirty="0" smtClean="0"/>
              <a:t> </a:t>
            </a:r>
            <a:endParaRPr lang="en-US" sz="1400" dirty="0" smtClean="0"/>
          </a:p>
          <a:p>
            <a:pPr marL="0" indent="0">
              <a:lnSpc>
                <a:spcPct val="150000"/>
              </a:lnSpc>
              <a:spcBef>
                <a:spcPct val="50000"/>
              </a:spcBef>
            </a:pPr>
            <a:r>
              <a:rPr lang="en-US" sz="1400" dirty="0" smtClean="0"/>
              <a:t>- D</a:t>
            </a:r>
            <a:r>
              <a:rPr lang="vi-VN" sz="1400" dirty="0" smtClean="0"/>
              <a:t>i truyền, gắng sức, rối loạn tâm thần, rối loạn nội tiết</a:t>
            </a:r>
            <a:r>
              <a:rPr lang="en-US" sz="1400" dirty="0" smtClean="0"/>
              <a:t>.</a:t>
            </a:r>
          </a:p>
          <a:p>
            <a:pPr marL="0" indent="0">
              <a:lnSpc>
                <a:spcPct val="150000"/>
              </a:lnSpc>
              <a:spcBef>
                <a:spcPct val="50000"/>
              </a:spcBef>
            </a:pPr>
            <a:r>
              <a:rPr lang="en-US" sz="1400" dirty="0" smtClean="0"/>
              <a:t>- T</a:t>
            </a:r>
            <a:r>
              <a:rPr lang="vi-VN" sz="1400" dirty="0" smtClean="0"/>
              <a:t>huốc (aspirin, penicillin..)</a:t>
            </a:r>
            <a:endParaRPr lang="en-US" sz="1400" dirty="0" smtClean="0"/>
          </a:p>
          <a:p>
            <a:pPr marL="0" indent="0">
              <a:lnSpc>
                <a:spcPct val="150000"/>
              </a:lnSpc>
              <a:spcBef>
                <a:spcPct val="50000"/>
              </a:spcBef>
            </a:pPr>
            <a:r>
              <a:rPr lang="en-US" sz="1400" dirty="0" smtClean="0"/>
              <a:t>- </a:t>
            </a:r>
            <a:r>
              <a:rPr lang="vi-VN" sz="1400" dirty="0" smtClean="0"/>
              <a:t>cảm xúc âm tính mạnh (stress).</a:t>
            </a:r>
            <a:r>
              <a:rPr lang="en-US" altLang="en-US" sz="1300" dirty="0" smtClean="0">
                <a:solidFill>
                  <a:srgbClr val="1C1C1C"/>
                </a:solidFill>
              </a:rPr>
              <a:t>.</a:t>
            </a:r>
          </a:p>
          <a:p>
            <a:pPr algn="ctr">
              <a:lnSpc>
                <a:spcPct val="150000"/>
              </a:lnSpc>
              <a:spcBef>
                <a:spcPct val="50000"/>
              </a:spcBef>
            </a:pPr>
            <a:endParaRPr lang="en-US" altLang="en-US" sz="1400" dirty="0">
              <a:solidFill>
                <a:srgbClr val="1C1C1C"/>
              </a:solidFill>
            </a:endParaRPr>
          </a:p>
        </p:txBody>
      </p:sp>
      <p:sp>
        <p:nvSpPr>
          <p:cNvPr id="1048801" name="Text Box 13"/>
          <p:cNvSpPr txBox="1">
            <a:spLocks noChangeArrowheads="1"/>
          </p:cNvSpPr>
          <p:nvPr/>
        </p:nvSpPr>
        <p:spPr bwMode="black">
          <a:xfrm>
            <a:off x="150483" y="1108865"/>
            <a:ext cx="2808683" cy="369332"/>
          </a:xfrm>
          <a:prstGeom prst="rect">
            <a:avLst/>
          </a:prstGeom>
          <a:noFill/>
          <a:ln>
            <a:noFill/>
          </a:ln>
          <a:effectLst/>
        </p:spPr>
        <p:txBody>
          <a:bodyPr wrap="square">
            <a:spAutoFit/>
          </a:bodyPr>
          <a:lstStyle/>
          <a:p>
            <a:pPr algn="ctr" eaLnBrk="0" hangingPunct="0"/>
            <a:r>
              <a:rPr lang="en-US" altLang="en-US" sz="1800" b="1" dirty="0" smtClean="0">
                <a:solidFill>
                  <a:srgbClr val="1C1C1C"/>
                </a:solidFill>
                <a:latin typeface="Times New Roman" panose="02020603050405020304" pitchFamily="18" charset="0"/>
                <a:cs typeface="Times New Roman" panose="02020603050405020304" pitchFamily="18" charset="0"/>
              </a:rPr>
              <a:t>3.1 Theo </a:t>
            </a:r>
            <a:r>
              <a:rPr lang="en-US" altLang="en-US" sz="1800" b="1" dirty="0" err="1" smtClean="0">
                <a:solidFill>
                  <a:srgbClr val="1C1C1C"/>
                </a:solidFill>
                <a:latin typeface="Times New Roman" panose="02020603050405020304" pitchFamily="18" charset="0"/>
                <a:cs typeface="Times New Roman" panose="02020603050405020304" pitchFamily="18" charset="0"/>
              </a:rPr>
              <a:t>nguyên</a:t>
            </a:r>
            <a:r>
              <a:rPr lang="en-US" altLang="en-US" sz="1800" b="1" dirty="0" smtClean="0">
                <a:solidFill>
                  <a:srgbClr val="1C1C1C"/>
                </a:solidFill>
                <a:latin typeface="Times New Roman" panose="02020603050405020304" pitchFamily="18" charset="0"/>
                <a:cs typeface="Times New Roman" panose="02020603050405020304" pitchFamily="18" charset="0"/>
              </a:rPr>
              <a:t> </a:t>
            </a:r>
            <a:r>
              <a:rPr lang="en-US" altLang="en-US" sz="1800" b="1" dirty="0" err="1" smtClean="0">
                <a:solidFill>
                  <a:srgbClr val="1C1C1C"/>
                </a:solidFill>
                <a:latin typeface="Times New Roman" panose="02020603050405020304" pitchFamily="18" charset="0"/>
                <a:cs typeface="Times New Roman" panose="02020603050405020304" pitchFamily="18" charset="0"/>
              </a:rPr>
              <a:t>nhân</a:t>
            </a:r>
            <a:endParaRPr lang="en-US" altLang="en-US" sz="1800" dirty="0">
              <a:solidFill>
                <a:srgbClr val="1C1C1C"/>
              </a:solidFill>
              <a:latin typeface="Times New Roman" panose="02020603050405020304" pitchFamily="18" charset="0"/>
              <a:cs typeface="Times New Roman" panose="02020603050405020304" pitchFamily="18" charset="0"/>
            </a:endParaRPr>
          </a:p>
        </p:txBody>
      </p:sp>
      <p:sp>
        <p:nvSpPr>
          <p:cNvPr id="1048802" name="Text Box 14"/>
          <p:cNvSpPr txBox="1">
            <a:spLocks noChangeArrowheads="1"/>
          </p:cNvSpPr>
          <p:nvPr/>
        </p:nvSpPr>
        <p:spPr bwMode="black">
          <a:xfrm>
            <a:off x="4430224" y="1143000"/>
            <a:ext cx="2808776" cy="624840"/>
          </a:xfrm>
          <a:prstGeom prst="rect">
            <a:avLst/>
          </a:prstGeom>
          <a:noFill/>
          <a:ln>
            <a:noFill/>
          </a:ln>
          <a:effectLst/>
        </p:spPr>
        <p:txBody>
          <a:bodyPr wrap="square">
            <a:spAutoFit/>
          </a:bodyPr>
          <a:lstStyle/>
          <a:p>
            <a:pPr algn="ctr" eaLnBrk="0" hangingPunct="0"/>
            <a:r>
              <a:rPr lang="en-US" altLang="en-US" sz="1800" b="1" dirty="0" smtClean="0">
                <a:solidFill>
                  <a:srgbClr val="1C1C1C"/>
                </a:solidFill>
                <a:latin typeface="Times New Roman" panose="02020603050405020304" pitchFamily="18" charset="0"/>
                <a:cs typeface="Times New Roman" panose="02020603050405020304" pitchFamily="18" charset="0"/>
              </a:rPr>
              <a:t>3.2Theo </a:t>
            </a:r>
            <a:r>
              <a:rPr lang="en-US" altLang="en-US" sz="1800" b="1" dirty="0" err="1" smtClean="0">
                <a:solidFill>
                  <a:srgbClr val="1C1C1C"/>
                </a:solidFill>
                <a:latin typeface="Times New Roman" panose="02020603050405020304" pitchFamily="18" charset="0"/>
                <a:cs typeface="Times New Roman" panose="02020603050405020304" pitchFamily="18" charset="0"/>
              </a:rPr>
              <a:t>mức</a:t>
            </a:r>
            <a:r>
              <a:rPr lang="en-US" altLang="en-US" sz="1800" b="1" dirty="0" smtClean="0">
                <a:solidFill>
                  <a:srgbClr val="1C1C1C"/>
                </a:solidFill>
                <a:latin typeface="Times New Roman" panose="02020603050405020304" pitchFamily="18" charset="0"/>
                <a:cs typeface="Times New Roman" panose="02020603050405020304" pitchFamily="18" charset="0"/>
              </a:rPr>
              <a:t> </a:t>
            </a:r>
            <a:r>
              <a:rPr lang="en-US" altLang="en-US" sz="1800" b="1" dirty="0" err="1" smtClean="0">
                <a:solidFill>
                  <a:srgbClr val="1C1C1C"/>
                </a:solidFill>
                <a:latin typeface="Times New Roman" panose="02020603050405020304" pitchFamily="18" charset="0"/>
                <a:cs typeface="Times New Roman" panose="02020603050405020304" pitchFamily="18" charset="0"/>
              </a:rPr>
              <a:t>độ</a:t>
            </a:r>
            <a:r>
              <a:rPr lang="en-US" altLang="en-US" sz="1800" b="1" dirty="0" smtClean="0">
                <a:solidFill>
                  <a:srgbClr val="1C1C1C"/>
                </a:solidFill>
                <a:latin typeface="Times New Roman" panose="02020603050405020304" pitchFamily="18" charset="0"/>
                <a:cs typeface="Times New Roman" panose="02020603050405020304" pitchFamily="18" charset="0"/>
              </a:rPr>
              <a:t> </a:t>
            </a:r>
            <a:r>
              <a:rPr lang="en-US" altLang="en-US" sz="1800" b="1" dirty="0" err="1" smtClean="0">
                <a:solidFill>
                  <a:srgbClr val="1C1C1C"/>
                </a:solidFill>
                <a:latin typeface="Times New Roman" panose="02020603050405020304" pitchFamily="18" charset="0"/>
                <a:cs typeface="Times New Roman" panose="02020603050405020304" pitchFamily="18" charset="0"/>
              </a:rPr>
              <a:t>nặng</a:t>
            </a:r>
            <a:r>
              <a:rPr lang="en-US" altLang="en-US" sz="1800" b="1" dirty="0" smtClean="0">
                <a:solidFill>
                  <a:srgbClr val="1C1C1C"/>
                </a:solidFill>
                <a:latin typeface="Times New Roman" panose="02020603050405020304" pitchFamily="18" charset="0"/>
                <a:cs typeface="Times New Roman" panose="02020603050405020304" pitchFamily="18" charset="0"/>
              </a:rPr>
              <a:t> </a:t>
            </a:r>
            <a:r>
              <a:rPr lang="en-US" altLang="en-US" sz="1800" b="1" dirty="0" err="1" smtClean="0">
                <a:solidFill>
                  <a:srgbClr val="1C1C1C"/>
                </a:solidFill>
                <a:latin typeface="Times New Roman" panose="02020603050405020304" pitchFamily="18" charset="0"/>
                <a:cs typeface="Times New Roman" panose="02020603050405020304" pitchFamily="18" charset="0"/>
              </a:rPr>
              <a:t>nhẹ</a:t>
            </a:r>
            <a:endParaRPr lang="en-US" altLang="en-US" sz="1800" dirty="0">
              <a:solidFill>
                <a:srgbClr val="1C1C1C"/>
              </a:solidFill>
              <a:latin typeface="Times New Roman" panose="02020603050405020304" pitchFamily="18" charset="0"/>
              <a:cs typeface="Times New Roman" panose="02020603050405020304" pitchFamily="18" charset="0"/>
            </a:endParaRPr>
          </a:p>
        </p:txBody>
      </p:sp>
      <p:pic>
        <p:nvPicPr>
          <p:cNvPr id="2097183" name="Picture 16"/>
          <p:cNvPicPr>
            <a:picLocks noChangeAspect="1" noChangeArrowheads="1"/>
          </p:cNvPicPr>
          <p:nvPr/>
        </p:nvPicPr>
        <p:blipFill rotWithShape="1">
          <a:blip r:embed="rId2"/>
          <a:srcRect l="3080" r="4162" b="9053"/>
          <a:stretch/>
        </p:blipFill>
        <p:spPr bwMode="auto">
          <a:xfrm>
            <a:off x="4241344" y="1478196"/>
            <a:ext cx="4750257" cy="48405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3" name="Footer Placeholder 3"/>
          <p:cNvSpPr>
            <a:spLocks noGrp="1"/>
          </p:cNvSpPr>
          <p:nvPr>
            <p:ph type="ftr" sz="quarter" idx="10"/>
          </p:nvPr>
        </p:nvSpPr>
        <p:spPr/>
        <p:txBody>
          <a:bodyPr/>
          <a:lstStyle/>
          <a:p>
            <a:r>
              <a:rPr lang="en-US" altLang="en-US" smtClean="0"/>
              <a:t>www.themegallery.com</a:t>
            </a:r>
            <a:endParaRPr lang="en-US" altLang="en-US"/>
          </a:p>
        </p:txBody>
      </p:sp>
      <p:sp>
        <p:nvSpPr>
          <p:cNvPr id="1048804" name="Text Box 15"/>
          <p:cNvSpPr txBox="1">
            <a:spLocks noGrp="1" noChangeArrowheads="1"/>
          </p:cNvSpPr>
          <p:nvPr>
            <p:ph idx="1"/>
          </p:nvPr>
        </p:nvSpPr>
        <p:spPr bwMode="black">
          <a:xfrm>
            <a:off x="685800" y="1295400"/>
            <a:ext cx="7924800" cy="369332"/>
          </a:xfrm>
          <a:prstGeom prst="rect">
            <a:avLst/>
          </a:prstGeom>
          <a:noFill/>
          <a:ln>
            <a:noFill/>
          </a:ln>
          <a:effectLst/>
        </p:spPr>
        <p:txBody>
          <a:bodyPr wrap="square">
            <a:spAutoFit/>
          </a:bodyPr>
          <a:lstStyle/>
          <a:p>
            <a:pPr marL="0" indent="0" algn="ctr" eaLnBrk="0" hangingPunct="0">
              <a:buNone/>
            </a:pPr>
            <a:r>
              <a:rPr lang="en-US" altLang="en-US" sz="1800" b="1" dirty="0" smtClean="0">
                <a:solidFill>
                  <a:srgbClr val="1C1C1C"/>
                </a:solidFill>
                <a:latin typeface="Times New Roman" panose="02020603050405020304" pitchFamily="18" charset="0"/>
                <a:cs typeface="Times New Roman" panose="02020603050405020304" pitchFamily="18" charset="0"/>
              </a:rPr>
              <a:t>3.3 Theo </a:t>
            </a:r>
            <a:r>
              <a:rPr lang="en-US" altLang="en-US" sz="1800" b="1" dirty="0" err="1" smtClean="0">
                <a:solidFill>
                  <a:srgbClr val="1C1C1C"/>
                </a:solidFill>
                <a:latin typeface="Times New Roman" panose="02020603050405020304" pitchFamily="18" charset="0"/>
                <a:cs typeface="Times New Roman" panose="02020603050405020304" pitchFamily="18" charset="0"/>
              </a:rPr>
              <a:t>mức</a:t>
            </a:r>
            <a:r>
              <a:rPr lang="en-US" altLang="en-US" sz="1800" b="1" dirty="0" smtClean="0">
                <a:solidFill>
                  <a:srgbClr val="1C1C1C"/>
                </a:solidFill>
                <a:latin typeface="Times New Roman" panose="02020603050405020304" pitchFamily="18" charset="0"/>
                <a:cs typeface="Times New Roman" panose="02020603050405020304" pitchFamily="18" charset="0"/>
              </a:rPr>
              <a:t> </a:t>
            </a:r>
            <a:r>
              <a:rPr lang="en-US" altLang="en-US" sz="1800" b="1" dirty="0" err="1" smtClean="0">
                <a:solidFill>
                  <a:srgbClr val="1C1C1C"/>
                </a:solidFill>
                <a:latin typeface="Times New Roman" panose="02020603050405020304" pitchFamily="18" charset="0"/>
                <a:cs typeface="Times New Roman" panose="02020603050405020304" pitchFamily="18" charset="0"/>
              </a:rPr>
              <a:t>độ</a:t>
            </a:r>
            <a:r>
              <a:rPr lang="en-US" altLang="en-US" sz="1800" b="1" dirty="0" smtClean="0">
                <a:solidFill>
                  <a:srgbClr val="1C1C1C"/>
                </a:solidFill>
                <a:latin typeface="Times New Roman" panose="02020603050405020304" pitchFamily="18" charset="0"/>
                <a:cs typeface="Times New Roman" panose="02020603050405020304" pitchFamily="18" charset="0"/>
              </a:rPr>
              <a:t> </a:t>
            </a:r>
            <a:r>
              <a:rPr lang="en-US" altLang="en-US" sz="1800" b="1" dirty="0" err="1" smtClean="0">
                <a:solidFill>
                  <a:srgbClr val="1C1C1C"/>
                </a:solidFill>
                <a:latin typeface="Times New Roman" panose="02020603050405020304" pitchFamily="18" charset="0"/>
                <a:cs typeface="Times New Roman" panose="02020603050405020304" pitchFamily="18" charset="0"/>
              </a:rPr>
              <a:t>kiểm</a:t>
            </a:r>
            <a:r>
              <a:rPr lang="en-US" altLang="en-US" sz="1800" b="1" dirty="0" smtClean="0">
                <a:solidFill>
                  <a:srgbClr val="1C1C1C"/>
                </a:solidFill>
                <a:latin typeface="Times New Roman" panose="02020603050405020304" pitchFamily="18" charset="0"/>
                <a:cs typeface="Times New Roman" panose="02020603050405020304" pitchFamily="18" charset="0"/>
              </a:rPr>
              <a:t> </a:t>
            </a:r>
            <a:r>
              <a:rPr lang="en-US" altLang="en-US" sz="1800" b="1" dirty="0" err="1" smtClean="0">
                <a:solidFill>
                  <a:srgbClr val="1C1C1C"/>
                </a:solidFill>
                <a:latin typeface="Times New Roman" panose="02020603050405020304" pitchFamily="18" charset="0"/>
                <a:cs typeface="Times New Roman" panose="02020603050405020304" pitchFamily="18" charset="0"/>
              </a:rPr>
              <a:t>soát</a:t>
            </a:r>
            <a:endParaRPr lang="en-US" altLang="en-US" sz="1800" dirty="0">
              <a:solidFill>
                <a:srgbClr val="1C1C1C"/>
              </a:solidFill>
              <a:latin typeface="Times New Roman" panose="02020603050405020304" pitchFamily="18" charset="0"/>
              <a:cs typeface="Times New Roman" panose="02020603050405020304" pitchFamily="18" charset="0"/>
            </a:endParaRPr>
          </a:p>
        </p:txBody>
      </p:sp>
      <p:pic>
        <p:nvPicPr>
          <p:cNvPr id="2097184" name="Picture 2"/>
          <p:cNvPicPr>
            <a:picLocks noChangeAspect="1" noChangeArrowheads="1"/>
          </p:cNvPicPr>
          <p:nvPr/>
        </p:nvPicPr>
        <p:blipFill>
          <a:blip r:embed="rId2"/>
          <a:srcRect/>
          <a:stretch>
            <a:fillRect/>
          </a:stretch>
        </p:blipFill>
        <p:spPr bwMode="auto">
          <a:xfrm>
            <a:off x="457200" y="1905000"/>
            <a:ext cx="8077199" cy="4343400"/>
          </a:xfrm>
          <a:prstGeom prst="rect">
            <a:avLst/>
          </a:prstGeom>
          <a:noFill/>
          <a:ln>
            <a:noFill/>
          </a:ln>
          <a:effectLst/>
        </p:spPr>
      </p:pic>
      <p:sp>
        <p:nvSpPr>
          <p:cNvPr id="1048805" name="Rectangle 2"/>
          <p:cNvSpPr>
            <a:spLocks noGrp="1" noChangeArrowheads="1"/>
          </p:cNvSpPr>
          <p:nvPr>
            <p:ph type="title"/>
          </p:nvPr>
        </p:nvSpPr>
        <p:spPr>
          <a:xfrm>
            <a:off x="1104900" y="120981"/>
            <a:ext cx="7086600" cy="487363"/>
          </a:xfrm>
          <a:prstGeom prst="rect">
            <a:avLst/>
          </a:prstGeom>
        </p:spPr>
        <p:txBody>
          <a:bodyPr vert="horz" wrap="square" lIns="91440" tIns="45720" rIns="91440" bIns="45720" numCol="1" anchor="ctr" anchorCtr="0" compatLnSpc="1"/>
          <a:lst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l" rtl="0" eaLnBrk="1" fontAlgn="base" hangingPunct="1">
              <a:spcBef>
                <a:spcPct val="0"/>
              </a:spcBef>
              <a:spcAft>
                <a:spcPct val="0"/>
              </a:spcAft>
              <a:defRPr sz="3200">
                <a:solidFill>
                  <a:schemeClr val="bg1"/>
                </a:solidFill>
                <a:latin typeface="Arial" charset="0"/>
              </a:defRPr>
            </a:lvl6pPr>
            <a:lvl7pPr marL="914400" algn="l" rtl="0" eaLnBrk="1" fontAlgn="base" hangingPunct="1">
              <a:spcBef>
                <a:spcPct val="0"/>
              </a:spcBef>
              <a:spcAft>
                <a:spcPct val="0"/>
              </a:spcAft>
              <a:defRPr sz="3200">
                <a:solidFill>
                  <a:schemeClr val="bg1"/>
                </a:solidFill>
                <a:latin typeface="Arial" charset="0"/>
              </a:defRPr>
            </a:lvl7pPr>
            <a:lvl8pPr marL="1371600" algn="l" rtl="0" eaLnBrk="1" fontAlgn="base" hangingPunct="1">
              <a:spcBef>
                <a:spcPct val="0"/>
              </a:spcBef>
              <a:spcAft>
                <a:spcPct val="0"/>
              </a:spcAft>
              <a:defRPr sz="3200">
                <a:solidFill>
                  <a:schemeClr val="bg1"/>
                </a:solidFill>
                <a:latin typeface="Arial" charset="0"/>
              </a:defRPr>
            </a:lvl8pPr>
            <a:lvl9pPr marL="1828800" algn="l" rtl="0" eaLnBrk="1" fontAlgn="base" hangingPunct="1">
              <a:spcBef>
                <a:spcPct val="0"/>
              </a:spcBef>
              <a:spcAft>
                <a:spcPct val="0"/>
              </a:spcAft>
              <a:defRPr sz="3200">
                <a:solidFill>
                  <a:schemeClr val="bg1"/>
                </a:solidFill>
                <a:latin typeface="Arial" charset="0"/>
              </a:defRPr>
            </a:lvl9pPr>
          </a:lstStyle>
          <a:p>
            <a:r>
              <a:rPr lang="en-US" altLang="en-US" sz="2800" dirty="0" smtClean="0">
                <a:latin typeface="Times New Roman" panose="02020603050405020304" pitchFamily="18" charset="0"/>
                <a:cs typeface="Times New Roman" panose="02020603050405020304" pitchFamily="18" charset="0"/>
              </a:rPr>
              <a:t>3. </a:t>
            </a:r>
            <a:r>
              <a:rPr lang="en-US" altLang="en-US" sz="2800" dirty="0" err="1" smtClean="0">
                <a:latin typeface="Times New Roman" panose="02020603050405020304" pitchFamily="18" charset="0"/>
                <a:cs typeface="Times New Roman" panose="02020603050405020304" pitchFamily="18" charset="0"/>
              </a:rPr>
              <a:t>Phân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loại</a:t>
            </a:r>
            <a:endParaRPr lang="en-US" alt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Footer Placeholder 3"/>
          <p:cNvSpPr>
            <a:spLocks noGrp="1"/>
          </p:cNvSpPr>
          <p:nvPr>
            <p:ph type="ftr" sz="quarter" idx="10"/>
          </p:nvPr>
        </p:nvSpPr>
        <p:spPr/>
        <p:txBody>
          <a:bodyPr/>
          <a:lstStyle/>
          <a:p>
            <a:r>
              <a:rPr lang="en-US" altLang="en-US"/>
              <a:t>www.themegallery.com</a:t>
            </a:r>
          </a:p>
        </p:txBody>
      </p:sp>
      <p:sp>
        <p:nvSpPr>
          <p:cNvPr id="1048682" name="Rectangle 2"/>
          <p:cNvSpPr>
            <a:spLocks noGrp="1" noChangeArrowheads="1"/>
          </p:cNvSpPr>
          <p:nvPr>
            <p:ph type="title"/>
          </p:nvPr>
        </p:nvSpPr>
        <p:spPr/>
        <p:txBody>
          <a:bodyPr/>
          <a:lstStyle/>
          <a:p>
            <a:r>
              <a:rPr lang="en-US" altLang="en-US" dirty="0" smtClean="0"/>
              <a:t>4. </a:t>
            </a:r>
            <a:r>
              <a:rPr lang="en-US" altLang="en-US" dirty="0" err="1" smtClean="0"/>
              <a:t>Biến</a:t>
            </a:r>
            <a:r>
              <a:rPr lang="en-US" altLang="en-US" dirty="0" smtClean="0"/>
              <a:t> </a:t>
            </a:r>
            <a:r>
              <a:rPr lang="en-US" altLang="en-US" dirty="0" err="1" smtClean="0"/>
              <a:t>chứng</a:t>
            </a:r>
            <a:endParaRPr lang="en-US" altLang="en-US" dirty="0"/>
          </a:p>
        </p:txBody>
      </p:sp>
      <p:sp>
        <p:nvSpPr>
          <p:cNvPr id="1048683" name="Freeform 3"/>
          <p:cNvSpPr/>
          <p:nvPr/>
        </p:nvSpPr>
        <p:spPr bwMode="gray">
          <a:xfrm>
            <a:off x="4533900" y="5091113"/>
            <a:ext cx="2019300"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chemeClr val="accent1">
              <a:alpha val="67999"/>
            </a:schemeClr>
          </a:solidFill>
          <a:ln>
            <a:noFill/>
          </a:ln>
        </p:spPr>
        <p:txBody>
          <a:bodyPr/>
          <a:lstStyle/>
          <a:p>
            <a:endParaRPr lang="en-US"/>
          </a:p>
        </p:txBody>
      </p:sp>
      <p:sp>
        <p:nvSpPr>
          <p:cNvPr id="1048684" name="Freeform 4"/>
          <p:cNvSpPr/>
          <p:nvPr/>
        </p:nvSpPr>
        <p:spPr bwMode="gray">
          <a:xfrm rot="10800000">
            <a:off x="6610350" y="4168775"/>
            <a:ext cx="1924050"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chemeClr val="accent1">
              <a:alpha val="67999"/>
            </a:schemeClr>
          </a:solidFill>
          <a:ln>
            <a:noFill/>
          </a:ln>
        </p:spPr>
        <p:txBody>
          <a:bodyPr/>
          <a:lstStyle/>
          <a:p>
            <a:endParaRPr lang="en-US"/>
          </a:p>
        </p:txBody>
      </p:sp>
      <p:sp>
        <p:nvSpPr>
          <p:cNvPr id="1048685" name="Rectangle 5"/>
          <p:cNvSpPr>
            <a:spLocks noChangeArrowheads="1"/>
          </p:cNvSpPr>
          <p:nvPr/>
        </p:nvSpPr>
        <p:spPr bwMode="gray">
          <a:xfrm>
            <a:off x="1143000" y="1447800"/>
            <a:ext cx="2532380" cy="358141"/>
          </a:xfrm>
          <a:prstGeom prst="rect">
            <a:avLst/>
          </a:prstGeom>
          <a:noFill/>
          <a:ln>
            <a:noFill/>
          </a:ln>
          <a:effectLst/>
        </p:spPr>
        <p:txBody>
          <a:bodyPr wrap="none">
            <a:spAutoFit/>
          </a:bodyPr>
          <a:lstStyle/>
          <a:p>
            <a:pPr>
              <a:spcBef>
                <a:spcPct val="50000"/>
              </a:spcBef>
              <a:buClr>
                <a:srgbClr val="1F3F5F"/>
              </a:buClr>
            </a:pPr>
            <a:r>
              <a:rPr lang="en-US" altLang="en-US" sz="1800" b="1" dirty="0" smtClean="0"/>
              <a:t>4.1 </a:t>
            </a:r>
            <a:r>
              <a:rPr lang="en-US" altLang="en-US" sz="1800" b="1" dirty="0" err="1" smtClean="0"/>
              <a:t>Biến</a:t>
            </a:r>
            <a:r>
              <a:rPr lang="en-US" altLang="en-US" sz="1800" b="1" dirty="0" smtClean="0"/>
              <a:t> </a:t>
            </a:r>
            <a:r>
              <a:rPr lang="en-US" altLang="en-US" sz="1800" b="1" dirty="0" err="1" smtClean="0"/>
              <a:t>chứng</a:t>
            </a:r>
            <a:r>
              <a:rPr lang="en-US" altLang="en-US" sz="1800" b="1" dirty="0" smtClean="0"/>
              <a:t> </a:t>
            </a:r>
            <a:r>
              <a:rPr lang="en-US" altLang="en-US" sz="1800" b="1" dirty="0" err="1" smtClean="0"/>
              <a:t>cấp</a:t>
            </a:r>
            <a:r>
              <a:rPr lang="en-US" altLang="en-US" sz="1800" b="1" dirty="0" smtClean="0"/>
              <a:t> </a:t>
            </a:r>
            <a:r>
              <a:rPr lang="en-US" altLang="en-US" sz="1800" b="1" dirty="0" err="1" smtClean="0"/>
              <a:t>tính</a:t>
            </a:r>
            <a:endParaRPr lang="en-US" altLang="en-US" sz="1800" b="1" dirty="0"/>
          </a:p>
        </p:txBody>
      </p:sp>
      <p:sp>
        <p:nvSpPr>
          <p:cNvPr id="1048686" name="Rectangle 6"/>
          <p:cNvSpPr>
            <a:spLocks noChangeArrowheads="1"/>
          </p:cNvSpPr>
          <p:nvPr/>
        </p:nvSpPr>
        <p:spPr bwMode="gray">
          <a:xfrm>
            <a:off x="1143000" y="4038600"/>
            <a:ext cx="2621280" cy="358140"/>
          </a:xfrm>
          <a:prstGeom prst="rect">
            <a:avLst/>
          </a:prstGeom>
          <a:noFill/>
          <a:ln>
            <a:noFill/>
          </a:ln>
          <a:effectLst/>
        </p:spPr>
        <p:txBody>
          <a:bodyPr wrap="none">
            <a:spAutoFit/>
          </a:bodyPr>
          <a:lstStyle/>
          <a:p>
            <a:pPr>
              <a:spcBef>
                <a:spcPct val="50000"/>
              </a:spcBef>
              <a:buClr>
                <a:srgbClr val="1F3F5F"/>
              </a:buClr>
            </a:pPr>
            <a:r>
              <a:rPr lang="en-US" altLang="en-US" sz="1800" b="1" dirty="0" smtClean="0"/>
              <a:t>4.2 </a:t>
            </a:r>
            <a:r>
              <a:rPr lang="en-US" altLang="en-US" sz="1800" b="1" dirty="0" err="1" smtClean="0"/>
              <a:t>Biến</a:t>
            </a:r>
            <a:r>
              <a:rPr lang="en-US" altLang="en-US" sz="1800" b="1" dirty="0" smtClean="0"/>
              <a:t> </a:t>
            </a:r>
            <a:r>
              <a:rPr lang="en-US" altLang="en-US" sz="1800" b="1" dirty="0" err="1" smtClean="0"/>
              <a:t>chứng</a:t>
            </a:r>
            <a:r>
              <a:rPr lang="en-US" altLang="en-US" sz="1800" b="1" dirty="0" smtClean="0"/>
              <a:t> </a:t>
            </a:r>
            <a:r>
              <a:rPr lang="en-US" altLang="en-US" sz="1800" b="1" dirty="0" err="1" smtClean="0"/>
              <a:t>mãn</a:t>
            </a:r>
            <a:r>
              <a:rPr lang="en-US" altLang="en-US" sz="1800" b="1" dirty="0" smtClean="0"/>
              <a:t> </a:t>
            </a:r>
            <a:r>
              <a:rPr lang="en-US" altLang="en-US" sz="1800" b="1" dirty="0" err="1" smtClean="0"/>
              <a:t>tính</a:t>
            </a:r>
            <a:endParaRPr lang="en-US" altLang="en-US" sz="1800" b="1" dirty="0"/>
          </a:p>
        </p:txBody>
      </p:sp>
      <p:sp>
        <p:nvSpPr>
          <p:cNvPr id="1048687" name="Freeform 7"/>
          <p:cNvSpPr/>
          <p:nvPr/>
        </p:nvSpPr>
        <p:spPr bwMode="gray">
          <a:xfrm>
            <a:off x="990600" y="3000375"/>
            <a:ext cx="2019300"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chemeClr val="hlink">
              <a:alpha val="50000"/>
            </a:schemeClr>
          </a:solidFill>
          <a:ln>
            <a:noFill/>
          </a:ln>
        </p:spPr>
        <p:txBody>
          <a:bodyPr/>
          <a:lstStyle/>
          <a:p>
            <a:endParaRPr lang="en-US"/>
          </a:p>
        </p:txBody>
      </p:sp>
      <p:sp>
        <p:nvSpPr>
          <p:cNvPr id="1048688" name="Freeform 8"/>
          <p:cNvSpPr/>
          <p:nvPr/>
        </p:nvSpPr>
        <p:spPr bwMode="gray">
          <a:xfrm rot="10800000">
            <a:off x="4191000" y="1676400"/>
            <a:ext cx="1924050"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chemeClr val="hlink">
              <a:alpha val="50000"/>
            </a:schemeClr>
          </a:solidFill>
          <a:ln>
            <a:noFill/>
          </a:ln>
        </p:spPr>
        <p:txBody>
          <a:bodyPr/>
          <a:lstStyle/>
          <a:p>
            <a:endParaRPr lang="en-US"/>
          </a:p>
        </p:txBody>
      </p:sp>
      <p:sp>
        <p:nvSpPr>
          <p:cNvPr id="1048689" name="AutoShape 9"/>
          <p:cNvSpPr>
            <a:spLocks noChangeArrowheads="1"/>
          </p:cNvSpPr>
          <p:nvPr/>
        </p:nvSpPr>
        <p:spPr bwMode="gray">
          <a:xfrm>
            <a:off x="1190625" y="2057400"/>
            <a:ext cx="4676775" cy="1738313"/>
          </a:xfrm>
          <a:prstGeom prst="roundRect">
            <a:avLst>
              <a:gd name="adj" fmla="val 16667"/>
            </a:avLst>
          </a:prstGeom>
          <a:gradFill rotWithShape="1">
            <a:gsLst>
              <a:gs pos="0">
                <a:schemeClr val="folHlink">
                  <a:gamma/>
                  <a:tint val="75686"/>
                  <a:invGamma/>
                </a:schemeClr>
              </a:gs>
              <a:gs pos="50000">
                <a:schemeClr val="folHlink"/>
              </a:gs>
              <a:gs pos="100000">
                <a:schemeClr val="folHlink">
                  <a:gamma/>
                  <a:tint val="75686"/>
                  <a:invGamma/>
                </a:schemeClr>
              </a:gs>
            </a:gsLst>
            <a:lin ang="18900000" scaled="1"/>
          </a:gradFill>
          <a:ln>
            <a:noFill/>
          </a:ln>
          <a:effectLst/>
          <a:scene3d>
            <a:camera prst="legacyObliqueTopRight"/>
            <a:lightRig rig="legacyFlat3" dir="b"/>
          </a:scene3d>
          <a:sp3d extrusionH="303200" prstMaterial="legacyMatte">
            <a:bevelT w="13500" h="13500" prst="angle"/>
            <a:bevelB w="13500" h="13500" prst="angle"/>
            <a:extrusionClr>
              <a:schemeClr val="folHlink"/>
            </a:extrusionClr>
          </a:sp3d>
        </p:spPr>
        <p:txBody>
          <a:bodyPr wrap="none" anchor="ctr">
            <a:flatTx/>
          </a:bodyPr>
          <a:lstStyle/>
          <a:p>
            <a:pPr eaLnBrk="0" hangingPunct="0"/>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Tràn khí màng phổi do vỡ phế nang </a:t>
            </a:r>
            <a:endParaRPr lang="en-US" sz="1800" dirty="0" smtClean="0">
              <a:latin typeface="Times New Roman" panose="02020603050405020304" pitchFamily="18" charset="0"/>
              <a:cs typeface="Times New Roman" panose="02020603050405020304" pitchFamily="18" charset="0"/>
            </a:endParaRPr>
          </a:p>
          <a:p>
            <a:pPr eaLnBrk="0" hangingPunct="0"/>
            <a:r>
              <a:rPr lang="vi-VN" sz="1800" dirty="0" smtClean="0">
                <a:latin typeface="Times New Roman" panose="02020603050405020304" pitchFamily="18" charset="0"/>
                <a:cs typeface="Times New Roman" panose="02020603050405020304" pitchFamily="18" charset="0"/>
              </a:rPr>
              <a:t>- Tràn khí trung thất và tràn khí dưới da </a:t>
            </a:r>
            <a:endParaRPr lang="en-US" sz="1800" dirty="0" smtClean="0">
              <a:latin typeface="Times New Roman" panose="02020603050405020304" pitchFamily="18" charset="0"/>
              <a:cs typeface="Times New Roman" panose="02020603050405020304" pitchFamily="18" charset="0"/>
            </a:endParaRPr>
          </a:p>
          <a:p>
            <a:pPr eaLnBrk="0" hangingPunct="0"/>
            <a:r>
              <a:rPr lang="vi-VN" sz="1800" dirty="0" smtClean="0">
                <a:latin typeface="Times New Roman" panose="02020603050405020304" pitchFamily="18" charset="0"/>
                <a:cs typeface="Times New Roman" panose="02020603050405020304" pitchFamily="18" charset="0"/>
              </a:rPr>
              <a:t>- Suy tim cấp hay hội chứng tim phổi cấp </a:t>
            </a:r>
            <a:endParaRPr lang="en-US" sz="1800" dirty="0" smtClean="0">
              <a:latin typeface="Times New Roman" panose="02020603050405020304" pitchFamily="18" charset="0"/>
              <a:cs typeface="Times New Roman" panose="02020603050405020304" pitchFamily="18" charset="0"/>
            </a:endParaRPr>
          </a:p>
          <a:p>
            <a:pPr eaLnBrk="0" hangingPunct="0"/>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Tử vong do hậu quả của các biến chứng trên </a:t>
            </a:r>
            <a:endParaRPr lang="en-US" sz="1800" dirty="0" smtClean="0">
              <a:latin typeface="Times New Roman" panose="02020603050405020304" pitchFamily="18" charset="0"/>
              <a:cs typeface="Times New Roman" panose="02020603050405020304" pitchFamily="18" charset="0"/>
            </a:endParaRPr>
          </a:p>
          <a:p>
            <a:pPr eaLnBrk="0" hangingPunct="0"/>
            <a:r>
              <a:rPr lang="vi-VN" sz="1800" dirty="0" smtClean="0">
                <a:latin typeface="Times New Roman" panose="02020603050405020304" pitchFamily="18" charset="0"/>
                <a:cs typeface="Times New Roman" panose="02020603050405020304" pitchFamily="18" charset="0"/>
              </a:rPr>
              <a:t>- Hình ảnh Tràn khí trong HPQ</a:t>
            </a:r>
            <a:endParaRPr lang="en-US" altLang="en-US" sz="1800" dirty="0">
              <a:latin typeface="Times New Roman" panose="02020603050405020304" pitchFamily="18" charset="0"/>
              <a:cs typeface="Times New Roman" panose="02020603050405020304" pitchFamily="18" charset="0"/>
            </a:endParaRPr>
          </a:p>
        </p:txBody>
      </p:sp>
      <p:sp>
        <p:nvSpPr>
          <p:cNvPr id="1048690" name="AutoShape 10"/>
          <p:cNvSpPr>
            <a:spLocks noChangeArrowheads="1"/>
          </p:cNvSpPr>
          <p:nvPr/>
        </p:nvSpPr>
        <p:spPr bwMode="gray">
          <a:xfrm>
            <a:off x="4748212" y="4528405"/>
            <a:ext cx="3481388" cy="1295400"/>
          </a:xfrm>
          <a:prstGeom prst="roundRect">
            <a:avLst>
              <a:gd name="adj" fmla="val 16667"/>
            </a:avLst>
          </a:prstGeom>
          <a:gradFill rotWithShape="1">
            <a:gsLst>
              <a:gs pos="0">
                <a:schemeClr val="accent2">
                  <a:gamma/>
                  <a:tint val="75686"/>
                  <a:invGamma/>
                </a:schemeClr>
              </a:gs>
              <a:gs pos="50000">
                <a:schemeClr val="accent2"/>
              </a:gs>
              <a:gs pos="100000">
                <a:schemeClr val="accent2">
                  <a:gamma/>
                  <a:tint val="75686"/>
                  <a:invGamma/>
                </a:schemeClr>
              </a:gs>
            </a:gsLst>
            <a:lin ang="18900000" scaled="1"/>
          </a:gradFill>
          <a:ln>
            <a:noFill/>
          </a:ln>
          <a:effectLst/>
          <a:scene3d>
            <a:camera prst="legacyObliqueTopRight"/>
            <a:lightRig rig="legacyFlat3" dir="b"/>
          </a:scene3d>
          <a:sp3d extrusionH="303200" prstMaterial="legacyMatte">
            <a:bevelT w="13500" h="13500" prst="angle"/>
            <a:bevelB w="13500" h="13500" prst="angle"/>
            <a:extrusionClr>
              <a:schemeClr val="accent2"/>
            </a:extrusionClr>
          </a:sp3d>
        </p:spPr>
        <p:txBody>
          <a:bodyPr wrap="none" anchor="ctr">
            <a:flatTx/>
          </a:bodyPr>
          <a:lstStyle/>
          <a:p>
            <a:pPr eaLnBrk="0" hangingPunct="0"/>
            <a:r>
              <a:rPr lang="en-US" sz="1600" dirty="0" smtClean="0"/>
              <a:t>- </a:t>
            </a:r>
            <a:r>
              <a:rPr lang="en-US" sz="2000" dirty="0" err="1" smtClean="0">
                <a:solidFill>
                  <a:srgbClr val="FF0000"/>
                </a:solidFill>
                <a:latin typeface="Times New Roman" panose="02020603050405020304" pitchFamily="18" charset="0"/>
                <a:cs typeface="Times New Roman" panose="02020603050405020304" pitchFamily="18" charset="0"/>
              </a:rPr>
              <a:t>Biến</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dạng</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lồng</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ngực</a:t>
            </a:r>
            <a:r>
              <a:rPr lang="en-US" sz="2000" dirty="0" smtClean="0">
                <a:solidFill>
                  <a:srgbClr val="FF0000"/>
                </a:solidFill>
                <a:latin typeface="Times New Roman" panose="02020603050405020304" pitchFamily="18" charset="0"/>
                <a:cs typeface="Times New Roman" panose="02020603050405020304" pitchFamily="18" charset="0"/>
              </a:rPr>
              <a:t> </a:t>
            </a:r>
          </a:p>
          <a:p>
            <a:pPr eaLnBrk="0" hangingPunct="0"/>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Suy</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hô</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hấp</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mạn</a:t>
            </a:r>
            <a:r>
              <a:rPr lang="en-US" sz="2000" dirty="0" smtClean="0">
                <a:solidFill>
                  <a:srgbClr val="FF0000"/>
                </a:solidFill>
                <a:latin typeface="Times New Roman" panose="02020603050405020304" pitchFamily="18" charset="0"/>
                <a:cs typeface="Times New Roman" panose="02020603050405020304" pitchFamily="18" charset="0"/>
              </a:rPr>
              <a:t> </a:t>
            </a:r>
          </a:p>
          <a:p>
            <a:pPr eaLnBrk="0" hangingPunct="0"/>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Tâm</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phế</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mạn</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048691" name="TextBox 1"/>
          <p:cNvSpPr txBox="1"/>
          <p:nvPr/>
        </p:nvSpPr>
        <p:spPr>
          <a:xfrm>
            <a:off x="1395412" y="791289"/>
            <a:ext cx="6019800" cy="246221"/>
          </a:xfrm>
          <a:prstGeom prst="rect">
            <a:avLst/>
          </a:prstGeom>
          <a:noFill/>
        </p:spPr>
        <p:txBody>
          <a:bodyPr wrap="square" rtlCol="0">
            <a:spAutoFit/>
          </a:bodyPr>
          <a:lstStyle/>
          <a:p>
            <a:r>
              <a:rPr lang="en-US" dirty="0" smtClean="0"/>
              <a:t>2.1 </a:t>
            </a:r>
            <a:endParaRPr lang="en-US" dirty="0"/>
          </a:p>
        </p:txBody>
      </p:sp>
      <p:pic>
        <p:nvPicPr>
          <p:cNvPr id="2097164" name="Picture 13"/>
          <p:cNvPicPr>
            <a:picLocks noChangeAspect="1" noChangeArrowheads="1"/>
          </p:cNvPicPr>
          <p:nvPr/>
        </p:nvPicPr>
        <p:blipFill>
          <a:blip r:embed="rId2"/>
          <a:srcRect/>
          <a:stretch>
            <a:fillRect/>
          </a:stretch>
        </p:blipFill>
        <p:spPr bwMode="auto">
          <a:xfrm>
            <a:off x="6038850" y="1676400"/>
            <a:ext cx="2876550" cy="2324100"/>
          </a:xfrm>
          <a:prstGeom prst="rect">
            <a:avLst/>
          </a:prstGeom>
          <a:noFill/>
          <a:ln>
            <a:noFill/>
          </a:ln>
        </p:spPr>
      </p:pic>
      <p:pic>
        <p:nvPicPr>
          <p:cNvPr id="2097165" name="Picture 14"/>
          <p:cNvPicPr>
            <a:picLocks noChangeAspect="1" noChangeArrowheads="1"/>
          </p:cNvPicPr>
          <p:nvPr/>
        </p:nvPicPr>
        <p:blipFill>
          <a:blip r:embed="rId3"/>
          <a:srcRect/>
          <a:stretch>
            <a:fillRect/>
          </a:stretch>
        </p:blipFill>
        <p:spPr bwMode="auto">
          <a:xfrm>
            <a:off x="1428750" y="4495800"/>
            <a:ext cx="2457450" cy="1857375"/>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91&quot;&gt;&lt;object type=&quot;3&quot; unique_id=&quot;10092&quot;&gt;&lt;property id=&quot;20148&quot; value=&quot;5&quot;/&gt;&lt;property id=&quot;20300&quot; value=&quot;Slide 1 - &amp;quot;BỆNH LÍ HỌC  HEN PHẾ QUẢN&amp;quot;&quot;/&gt;&lt;property id=&quot;20307&quot; value=&quot;257&quot;/&gt;&lt;/object&gt;&lt;object type=&quot;3&quot; unique_id=&quot;10093&quot;&gt;&lt;property id=&quot;20148&quot; value=&quot;5&quot;/&gt;&lt;property id=&quot;20300&quot; value=&quot;Slide 2 - &amp;quot;1. Định nghĩa, nguyên nhân,cơ chế&amp;quot;&quot;/&gt;&lt;property id=&quot;20307&quot; value=&quot;258&quot;/&gt;&lt;/object&gt;&lt;object type=&quot;3&quot; unique_id=&quot;10094&quot;&gt;&lt;property id=&quot;20148&quot; value=&quot;5&quot;/&gt;&lt;property id=&quot;20300&quot; value=&quot;Slide 3 - &amp;quot;1.2. Nguyên nhân&amp;quot;&quot;/&gt;&lt;property id=&quot;20307&quot; value=&quot;259&quot;/&gt;&lt;/object&gt;&lt;object type=&quot;3&quot; unique_id=&quot;10095&quot;&gt;&lt;property id=&quot;20148&quot; value=&quot;5&quot;/&gt;&lt;property id=&quot;20300&quot; value=&quot;Slide 4 - &amp;quot;1.3. Cơ chế sinh hen và các yếu tố tham gia&amp;quot;&quot;/&gt;&lt;property id=&quot;20307&quot; value=&quot;260&quot;/&gt;&lt;/object&gt;&lt;object type=&quot;3&quot; unique_id=&quot;10096&quot;&gt;&lt;property id=&quot;20148&quot; value=&quot;5&quot;/&gt;&lt;property id=&quot;20300&quot; value=&quot;Slide 5 - &amp;quot;2. Chuẩn đoán hen&amp;quot;&quot;/&gt;&lt;property id=&quot;20307&quot; value=&quot;261&quot;/&gt;&lt;/object&gt;&lt;object type=&quot;3&quot; unique_id=&quot;10097&quot;&gt;&lt;property id=&quot;20148&quot; value=&quot;5&quot;/&gt;&lt;property id=&quot;20300&quot; value=&quot;Slide 6 - &amp;quot;2.4 Chuẩn đoán  theo mức độ nặng nhẹ của hen&amp;quot;&quot;/&gt;&lt;property id=&quot;20307&quot; value=&quot;263&quot;/&gt;&lt;/object&gt;&lt;object type=&quot;3&quot; unique_id=&quot;10098&quot;&gt;&lt;property id=&quot;20148&quot; value=&quot;5&quot;/&gt;&lt;property id=&quot;20300&quot; value=&quot;Slide 7 - &amp;quot;3. Phân loại&amp;quot;&quot;/&gt;&lt;property id=&quot;20307&quot; value=&quot;264&quot;/&gt;&lt;/object&gt;&lt;object type=&quot;3&quot; unique_id=&quot;10099&quot;&gt;&lt;property id=&quot;20148&quot; value=&quot;5&quot;/&gt;&lt;property id=&quot;20300&quot; value=&quot;Slide 8 - &amp;quot;3. Phân loại&amp;quot;&quot;/&gt;&lt;property id=&quot;20307&quot; value=&quot;265&quot;/&gt;&lt;/object&gt;&lt;object type=&quot;3&quot; unique_id=&quot;10100&quot;&gt;&lt;property id=&quot;20148&quot; value=&quot;5&quot;/&gt;&lt;property id=&quot;20300&quot; value=&quot;Slide 9 - &amp;quot;4. Biến chứng&amp;quot;&quot;/&gt;&lt;property id=&quot;20307&quot; value=&quot;266&quot;/&gt;&lt;/object&gt;&lt;object type=&quot;3&quot; unique_id=&quot;10101&quot;&gt;&lt;property id=&quot;20148&quot; value=&quot;5&quot;/&gt;&lt;property id=&quot;20300&quot; value=&quot;Slide 10 - &amp;quot;5. Điều trị hen&amp;quot;&quot;/&gt;&lt;property id=&quot;20307&quot; value=&quot;267&quot;/&gt;&lt;/object&gt;&lt;object type=&quot;3&quot; unique_id=&quot;10102&quot;&gt;&lt;property id=&quot;20148&quot; value=&quot;5&quot;/&gt;&lt;property id=&quot;20300&quot; value=&quot;Slide 11 - &amp;quot;5.2 Các thuốc điều trị hen&amp;quot;&quot;/&gt;&lt;property id=&quot;20307&quot; value=&quot;268&quot;/&gt;&lt;/object&gt;&lt;object type=&quot;3&quot; unique_id=&quot;10103&quot;&gt;&lt;property id=&quot;20148&quot; value=&quot;5&quot;/&gt;&lt;property id=&quot;20300&quot; value=&quot;Slide 12 - &amp;quot;5.2 Các thuốc điều trị hen&amp;quot;&quot;/&gt;&lt;property id=&quot;20307&quot; value=&quot;269&quot;/&gt;&lt;/object&gt;&lt;object type=&quot;3&quot; unique_id=&quot;10104&quot;&gt;&lt;property id=&quot;20148&quot; value=&quot;5&quot;/&gt;&lt;property id=&quot;20300&quot; value=&quot;Slide 13 - &amp;quot;5.3 Bắt đầu điều trị hen&amp;quot;&quot;/&gt;&lt;property id=&quot;20307&quot; value=&quot;270&quot;/&gt;&lt;/object&gt;&lt;object type=&quot;3&quot; unique_id=&quot;10105&quot;&gt;&lt;property id=&quot;20148&quot; value=&quot;5&quot;/&gt;&lt;property id=&quot;20300&quot; value=&quot;Slide 14 - &amp;quot;Diagram&amp;quot;&quot;/&gt;&lt;property id=&quot;20307&quot; value=&quot;271&quot;/&gt;&lt;/object&gt;&lt;object type=&quot;3&quot; unique_id=&quot;10106&quot;&gt;&lt;property id=&quot;20148&quot; value=&quot;5&quot;/&gt;&lt;property id=&quot;20300&quot; value=&quot;Slide 15&quot;/&gt;&lt;property id=&quot;20307&quot; value=&quot;273&quot;/&gt;&lt;/object&gt;&lt;/object&gt;&lt;object type=&quot;8&quot; unique_id=&quot;10123&quot;&gt;&lt;/object&gt;&lt;/object&gt;&lt;/database&gt;"/>
  <p:tag name="MMPROD_NEXTUNIQUEID" val="10010"/>
  <p:tag name="SECTOMILLISECCONVERTED" val="1"/>
</p:tagLst>
</file>

<file path=ppt/theme/theme1.xml><?xml version="1.0" encoding="utf-8"?>
<a:theme xmlns:a="http://schemas.openxmlformats.org/drawingml/2006/main" name="291TGp_medical _light">
  <a:themeElements>
    <a:clrScheme name="282TGp_food_light_ani 2">
      <a:dk1>
        <a:srgbClr val="35567B"/>
      </a:dk1>
      <a:lt1>
        <a:srgbClr val="FFFFFF"/>
      </a:lt1>
      <a:dk2>
        <a:srgbClr val="000000"/>
      </a:dk2>
      <a:lt2>
        <a:srgbClr val="DDDDDD"/>
      </a:lt2>
      <a:accent1>
        <a:srgbClr val="8399A1"/>
      </a:accent1>
      <a:accent2>
        <a:srgbClr val="131D37"/>
      </a:accent2>
      <a:accent3>
        <a:srgbClr val="FFFFFF"/>
      </a:accent3>
      <a:accent4>
        <a:srgbClr val="2C4868"/>
      </a:accent4>
      <a:accent5>
        <a:srgbClr val="C1CACD"/>
      </a:accent5>
      <a:accent6>
        <a:srgbClr val="101931"/>
      </a:accent6>
      <a:hlink>
        <a:srgbClr val="ED8411"/>
      </a:hlink>
      <a:folHlink>
        <a:srgbClr val="B2B2B2"/>
      </a:folHlink>
    </a:clrScheme>
    <a:fontScheme name="282TGp_food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defRPr kumimoji="0" lang="en-US" alt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defRPr kumimoji="0" lang="en-US" altLang="en-US" sz="1000" b="0" i="0" u="none" strike="noStrike" cap="none" normalizeH="0" baseline="0" smtClean="0">
            <a:ln>
              <a:noFill/>
            </a:ln>
            <a:solidFill>
              <a:schemeClr val="tx1"/>
            </a:solidFill>
            <a:effectLst/>
            <a:latin typeface="Arial" charset="0"/>
          </a:defRPr>
        </a:defPPr>
      </a:lstStyle>
    </a:lnDef>
  </a:objectDefaults>
  <a:extraClrSchemeLst>
    <a:extraClrScheme>
      <a:clrScheme name="282TGp_food_light_ani 1">
        <a:dk1>
          <a:srgbClr val="5F5F5F"/>
        </a:dk1>
        <a:lt1>
          <a:srgbClr val="FFFFFF"/>
        </a:lt1>
        <a:dk2>
          <a:srgbClr val="003366"/>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282TGp_food_light_ani 2">
        <a:dk1>
          <a:srgbClr val="35567B"/>
        </a:dk1>
        <a:lt1>
          <a:srgbClr val="FFFFFF"/>
        </a:lt1>
        <a:dk2>
          <a:srgbClr val="000000"/>
        </a:dk2>
        <a:lt2>
          <a:srgbClr val="DDDDDD"/>
        </a:lt2>
        <a:accent1>
          <a:srgbClr val="8399A1"/>
        </a:accent1>
        <a:accent2>
          <a:srgbClr val="131D37"/>
        </a:accent2>
        <a:accent3>
          <a:srgbClr val="FFFFFF"/>
        </a:accent3>
        <a:accent4>
          <a:srgbClr val="2C4868"/>
        </a:accent4>
        <a:accent5>
          <a:srgbClr val="C1CACD"/>
        </a:accent5>
        <a:accent6>
          <a:srgbClr val="101931"/>
        </a:accent6>
        <a:hlink>
          <a:srgbClr val="ED8411"/>
        </a:hlink>
        <a:folHlink>
          <a:srgbClr val="B2B2B2"/>
        </a:folHlink>
      </a:clrScheme>
      <a:clrMap bg1="lt1" tx1="dk1" bg2="lt2" tx2="dk2" accent1="accent1" accent2="accent2" accent3="accent3" accent4="accent4" accent5="accent5" accent6="accent6" hlink="hlink" folHlink="folHlink"/>
    </a:extraClrScheme>
    <a:extraClrScheme>
      <a:clrScheme name="282TGp_food_light_ani 3">
        <a:dk1>
          <a:srgbClr val="1D528D"/>
        </a:dk1>
        <a:lt1>
          <a:srgbClr val="FFFFFF"/>
        </a:lt1>
        <a:dk2>
          <a:srgbClr val="000000"/>
        </a:dk2>
        <a:lt2>
          <a:srgbClr val="DDDDDD"/>
        </a:lt2>
        <a:accent1>
          <a:srgbClr val="2CA3C8"/>
        </a:accent1>
        <a:accent2>
          <a:srgbClr val="9999FF"/>
        </a:accent2>
        <a:accent3>
          <a:srgbClr val="FFFFFF"/>
        </a:accent3>
        <a:accent4>
          <a:srgbClr val="174578"/>
        </a:accent4>
        <a:accent5>
          <a:srgbClr val="ACCEE0"/>
        </a:accent5>
        <a:accent6>
          <a:srgbClr val="8A8AE7"/>
        </a:accent6>
        <a:hlink>
          <a:srgbClr val="FF9933"/>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1711</Words>
  <Application>Microsoft Office PowerPoint</Application>
  <PresentationFormat>On-screen Show (4:3)</PresentationFormat>
  <Paragraphs>146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291TGp_medical _light</vt:lpstr>
      <vt:lpstr>BỆNH LÍ HỌC  HEN PHẾ QUẢN</vt:lpstr>
      <vt:lpstr>1. Định nghĩa, nguyên nhân,cơ chế</vt:lpstr>
      <vt:lpstr>1.2. Nguyên nhân</vt:lpstr>
      <vt:lpstr>1.3. Cơ chế sinh hen và các yếu tố tham gia</vt:lpstr>
      <vt:lpstr>2. Chuẩn đoán hen</vt:lpstr>
      <vt:lpstr>2.4 Chuẩn đoán  theo mức độ nặng nhẹ của hen</vt:lpstr>
      <vt:lpstr>3. Phân loại</vt:lpstr>
      <vt:lpstr>3. Phân loại</vt:lpstr>
      <vt:lpstr>4. Biến chứng</vt:lpstr>
      <vt:lpstr>5. Điều trị hen</vt:lpstr>
      <vt:lpstr>5.2 Các thuốc điều trị hen</vt:lpstr>
      <vt:lpstr>5.2 Các thuốc điều trị hen</vt:lpstr>
      <vt:lpstr>5.3 Bắt đầu điều trị hen</vt:lpstr>
      <vt:lpstr>Diagram</vt:lpstr>
      <vt:lpstr>PowerPoint Presentation</vt:lpstr>
    </vt:vector>
  </TitlesOfParts>
  <Company>World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Whois</dc:creator>
  <cp:lastModifiedBy>AutoBVT</cp:lastModifiedBy>
  <cp:revision>5</cp:revision>
  <dcterms:created xsi:type="dcterms:W3CDTF">2018-04-02T15:51:49Z</dcterms:created>
  <dcterms:modified xsi:type="dcterms:W3CDTF">2018-05-11T08:11:37Z</dcterms:modified>
</cp:coreProperties>
</file>