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Lst>
  <p:sldSz cx="9144000" cy="6858000" type="screen4x3"/>
  <p:notesSz cx="6858000" cy="9144000"/>
  <p:custDataLst>
    <p:tags r:id="rId1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0" y="-3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963"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964"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965"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966"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967"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968"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26994658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t>15</a:t>
            </a:fld>
            <a:endParaRPr lang="en-US"/>
          </a:p>
        </p:txBody>
      </p:sp>
    </p:spTree>
    <p:extLst>
      <p:ext uri="{BB962C8B-B14F-4D97-AF65-F5344CB8AC3E}">
        <p14:creationId xmlns:p14="http://schemas.microsoft.com/office/powerpoint/2010/main" val="4041600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48613" name="Rectangle 36"/>
          <p:cNvSpPr>
            <a:spLocks noChangeArrowheads="1"/>
          </p:cNvSpPr>
          <p:nvPr/>
        </p:nvSpPr>
        <p:spPr bwMode="gray">
          <a:xfrm>
            <a:off x="0" y="0"/>
            <a:ext cx="9144000" cy="6858000"/>
          </a:xfrm>
          <a:prstGeom prst="rect">
            <a:avLst/>
          </a:prstGeom>
          <a:blipFill dpi="0" rotWithShape="1">
            <a:blip r:embed="rId2"/>
            <a:srcRect/>
            <a:stretch>
              <a:fillRect/>
            </a:stretch>
          </a:blipFill>
          <a:ln>
            <a:noFill/>
          </a:ln>
          <a:effectLst/>
        </p:spPr>
        <p:txBody>
          <a:bodyPr wrap="none" anchor="ctr"/>
          <a:lstStyle/>
          <a:p>
            <a:endParaRPr lang="en-US"/>
          </a:p>
        </p:txBody>
      </p:sp>
      <p:sp>
        <p:nvSpPr>
          <p:cNvPr id="1048614" name="Line 37"/>
          <p:cNvSpPr>
            <a:spLocks noChangeShapeType="1"/>
          </p:cNvSpPr>
          <p:nvPr/>
        </p:nvSpPr>
        <p:spPr bwMode="white">
          <a:xfrm>
            <a:off x="1898650" y="0"/>
            <a:ext cx="6350" cy="6875463"/>
          </a:xfrm>
          <a:prstGeom prst="line">
            <a:avLst/>
          </a:prstGeom>
          <a:noFill/>
          <a:ln w="31750">
            <a:solidFill>
              <a:schemeClr val="bg1"/>
            </a:solidFill>
            <a:round/>
            <a:headEnd/>
            <a:tailEnd/>
          </a:ln>
          <a:effectLst/>
        </p:spPr>
        <p:txBody>
          <a:bodyPr/>
          <a:lstStyle/>
          <a:p>
            <a:endParaRPr lang="en-US"/>
          </a:p>
        </p:txBody>
      </p:sp>
      <p:sp>
        <p:nvSpPr>
          <p:cNvPr id="1048615" name="Line 38"/>
          <p:cNvSpPr>
            <a:spLocks noChangeShapeType="1"/>
          </p:cNvSpPr>
          <p:nvPr/>
        </p:nvSpPr>
        <p:spPr bwMode="white">
          <a:xfrm>
            <a:off x="3727450" y="0"/>
            <a:ext cx="6350" cy="6875463"/>
          </a:xfrm>
          <a:prstGeom prst="line">
            <a:avLst/>
          </a:prstGeom>
          <a:noFill/>
          <a:ln w="31750">
            <a:solidFill>
              <a:schemeClr val="bg1"/>
            </a:solidFill>
            <a:round/>
            <a:headEnd/>
            <a:tailEnd/>
          </a:ln>
          <a:effectLst/>
        </p:spPr>
        <p:txBody>
          <a:bodyPr/>
          <a:lstStyle/>
          <a:p>
            <a:endParaRPr lang="en-US"/>
          </a:p>
        </p:txBody>
      </p:sp>
      <p:sp>
        <p:nvSpPr>
          <p:cNvPr id="1048616" name="Line 39"/>
          <p:cNvSpPr>
            <a:spLocks noChangeShapeType="1"/>
          </p:cNvSpPr>
          <p:nvPr/>
        </p:nvSpPr>
        <p:spPr bwMode="white">
          <a:xfrm>
            <a:off x="5556250" y="0"/>
            <a:ext cx="6350" cy="6875463"/>
          </a:xfrm>
          <a:prstGeom prst="line">
            <a:avLst/>
          </a:prstGeom>
          <a:noFill/>
          <a:ln w="31750">
            <a:solidFill>
              <a:schemeClr val="bg1"/>
            </a:solidFill>
            <a:round/>
            <a:headEnd/>
            <a:tailEnd/>
          </a:ln>
          <a:effectLst/>
        </p:spPr>
        <p:txBody>
          <a:bodyPr/>
          <a:lstStyle/>
          <a:p>
            <a:endParaRPr lang="en-US"/>
          </a:p>
        </p:txBody>
      </p:sp>
      <p:sp>
        <p:nvSpPr>
          <p:cNvPr id="1048617" name="Line 40"/>
          <p:cNvSpPr>
            <a:spLocks noChangeShapeType="1"/>
          </p:cNvSpPr>
          <p:nvPr/>
        </p:nvSpPr>
        <p:spPr bwMode="white">
          <a:xfrm>
            <a:off x="6350" y="5181600"/>
            <a:ext cx="9137650" cy="0"/>
          </a:xfrm>
          <a:prstGeom prst="line">
            <a:avLst/>
          </a:prstGeom>
          <a:noFill/>
          <a:ln w="31750">
            <a:solidFill>
              <a:schemeClr val="bg1"/>
            </a:solidFill>
            <a:round/>
            <a:headEnd/>
            <a:tailEnd/>
          </a:ln>
          <a:effectLst/>
        </p:spPr>
        <p:txBody>
          <a:bodyPr/>
          <a:lstStyle/>
          <a:p>
            <a:endParaRPr lang="en-US"/>
          </a:p>
        </p:txBody>
      </p:sp>
      <p:sp>
        <p:nvSpPr>
          <p:cNvPr id="1048618" name="Rectangle 41"/>
          <p:cNvSpPr>
            <a:spLocks noChangeArrowheads="1"/>
          </p:cNvSpPr>
          <p:nvPr/>
        </p:nvSpPr>
        <p:spPr bwMode="gray">
          <a:xfrm>
            <a:off x="0" y="0"/>
            <a:ext cx="1905000" cy="1600200"/>
          </a:xfrm>
          <a:prstGeom prst="rect">
            <a:avLst/>
          </a:prstGeom>
          <a:solidFill>
            <a:schemeClr val="bg1"/>
          </a:solidFill>
          <a:ln>
            <a:noFill/>
          </a:ln>
          <a:effectLst/>
        </p:spPr>
        <p:txBody>
          <a:bodyPr wrap="none" anchor="ctr"/>
          <a:lstStyle/>
          <a:p>
            <a:endParaRPr lang="en-US"/>
          </a:p>
        </p:txBody>
      </p:sp>
      <p:sp>
        <p:nvSpPr>
          <p:cNvPr id="1048619" name="Rectangle 42"/>
          <p:cNvSpPr>
            <a:spLocks noChangeArrowheads="1"/>
          </p:cNvSpPr>
          <p:nvPr/>
        </p:nvSpPr>
        <p:spPr bwMode="gray">
          <a:xfrm>
            <a:off x="7407275" y="5199063"/>
            <a:ext cx="1736725" cy="1658937"/>
          </a:xfrm>
          <a:prstGeom prst="rect">
            <a:avLst/>
          </a:prstGeom>
          <a:solidFill>
            <a:schemeClr val="accent2">
              <a:alpha val="50000"/>
            </a:schemeClr>
          </a:solidFill>
          <a:ln>
            <a:noFill/>
          </a:ln>
          <a:effectLst/>
        </p:spPr>
        <p:txBody>
          <a:bodyPr wrap="none" anchor="ctr"/>
          <a:lstStyle/>
          <a:p>
            <a:endParaRPr lang="en-US"/>
          </a:p>
        </p:txBody>
      </p:sp>
      <p:sp>
        <p:nvSpPr>
          <p:cNvPr id="1048620" name="Rectangle 43"/>
          <p:cNvSpPr>
            <a:spLocks noChangeArrowheads="1"/>
          </p:cNvSpPr>
          <p:nvPr/>
        </p:nvSpPr>
        <p:spPr bwMode="gray">
          <a:xfrm>
            <a:off x="0" y="5200650"/>
            <a:ext cx="1890713" cy="1668463"/>
          </a:xfrm>
          <a:prstGeom prst="rect">
            <a:avLst/>
          </a:prstGeom>
          <a:solidFill>
            <a:schemeClr val="accent1"/>
          </a:solidFill>
          <a:ln>
            <a:noFill/>
          </a:ln>
          <a:effectLst/>
        </p:spPr>
        <p:txBody>
          <a:bodyPr wrap="none" anchor="ctr"/>
          <a:lstStyle/>
          <a:p>
            <a:endParaRPr lang="en-US"/>
          </a:p>
        </p:txBody>
      </p:sp>
      <p:sp>
        <p:nvSpPr>
          <p:cNvPr id="1048621" name="Line 44"/>
          <p:cNvSpPr>
            <a:spLocks noChangeShapeType="1"/>
          </p:cNvSpPr>
          <p:nvPr/>
        </p:nvSpPr>
        <p:spPr bwMode="white">
          <a:xfrm>
            <a:off x="7385050" y="0"/>
            <a:ext cx="6350" cy="6875463"/>
          </a:xfrm>
          <a:prstGeom prst="line">
            <a:avLst/>
          </a:prstGeom>
          <a:noFill/>
          <a:ln w="31750">
            <a:solidFill>
              <a:schemeClr val="bg1"/>
            </a:solidFill>
            <a:round/>
            <a:headEnd/>
            <a:tailEnd/>
          </a:ln>
          <a:effectLst/>
        </p:spPr>
        <p:txBody>
          <a:bodyPr/>
          <a:lstStyle/>
          <a:p>
            <a:endParaRPr lang="en-US"/>
          </a:p>
        </p:txBody>
      </p:sp>
      <p:sp>
        <p:nvSpPr>
          <p:cNvPr id="1048622" name="Line 45"/>
          <p:cNvSpPr>
            <a:spLocks noChangeShapeType="1"/>
          </p:cNvSpPr>
          <p:nvPr/>
        </p:nvSpPr>
        <p:spPr bwMode="white">
          <a:xfrm flipV="1">
            <a:off x="0" y="1535113"/>
            <a:ext cx="9153525" cy="65087"/>
          </a:xfrm>
          <a:prstGeom prst="line">
            <a:avLst/>
          </a:prstGeom>
          <a:noFill/>
          <a:ln w="31750">
            <a:solidFill>
              <a:schemeClr val="bg1"/>
            </a:solidFill>
            <a:round/>
            <a:headEnd/>
            <a:tailEnd/>
          </a:ln>
          <a:effectLst/>
        </p:spPr>
        <p:txBody>
          <a:bodyPr/>
          <a:lstStyle/>
          <a:p>
            <a:endParaRPr lang="en-US"/>
          </a:p>
        </p:txBody>
      </p:sp>
      <p:sp>
        <p:nvSpPr>
          <p:cNvPr id="1048623" name="Rectangle 46"/>
          <p:cNvSpPr>
            <a:spLocks noChangeArrowheads="1"/>
          </p:cNvSpPr>
          <p:nvPr/>
        </p:nvSpPr>
        <p:spPr bwMode="gray">
          <a:xfrm>
            <a:off x="5581650" y="3381375"/>
            <a:ext cx="1798638" cy="1789113"/>
          </a:xfrm>
          <a:prstGeom prst="rect">
            <a:avLst/>
          </a:prstGeom>
          <a:solidFill>
            <a:schemeClr val="accent1">
              <a:alpha val="50000"/>
            </a:schemeClr>
          </a:solidFill>
          <a:ln>
            <a:noFill/>
          </a:ln>
          <a:effectLst/>
        </p:spPr>
        <p:txBody>
          <a:bodyPr wrap="none" anchor="ctr"/>
          <a:lstStyle/>
          <a:p>
            <a:endParaRPr lang="en-US"/>
          </a:p>
        </p:txBody>
      </p:sp>
      <p:sp>
        <p:nvSpPr>
          <p:cNvPr id="1048624" name="Rectangle 47"/>
          <p:cNvSpPr>
            <a:spLocks noChangeArrowheads="1"/>
          </p:cNvSpPr>
          <p:nvPr/>
        </p:nvSpPr>
        <p:spPr bwMode="gray">
          <a:xfrm>
            <a:off x="0" y="1601788"/>
            <a:ext cx="1890713" cy="1733550"/>
          </a:xfrm>
          <a:prstGeom prst="rect">
            <a:avLst/>
          </a:prstGeom>
          <a:solidFill>
            <a:schemeClr val="bg1">
              <a:alpha val="50000"/>
            </a:schemeClr>
          </a:solidFill>
          <a:ln>
            <a:noFill/>
          </a:ln>
          <a:effectLst/>
        </p:spPr>
        <p:txBody>
          <a:bodyPr wrap="none" anchor="ctr"/>
          <a:lstStyle/>
          <a:p>
            <a:endParaRPr lang="en-US"/>
          </a:p>
        </p:txBody>
      </p:sp>
      <p:sp>
        <p:nvSpPr>
          <p:cNvPr id="1048625" name="Rectangle 48"/>
          <p:cNvSpPr>
            <a:spLocks noChangeArrowheads="1"/>
          </p:cNvSpPr>
          <p:nvPr/>
        </p:nvSpPr>
        <p:spPr bwMode="gray">
          <a:xfrm>
            <a:off x="3733800" y="0"/>
            <a:ext cx="5421313" cy="3354388"/>
          </a:xfrm>
          <a:prstGeom prst="rect">
            <a:avLst/>
          </a:prstGeom>
          <a:solidFill>
            <a:schemeClr val="bg1"/>
          </a:solidFill>
          <a:ln>
            <a:noFill/>
          </a:ln>
          <a:effectLst/>
        </p:spPr>
        <p:txBody>
          <a:bodyPr wrap="none" anchor="ctr"/>
          <a:lstStyle/>
          <a:p>
            <a:endParaRPr lang="en-US"/>
          </a:p>
        </p:txBody>
      </p:sp>
      <p:sp>
        <p:nvSpPr>
          <p:cNvPr id="1048626" name="Line 49"/>
          <p:cNvSpPr>
            <a:spLocks noChangeShapeType="1"/>
          </p:cNvSpPr>
          <p:nvPr/>
        </p:nvSpPr>
        <p:spPr bwMode="white">
          <a:xfrm>
            <a:off x="6350" y="3352800"/>
            <a:ext cx="9137650" cy="0"/>
          </a:xfrm>
          <a:prstGeom prst="line">
            <a:avLst/>
          </a:prstGeom>
          <a:noFill/>
          <a:ln w="31750">
            <a:solidFill>
              <a:schemeClr val="bg1"/>
            </a:solidFill>
            <a:round/>
            <a:headEnd/>
            <a:tailEnd/>
          </a:ln>
          <a:effectLst/>
        </p:spPr>
        <p:txBody>
          <a:bodyPr/>
          <a:lstStyle/>
          <a:p>
            <a:endParaRPr lang="en-US"/>
          </a:p>
        </p:txBody>
      </p:sp>
      <p:sp>
        <p:nvSpPr>
          <p:cNvPr id="1048627" name="AutoShape 50"/>
          <p:cNvSpPr>
            <a:spLocks noChangeArrowheads="1"/>
          </p:cNvSpPr>
          <p:nvPr/>
        </p:nvSpPr>
        <p:spPr bwMode="ltGray">
          <a:xfrm>
            <a:off x="4495800" y="3176588"/>
            <a:ext cx="4038600" cy="381000"/>
          </a:xfrm>
          <a:prstGeom prst="roundRect">
            <a:avLst>
              <a:gd name="adj" fmla="val 50000"/>
            </a:avLst>
          </a:prstGeom>
          <a:solidFill>
            <a:schemeClr val="accent2"/>
          </a:solidFill>
          <a:ln w="38100">
            <a:solidFill>
              <a:schemeClr val="bg1"/>
            </a:solidFill>
            <a:round/>
            <a:headEnd/>
            <a:tailEnd/>
          </a:ln>
          <a:effectLst/>
        </p:spPr>
        <p:txBody>
          <a:bodyPr wrap="none" anchor="ctr"/>
          <a:lstStyle/>
          <a:p>
            <a:endParaRPr lang="en-US"/>
          </a:p>
        </p:txBody>
      </p:sp>
      <p:sp>
        <p:nvSpPr>
          <p:cNvPr id="1048628" name="Rectangle 51"/>
          <p:cNvSpPr>
            <a:spLocks noChangeArrowheads="1"/>
          </p:cNvSpPr>
          <p:nvPr/>
        </p:nvSpPr>
        <p:spPr bwMode="gray">
          <a:xfrm>
            <a:off x="1917700" y="3367088"/>
            <a:ext cx="1792288" cy="1797050"/>
          </a:xfrm>
          <a:prstGeom prst="rect">
            <a:avLst/>
          </a:prstGeom>
          <a:solidFill>
            <a:schemeClr val="bg1">
              <a:alpha val="50000"/>
            </a:schemeClr>
          </a:solidFill>
          <a:ln>
            <a:noFill/>
          </a:ln>
          <a:effectLst/>
        </p:spPr>
        <p:txBody>
          <a:bodyPr wrap="none" anchor="ctr"/>
          <a:lstStyle/>
          <a:p>
            <a:endParaRPr lang="en-US"/>
          </a:p>
        </p:txBody>
      </p:sp>
      <p:sp>
        <p:nvSpPr>
          <p:cNvPr id="1048629" name="Rectangle 4"/>
          <p:cNvSpPr>
            <a:spLocks noGrp="1" noChangeArrowheads="1"/>
          </p:cNvSpPr>
          <p:nvPr>
            <p:ph type="dt" sz="half" idx="2"/>
          </p:nvPr>
        </p:nvSpPr>
        <p:spPr bwMode="white">
          <a:xfrm>
            <a:off x="6781800" y="6477000"/>
            <a:ext cx="2133600" cy="244475"/>
          </a:xfrm>
        </p:spPr>
        <p:txBody>
          <a:bodyPr/>
          <a:lstStyle>
            <a:lvl1pPr algn="r">
              <a:defRPr sz="1400">
                <a:solidFill>
                  <a:schemeClr val="bg1"/>
                </a:solidFill>
              </a:defRPr>
            </a:lvl1pPr>
          </a:lstStyle>
          <a:p>
            <a:endParaRPr lang="en-US" altLang="en-US"/>
          </a:p>
        </p:txBody>
      </p:sp>
      <p:sp>
        <p:nvSpPr>
          <p:cNvPr id="1048630" name="Rectangle 5"/>
          <p:cNvSpPr>
            <a:spLocks noGrp="1" noChangeArrowheads="1"/>
          </p:cNvSpPr>
          <p:nvPr>
            <p:ph type="ftr" sz="quarter" idx="3"/>
          </p:nvPr>
        </p:nvSpPr>
        <p:spPr bwMode="auto">
          <a:xfrm>
            <a:off x="304800" y="1295400"/>
            <a:ext cx="1524000" cy="228600"/>
          </a:xfrm>
        </p:spPr>
        <p:txBody>
          <a:bodyPr/>
          <a:lstStyle>
            <a:lvl1pPr algn="l">
              <a:defRPr sz="1000" i="1"/>
            </a:lvl1pPr>
          </a:lstStyle>
          <a:p>
            <a:r>
              <a:rPr lang="en-US" altLang="en-US"/>
              <a:t>www.themegallery.com</a:t>
            </a:r>
          </a:p>
        </p:txBody>
      </p:sp>
      <p:sp>
        <p:nvSpPr>
          <p:cNvPr id="1048631" name="Rectangle 6"/>
          <p:cNvSpPr>
            <a:spLocks noGrp="1" noChangeArrowheads="1"/>
          </p:cNvSpPr>
          <p:nvPr>
            <p:ph type="sldNum" sz="quarter" idx="4"/>
          </p:nvPr>
        </p:nvSpPr>
        <p:spPr bwMode="white">
          <a:xfrm>
            <a:off x="3733800" y="6477000"/>
            <a:ext cx="1676400" cy="244475"/>
          </a:xfrm>
        </p:spPr>
        <p:txBody>
          <a:bodyPr/>
          <a:lstStyle>
            <a:lvl1pPr algn="ctr">
              <a:defRPr sz="1400">
                <a:solidFill>
                  <a:schemeClr val="tx1"/>
                </a:solidFill>
              </a:defRPr>
            </a:lvl1pPr>
          </a:lstStyle>
          <a:p>
            <a:fld id="{4A68ABC8-ADF6-4CCF-81F5-E01731AE1F8F}" type="slidenum">
              <a:rPr lang="en-US" altLang="en-US"/>
              <a:t>‹#›</a:t>
            </a:fld>
            <a:endParaRPr lang="en-US" altLang="en-US"/>
          </a:p>
        </p:txBody>
      </p:sp>
      <p:sp>
        <p:nvSpPr>
          <p:cNvPr id="1048632" name="Text Box 16"/>
          <p:cNvSpPr txBox="1">
            <a:spLocks noChangeArrowheads="1"/>
          </p:cNvSpPr>
          <p:nvPr/>
        </p:nvSpPr>
        <p:spPr bwMode="gray">
          <a:xfrm>
            <a:off x="304800" y="898525"/>
            <a:ext cx="1143000" cy="457200"/>
          </a:xfrm>
          <a:prstGeom prst="rect">
            <a:avLst/>
          </a:prstGeom>
          <a:noFill/>
          <a:ln>
            <a:noFill/>
          </a:ln>
          <a:effectLst/>
        </p:spPr>
        <p:txBody>
          <a:bodyPr>
            <a:spAutoFit/>
          </a:bodyPr>
          <a:lstStyle/>
          <a:p>
            <a:r>
              <a:rPr lang="en-US" altLang="en-US" sz="2400" b="1" i="1">
                <a:solidFill>
                  <a:schemeClr val="tx2"/>
                </a:solidFill>
              </a:rPr>
              <a:t>LOGO</a:t>
            </a:r>
          </a:p>
        </p:txBody>
      </p:sp>
      <p:sp>
        <p:nvSpPr>
          <p:cNvPr id="1048633" name="Rectangle 2"/>
          <p:cNvSpPr>
            <a:spLocks noGrp="1" noChangeArrowheads="1"/>
          </p:cNvSpPr>
          <p:nvPr>
            <p:ph type="ctrTitle"/>
          </p:nvPr>
        </p:nvSpPr>
        <p:spPr bwMode="auto">
          <a:xfrm>
            <a:off x="3886200" y="1676400"/>
            <a:ext cx="5029200" cy="1393825"/>
          </a:xfrm>
        </p:spPr>
        <p:txBody>
          <a:bodyPr/>
          <a:lstStyle>
            <a:lvl1pPr algn="l">
              <a:defRPr sz="4000" b="0"/>
            </a:lvl1pPr>
          </a:lstStyle>
          <a:p>
            <a:pPr lvl="0"/>
            <a:r>
              <a:rPr lang="en-US" altLang="en-US" noProof="0" smtClean="0"/>
              <a:t>Click to edit Master title style</a:t>
            </a:r>
          </a:p>
        </p:txBody>
      </p:sp>
      <p:sp>
        <p:nvSpPr>
          <p:cNvPr id="1048634" name="Rectangle 3"/>
          <p:cNvSpPr>
            <a:spLocks noGrp="1" noChangeArrowheads="1"/>
          </p:cNvSpPr>
          <p:nvPr>
            <p:ph type="subTitle" idx="1"/>
          </p:nvPr>
        </p:nvSpPr>
        <p:spPr bwMode="auto">
          <a:xfrm>
            <a:off x="4495800" y="3200400"/>
            <a:ext cx="4038600" cy="457200"/>
          </a:xfrm>
        </p:spPr>
        <p:txBody>
          <a:bodyPr/>
          <a:lstStyle>
            <a:lvl1pPr marL="0" indent="0" algn="ctr">
              <a:buFont typeface="Wingdings" pitchFamily="2" charset="2"/>
              <a:buNone/>
              <a:defRPr sz="1800" b="0">
                <a:solidFill>
                  <a:schemeClr val="bg1"/>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958" name="Title 1"/>
          <p:cNvSpPr>
            <a:spLocks noGrp="1"/>
          </p:cNvSpPr>
          <p:nvPr>
            <p:ph type="title"/>
          </p:nvPr>
        </p:nvSpPr>
        <p:spPr/>
        <p:txBody>
          <a:bodyPr/>
          <a:lstStyle/>
          <a:p>
            <a:r>
              <a:rPr lang="en-US" smtClean="0"/>
              <a:t>Click to edit Master title style</a:t>
            </a:r>
            <a:endParaRPr lang="en-US"/>
          </a:p>
        </p:txBody>
      </p:sp>
      <p:sp>
        <p:nvSpPr>
          <p:cNvPr id="1048959"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60" name="Date Placeholder 3"/>
          <p:cNvSpPr>
            <a:spLocks noGrp="1"/>
          </p:cNvSpPr>
          <p:nvPr>
            <p:ph type="dt" sz="half" idx="10"/>
          </p:nvPr>
        </p:nvSpPr>
        <p:spPr/>
        <p:txBody>
          <a:bodyPr/>
          <a:lstStyle/>
          <a:p>
            <a:endParaRPr lang="en-US" altLang="en-US"/>
          </a:p>
        </p:txBody>
      </p:sp>
      <p:sp>
        <p:nvSpPr>
          <p:cNvPr id="1048961" name="Footer Placeholder 4"/>
          <p:cNvSpPr>
            <a:spLocks noGrp="1"/>
          </p:cNvSpPr>
          <p:nvPr>
            <p:ph type="ftr" sz="quarter" idx="11"/>
          </p:nvPr>
        </p:nvSpPr>
        <p:spPr/>
        <p:txBody>
          <a:bodyPr/>
          <a:lstStyle/>
          <a:p>
            <a:endParaRPr lang="en-US" altLang="en-US"/>
          </a:p>
        </p:txBody>
      </p:sp>
      <p:sp>
        <p:nvSpPr>
          <p:cNvPr id="1048962" name="Slide Number Placeholder 5"/>
          <p:cNvSpPr>
            <a:spLocks noGrp="1"/>
          </p:cNvSpPr>
          <p:nvPr>
            <p:ph type="sldNum" sz="quarter" idx="12"/>
          </p:nvPr>
        </p:nvSpPr>
        <p:spPr/>
        <p:txBody>
          <a:bodyPr/>
          <a:lstStyle/>
          <a:p>
            <a:fld id="{9A6368AF-8EF8-4707-B512-9052B3274A67}"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926" name="Vertical Title 1"/>
          <p:cNvSpPr>
            <a:spLocks noGrp="1"/>
          </p:cNvSpPr>
          <p:nvPr>
            <p:ph type="title" orient="vert"/>
          </p:nvPr>
        </p:nvSpPr>
        <p:spPr>
          <a:xfrm>
            <a:off x="6629400" y="152400"/>
            <a:ext cx="2057400" cy="6213475"/>
          </a:xfrm>
        </p:spPr>
        <p:txBody>
          <a:bodyPr vert="eaVert"/>
          <a:lstStyle/>
          <a:p>
            <a:r>
              <a:rPr lang="en-US" smtClean="0"/>
              <a:t>Click to edit Master title style</a:t>
            </a:r>
            <a:endParaRPr lang="en-US"/>
          </a:p>
        </p:txBody>
      </p:sp>
      <p:sp>
        <p:nvSpPr>
          <p:cNvPr id="1048927" name="Vertical Text Placeholder 2"/>
          <p:cNvSpPr>
            <a:spLocks noGrp="1"/>
          </p:cNvSpPr>
          <p:nvPr>
            <p:ph type="body" orient="vert" idx="1"/>
          </p:nvPr>
        </p:nvSpPr>
        <p:spPr>
          <a:xfrm>
            <a:off x="457200" y="152400"/>
            <a:ext cx="6019800" cy="6213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28" name="Date Placeholder 3"/>
          <p:cNvSpPr>
            <a:spLocks noGrp="1"/>
          </p:cNvSpPr>
          <p:nvPr>
            <p:ph type="dt" sz="half" idx="10"/>
          </p:nvPr>
        </p:nvSpPr>
        <p:spPr/>
        <p:txBody>
          <a:bodyPr/>
          <a:lstStyle/>
          <a:p>
            <a:endParaRPr lang="en-US" altLang="en-US"/>
          </a:p>
        </p:txBody>
      </p:sp>
      <p:sp>
        <p:nvSpPr>
          <p:cNvPr id="1048929" name="Footer Placeholder 4"/>
          <p:cNvSpPr>
            <a:spLocks noGrp="1"/>
          </p:cNvSpPr>
          <p:nvPr>
            <p:ph type="ftr" sz="quarter" idx="11"/>
          </p:nvPr>
        </p:nvSpPr>
        <p:spPr/>
        <p:txBody>
          <a:bodyPr/>
          <a:lstStyle/>
          <a:p>
            <a:endParaRPr lang="en-US" altLang="en-US"/>
          </a:p>
        </p:txBody>
      </p:sp>
      <p:sp>
        <p:nvSpPr>
          <p:cNvPr id="1048930" name="Slide Number Placeholder 5"/>
          <p:cNvSpPr>
            <a:spLocks noGrp="1"/>
          </p:cNvSpPr>
          <p:nvPr>
            <p:ph type="sldNum" sz="quarter" idx="12"/>
          </p:nvPr>
        </p:nvSpPr>
        <p:spPr/>
        <p:txBody>
          <a:bodyPr/>
          <a:lstStyle/>
          <a:p>
            <a:fld id="{A48ED6D2-2B95-46B0-8D21-A97AAF1A3E39}" type="slidenum">
              <a:rPr lang="en-US" altLang="en-US"/>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1048672" name="Title 1"/>
          <p:cNvSpPr>
            <a:spLocks noGrp="1"/>
          </p:cNvSpPr>
          <p:nvPr>
            <p:ph type="title"/>
          </p:nvPr>
        </p:nvSpPr>
        <p:spPr>
          <a:xfrm>
            <a:off x="457200" y="152400"/>
            <a:ext cx="8229600" cy="533400"/>
          </a:xfrm>
        </p:spPr>
        <p:txBody>
          <a:bodyPr/>
          <a:lstStyle/>
          <a:p>
            <a:r>
              <a:rPr lang="en-US" smtClean="0"/>
              <a:t>Click to edit Master title style</a:t>
            </a:r>
            <a:endParaRPr lang="en-US"/>
          </a:p>
        </p:txBody>
      </p:sp>
      <p:sp>
        <p:nvSpPr>
          <p:cNvPr id="1048673" name="Text Placeholder 2"/>
          <p:cNvSpPr>
            <a:spLocks noGrp="1"/>
          </p:cNvSpPr>
          <p:nvPr>
            <p:ph type="body" sz="half" idx="1"/>
          </p:nvPr>
        </p:nvSpPr>
        <p:spPr>
          <a:xfrm>
            <a:off x="457200" y="1600200"/>
            <a:ext cx="4038600" cy="4765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74" name="Content Placeholder 3"/>
          <p:cNvSpPr>
            <a:spLocks noGrp="1"/>
          </p:cNvSpPr>
          <p:nvPr>
            <p:ph sz="half" idx="2"/>
          </p:nvPr>
        </p:nvSpPr>
        <p:spPr>
          <a:xfrm>
            <a:off x="4648200" y="1600200"/>
            <a:ext cx="4038600" cy="4765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75" name="Date Placeholder 4"/>
          <p:cNvSpPr>
            <a:spLocks noGrp="1"/>
          </p:cNvSpPr>
          <p:nvPr>
            <p:ph type="dt" sz="half" idx="10"/>
          </p:nvPr>
        </p:nvSpPr>
        <p:spPr>
          <a:xfrm>
            <a:off x="457200" y="6477000"/>
            <a:ext cx="2133600" cy="244475"/>
          </a:xfrm>
        </p:spPr>
        <p:txBody>
          <a:bodyPr/>
          <a:lstStyle/>
          <a:p>
            <a:endParaRPr lang="en-US" altLang="en-US"/>
          </a:p>
        </p:txBody>
      </p:sp>
      <p:sp>
        <p:nvSpPr>
          <p:cNvPr id="1048676" name="Footer Placeholder 5"/>
          <p:cNvSpPr>
            <a:spLocks noGrp="1"/>
          </p:cNvSpPr>
          <p:nvPr>
            <p:ph type="ftr" sz="quarter" idx="11"/>
          </p:nvPr>
        </p:nvSpPr>
        <p:spPr>
          <a:xfrm>
            <a:off x="3124200" y="6477000"/>
            <a:ext cx="2895600" cy="244475"/>
          </a:xfrm>
        </p:spPr>
        <p:txBody>
          <a:bodyPr/>
          <a:lstStyle/>
          <a:p>
            <a:endParaRPr lang="en-US" altLang="en-US"/>
          </a:p>
        </p:txBody>
      </p:sp>
      <p:sp>
        <p:nvSpPr>
          <p:cNvPr id="1048677" name="Slide Number Placeholder 6"/>
          <p:cNvSpPr>
            <a:spLocks noGrp="1"/>
          </p:cNvSpPr>
          <p:nvPr>
            <p:ph type="sldNum" sz="quarter" idx="12"/>
          </p:nvPr>
        </p:nvSpPr>
        <p:spPr>
          <a:xfrm>
            <a:off x="6553200" y="6477000"/>
            <a:ext cx="2133600" cy="244475"/>
          </a:xfrm>
        </p:spPr>
        <p:txBody>
          <a:bodyPr/>
          <a:lstStyle/>
          <a:p>
            <a:fld id="{47661373-3721-419B-8986-6459A79819D9}" type="slidenum">
              <a:rPr lang="en-US" altLang="en-US"/>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1048846" name="Title 1"/>
          <p:cNvSpPr>
            <a:spLocks noGrp="1"/>
          </p:cNvSpPr>
          <p:nvPr>
            <p:ph type="title"/>
          </p:nvPr>
        </p:nvSpPr>
        <p:spPr>
          <a:xfrm>
            <a:off x="457200" y="152400"/>
            <a:ext cx="8229600" cy="533400"/>
          </a:xfrm>
        </p:spPr>
        <p:txBody>
          <a:bodyPr/>
          <a:lstStyle/>
          <a:p>
            <a:r>
              <a:rPr lang="en-US" smtClean="0"/>
              <a:t>Click to edit Master title style</a:t>
            </a:r>
            <a:endParaRPr lang="en-US"/>
          </a:p>
        </p:txBody>
      </p:sp>
      <p:sp>
        <p:nvSpPr>
          <p:cNvPr id="1048847" name="Chart Placeholder 2"/>
          <p:cNvSpPr>
            <a:spLocks noGrp="1"/>
          </p:cNvSpPr>
          <p:nvPr>
            <p:ph type="chart" idx="1"/>
          </p:nvPr>
        </p:nvSpPr>
        <p:spPr>
          <a:xfrm>
            <a:off x="457200" y="1600200"/>
            <a:ext cx="8229600" cy="4765675"/>
          </a:xfrm>
        </p:spPr>
        <p:txBody>
          <a:bodyPr/>
          <a:lstStyle/>
          <a:p>
            <a:r>
              <a:rPr lang="en-US" smtClean="0"/>
              <a:t>Click icon to add chart</a:t>
            </a:r>
            <a:endParaRPr lang="en-US"/>
          </a:p>
        </p:txBody>
      </p:sp>
      <p:sp>
        <p:nvSpPr>
          <p:cNvPr id="1048848" name="Date Placeholder 3"/>
          <p:cNvSpPr>
            <a:spLocks noGrp="1"/>
          </p:cNvSpPr>
          <p:nvPr>
            <p:ph type="dt" sz="half" idx="10"/>
          </p:nvPr>
        </p:nvSpPr>
        <p:spPr>
          <a:xfrm>
            <a:off x="457200" y="6477000"/>
            <a:ext cx="2133600" cy="244475"/>
          </a:xfrm>
        </p:spPr>
        <p:txBody>
          <a:bodyPr/>
          <a:lstStyle/>
          <a:p>
            <a:endParaRPr lang="en-US" altLang="en-US"/>
          </a:p>
        </p:txBody>
      </p:sp>
      <p:sp>
        <p:nvSpPr>
          <p:cNvPr id="1048849" name="Footer Placeholder 4"/>
          <p:cNvSpPr>
            <a:spLocks noGrp="1"/>
          </p:cNvSpPr>
          <p:nvPr>
            <p:ph type="ftr" sz="quarter" idx="11"/>
          </p:nvPr>
        </p:nvSpPr>
        <p:spPr>
          <a:xfrm>
            <a:off x="3124200" y="6477000"/>
            <a:ext cx="2895600" cy="244475"/>
          </a:xfrm>
        </p:spPr>
        <p:txBody>
          <a:bodyPr/>
          <a:lstStyle/>
          <a:p>
            <a:endParaRPr lang="en-US" altLang="en-US"/>
          </a:p>
        </p:txBody>
      </p:sp>
      <p:sp>
        <p:nvSpPr>
          <p:cNvPr id="1048850" name="Slide Number Placeholder 5"/>
          <p:cNvSpPr>
            <a:spLocks noGrp="1"/>
          </p:cNvSpPr>
          <p:nvPr>
            <p:ph type="sldNum" sz="quarter" idx="12"/>
          </p:nvPr>
        </p:nvSpPr>
        <p:spPr>
          <a:xfrm>
            <a:off x="6553200" y="6477000"/>
            <a:ext cx="2133600" cy="244475"/>
          </a:xfrm>
        </p:spPr>
        <p:txBody>
          <a:bodyPr/>
          <a:lstStyle/>
          <a:p>
            <a:fld id="{F3DDA19F-198B-4BEF-A5A4-1385A3280948}" type="slidenum">
              <a:rPr lang="en-US" altLang="en-US"/>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1048703" name="Title 1"/>
          <p:cNvSpPr>
            <a:spLocks noGrp="1"/>
          </p:cNvSpPr>
          <p:nvPr>
            <p:ph type="title"/>
          </p:nvPr>
        </p:nvSpPr>
        <p:spPr>
          <a:xfrm>
            <a:off x="325438" y="349250"/>
            <a:ext cx="7775575" cy="633413"/>
          </a:xfrm>
        </p:spPr>
        <p:txBody>
          <a:bodyPr/>
          <a:lstStyle/>
          <a:p>
            <a:r>
              <a:rPr lang="en-US"/>
              <a:t>Click to edit Master title style</a:t>
            </a:r>
          </a:p>
        </p:txBody>
      </p:sp>
      <p:sp>
        <p:nvSpPr>
          <p:cNvPr id="1048704" name="Text Placeholder 2"/>
          <p:cNvSpPr>
            <a:spLocks noGrp="1"/>
          </p:cNvSpPr>
          <p:nvPr>
            <p:ph type="body" sz="half" idx="1"/>
          </p:nvPr>
        </p:nvSpPr>
        <p:spPr>
          <a:xfrm>
            <a:off x="595313" y="1450975"/>
            <a:ext cx="8091487" cy="2416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05" name="Content Placeholder 3"/>
          <p:cNvSpPr>
            <a:spLocks noGrp="1"/>
          </p:cNvSpPr>
          <p:nvPr>
            <p:ph sz="half" idx="2"/>
          </p:nvPr>
        </p:nvSpPr>
        <p:spPr>
          <a:xfrm>
            <a:off x="595313" y="4019550"/>
            <a:ext cx="8091487" cy="2416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06" name="Date Placeholder 4"/>
          <p:cNvSpPr>
            <a:spLocks noGrp="1"/>
          </p:cNvSpPr>
          <p:nvPr>
            <p:ph type="dt" sz="half" idx="10"/>
          </p:nvPr>
        </p:nvSpPr>
        <p:spPr>
          <a:xfrm>
            <a:off x="296863" y="6577013"/>
            <a:ext cx="2133600" cy="219075"/>
          </a:xfrm>
        </p:spPr>
        <p:txBody>
          <a:bodyPr/>
          <a:lstStyle/>
          <a:p>
            <a:endParaRPr lang="en-US" altLang="en-US"/>
          </a:p>
        </p:txBody>
      </p:sp>
      <p:sp>
        <p:nvSpPr>
          <p:cNvPr id="1048707" name="Footer Placeholder 5"/>
          <p:cNvSpPr>
            <a:spLocks noGrp="1"/>
          </p:cNvSpPr>
          <p:nvPr>
            <p:ph type="ftr" sz="quarter" idx="11"/>
          </p:nvPr>
        </p:nvSpPr>
        <p:spPr>
          <a:xfrm>
            <a:off x="2716213" y="6565900"/>
            <a:ext cx="3649662" cy="280988"/>
          </a:xfrm>
        </p:spPr>
        <p:txBody>
          <a:bodyPr/>
          <a:lstStyle/>
          <a:p>
            <a:endParaRPr lang="en-US" altLang="en-US"/>
          </a:p>
        </p:txBody>
      </p:sp>
      <p:sp>
        <p:nvSpPr>
          <p:cNvPr id="1048708" name="Slide Number Placeholder 6"/>
          <p:cNvSpPr>
            <a:spLocks noGrp="1"/>
          </p:cNvSpPr>
          <p:nvPr>
            <p:ph type="sldNum" sz="quarter" idx="12"/>
          </p:nvPr>
        </p:nvSpPr>
        <p:spPr>
          <a:xfrm>
            <a:off x="6731000" y="6569075"/>
            <a:ext cx="2133600" cy="214313"/>
          </a:xfrm>
        </p:spPr>
        <p:txBody>
          <a:bodyPr/>
          <a:lstStyle/>
          <a:p>
            <a:fld id="{0C926F8E-0C94-449C-B332-F9F19A056D6B}"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38" name="Title 1"/>
          <p:cNvSpPr>
            <a:spLocks noGrp="1"/>
          </p:cNvSpPr>
          <p:nvPr>
            <p:ph type="title"/>
          </p:nvPr>
        </p:nvSpPr>
        <p:spPr/>
        <p:txBody>
          <a:bodyPr/>
          <a:lstStyle/>
          <a:p>
            <a:r>
              <a:rPr lang="en-US" smtClean="0"/>
              <a:t>Click to edit Master title style</a:t>
            </a:r>
            <a:endParaRPr lang="en-US"/>
          </a:p>
        </p:txBody>
      </p:sp>
      <p:sp>
        <p:nvSpPr>
          <p:cNvPr id="1048639"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40" name="Date Placeholder 3"/>
          <p:cNvSpPr>
            <a:spLocks noGrp="1"/>
          </p:cNvSpPr>
          <p:nvPr>
            <p:ph type="dt" sz="half" idx="10"/>
          </p:nvPr>
        </p:nvSpPr>
        <p:spPr/>
        <p:txBody>
          <a:bodyPr/>
          <a:lstStyle/>
          <a:p>
            <a:endParaRPr lang="en-US" altLang="en-US"/>
          </a:p>
        </p:txBody>
      </p:sp>
      <p:sp>
        <p:nvSpPr>
          <p:cNvPr id="1048641" name="Footer Placeholder 4"/>
          <p:cNvSpPr>
            <a:spLocks noGrp="1"/>
          </p:cNvSpPr>
          <p:nvPr>
            <p:ph type="ftr" sz="quarter" idx="11"/>
          </p:nvPr>
        </p:nvSpPr>
        <p:spPr/>
        <p:txBody>
          <a:bodyPr/>
          <a:lstStyle/>
          <a:p>
            <a:endParaRPr lang="en-US" altLang="en-US"/>
          </a:p>
        </p:txBody>
      </p:sp>
      <p:sp>
        <p:nvSpPr>
          <p:cNvPr id="1048642" name="Slide Number Placeholder 5"/>
          <p:cNvSpPr>
            <a:spLocks noGrp="1"/>
          </p:cNvSpPr>
          <p:nvPr>
            <p:ph type="sldNum" sz="quarter" idx="12"/>
          </p:nvPr>
        </p:nvSpPr>
        <p:spPr/>
        <p:txBody>
          <a:bodyPr/>
          <a:lstStyle/>
          <a:p>
            <a:fld id="{4D760ED2-CFE5-455A-943D-D1617FBAD783}"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931"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1048932"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048933" name="Date Placeholder 3"/>
          <p:cNvSpPr>
            <a:spLocks noGrp="1"/>
          </p:cNvSpPr>
          <p:nvPr>
            <p:ph type="dt" sz="half" idx="10"/>
          </p:nvPr>
        </p:nvSpPr>
        <p:spPr/>
        <p:txBody>
          <a:bodyPr/>
          <a:lstStyle/>
          <a:p>
            <a:endParaRPr lang="en-US" altLang="en-US"/>
          </a:p>
        </p:txBody>
      </p:sp>
      <p:sp>
        <p:nvSpPr>
          <p:cNvPr id="1048934" name="Footer Placeholder 4"/>
          <p:cNvSpPr>
            <a:spLocks noGrp="1"/>
          </p:cNvSpPr>
          <p:nvPr>
            <p:ph type="ftr" sz="quarter" idx="11"/>
          </p:nvPr>
        </p:nvSpPr>
        <p:spPr/>
        <p:txBody>
          <a:bodyPr/>
          <a:lstStyle/>
          <a:p>
            <a:endParaRPr lang="en-US" altLang="en-US"/>
          </a:p>
        </p:txBody>
      </p:sp>
      <p:sp>
        <p:nvSpPr>
          <p:cNvPr id="1048935" name="Slide Number Placeholder 5"/>
          <p:cNvSpPr>
            <a:spLocks noGrp="1"/>
          </p:cNvSpPr>
          <p:nvPr>
            <p:ph type="sldNum" sz="quarter" idx="12"/>
          </p:nvPr>
        </p:nvSpPr>
        <p:spPr/>
        <p:txBody>
          <a:bodyPr/>
          <a:lstStyle/>
          <a:p>
            <a:fld id="{78871365-DBB1-4AD0-95A9-0ADA717C8F69}"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942" name="Title 1"/>
          <p:cNvSpPr>
            <a:spLocks noGrp="1"/>
          </p:cNvSpPr>
          <p:nvPr>
            <p:ph type="title"/>
          </p:nvPr>
        </p:nvSpPr>
        <p:spPr/>
        <p:txBody>
          <a:bodyPr/>
          <a:lstStyle/>
          <a:p>
            <a:r>
              <a:rPr lang="en-US" smtClean="0"/>
              <a:t>Click to edit Master title style</a:t>
            </a:r>
            <a:endParaRPr lang="en-US"/>
          </a:p>
        </p:txBody>
      </p:sp>
      <p:sp>
        <p:nvSpPr>
          <p:cNvPr id="1048943" name="Content Placeholder 2"/>
          <p:cNvSpPr>
            <a:spLocks noGrp="1"/>
          </p:cNvSpPr>
          <p:nvPr>
            <p:ph sz="half" idx="1"/>
          </p:nvPr>
        </p:nvSpPr>
        <p:spPr>
          <a:xfrm>
            <a:off x="457200" y="1600200"/>
            <a:ext cx="40386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44" name="Content Placeholder 3"/>
          <p:cNvSpPr>
            <a:spLocks noGrp="1"/>
          </p:cNvSpPr>
          <p:nvPr>
            <p:ph sz="half" idx="2"/>
          </p:nvPr>
        </p:nvSpPr>
        <p:spPr>
          <a:xfrm>
            <a:off x="4648200" y="1600200"/>
            <a:ext cx="40386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45" name="Date Placeholder 4"/>
          <p:cNvSpPr>
            <a:spLocks noGrp="1"/>
          </p:cNvSpPr>
          <p:nvPr>
            <p:ph type="dt" sz="half" idx="10"/>
          </p:nvPr>
        </p:nvSpPr>
        <p:spPr/>
        <p:txBody>
          <a:bodyPr/>
          <a:lstStyle/>
          <a:p>
            <a:endParaRPr lang="en-US" altLang="en-US"/>
          </a:p>
        </p:txBody>
      </p:sp>
      <p:sp>
        <p:nvSpPr>
          <p:cNvPr id="1048946" name="Footer Placeholder 5"/>
          <p:cNvSpPr>
            <a:spLocks noGrp="1"/>
          </p:cNvSpPr>
          <p:nvPr>
            <p:ph type="ftr" sz="quarter" idx="11"/>
          </p:nvPr>
        </p:nvSpPr>
        <p:spPr/>
        <p:txBody>
          <a:bodyPr/>
          <a:lstStyle/>
          <a:p>
            <a:endParaRPr lang="en-US" altLang="en-US"/>
          </a:p>
        </p:txBody>
      </p:sp>
      <p:sp>
        <p:nvSpPr>
          <p:cNvPr id="1048947" name="Slide Number Placeholder 6"/>
          <p:cNvSpPr>
            <a:spLocks noGrp="1"/>
          </p:cNvSpPr>
          <p:nvPr>
            <p:ph type="sldNum" sz="quarter" idx="12"/>
          </p:nvPr>
        </p:nvSpPr>
        <p:spPr/>
        <p:txBody>
          <a:bodyPr/>
          <a:lstStyle/>
          <a:p>
            <a:fld id="{36CB4499-F95F-49D7-9473-6D70C4BCA3B4}"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918"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1048919"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920"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21"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922"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23" name="Date Placeholder 6"/>
          <p:cNvSpPr>
            <a:spLocks noGrp="1"/>
          </p:cNvSpPr>
          <p:nvPr>
            <p:ph type="dt" sz="half" idx="10"/>
          </p:nvPr>
        </p:nvSpPr>
        <p:spPr/>
        <p:txBody>
          <a:bodyPr/>
          <a:lstStyle/>
          <a:p>
            <a:endParaRPr lang="en-US" altLang="en-US"/>
          </a:p>
        </p:txBody>
      </p:sp>
      <p:sp>
        <p:nvSpPr>
          <p:cNvPr id="1048924" name="Footer Placeholder 7"/>
          <p:cNvSpPr>
            <a:spLocks noGrp="1"/>
          </p:cNvSpPr>
          <p:nvPr>
            <p:ph type="ftr" sz="quarter" idx="11"/>
          </p:nvPr>
        </p:nvSpPr>
        <p:spPr/>
        <p:txBody>
          <a:bodyPr/>
          <a:lstStyle/>
          <a:p>
            <a:endParaRPr lang="en-US" altLang="en-US"/>
          </a:p>
        </p:txBody>
      </p:sp>
      <p:sp>
        <p:nvSpPr>
          <p:cNvPr id="1048925" name="Slide Number Placeholder 8"/>
          <p:cNvSpPr>
            <a:spLocks noGrp="1"/>
          </p:cNvSpPr>
          <p:nvPr>
            <p:ph type="sldNum" sz="quarter" idx="12"/>
          </p:nvPr>
        </p:nvSpPr>
        <p:spPr/>
        <p:txBody>
          <a:bodyPr/>
          <a:lstStyle/>
          <a:p>
            <a:fld id="{B3E124FB-6AEB-480B-9340-536A297E8950}"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948" name="Title 1"/>
          <p:cNvSpPr>
            <a:spLocks noGrp="1"/>
          </p:cNvSpPr>
          <p:nvPr>
            <p:ph type="title"/>
          </p:nvPr>
        </p:nvSpPr>
        <p:spPr/>
        <p:txBody>
          <a:bodyPr/>
          <a:lstStyle/>
          <a:p>
            <a:r>
              <a:rPr lang="en-US" smtClean="0"/>
              <a:t>Click to edit Master title style</a:t>
            </a:r>
            <a:endParaRPr lang="en-US"/>
          </a:p>
        </p:txBody>
      </p:sp>
      <p:sp>
        <p:nvSpPr>
          <p:cNvPr id="1048949" name="Date Placeholder 2"/>
          <p:cNvSpPr>
            <a:spLocks noGrp="1"/>
          </p:cNvSpPr>
          <p:nvPr>
            <p:ph type="dt" sz="half" idx="10"/>
          </p:nvPr>
        </p:nvSpPr>
        <p:spPr/>
        <p:txBody>
          <a:bodyPr/>
          <a:lstStyle/>
          <a:p>
            <a:endParaRPr lang="en-US" altLang="en-US"/>
          </a:p>
        </p:txBody>
      </p:sp>
      <p:sp>
        <p:nvSpPr>
          <p:cNvPr id="1048950" name="Footer Placeholder 3"/>
          <p:cNvSpPr>
            <a:spLocks noGrp="1"/>
          </p:cNvSpPr>
          <p:nvPr>
            <p:ph type="ftr" sz="quarter" idx="11"/>
          </p:nvPr>
        </p:nvSpPr>
        <p:spPr/>
        <p:txBody>
          <a:bodyPr/>
          <a:lstStyle/>
          <a:p>
            <a:endParaRPr lang="en-US" altLang="en-US"/>
          </a:p>
        </p:txBody>
      </p:sp>
      <p:sp>
        <p:nvSpPr>
          <p:cNvPr id="1048951" name="Slide Number Placeholder 4"/>
          <p:cNvSpPr>
            <a:spLocks noGrp="1"/>
          </p:cNvSpPr>
          <p:nvPr>
            <p:ph type="sldNum" sz="quarter" idx="12"/>
          </p:nvPr>
        </p:nvSpPr>
        <p:spPr/>
        <p:txBody>
          <a:bodyPr/>
          <a:lstStyle/>
          <a:p>
            <a:fld id="{08CA8107-7178-4DCE-A60C-1DCA9FCB58FE}"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770" name="Date Placeholder 1"/>
          <p:cNvSpPr>
            <a:spLocks noGrp="1"/>
          </p:cNvSpPr>
          <p:nvPr>
            <p:ph type="dt" sz="half" idx="10"/>
          </p:nvPr>
        </p:nvSpPr>
        <p:spPr/>
        <p:txBody>
          <a:bodyPr/>
          <a:lstStyle/>
          <a:p>
            <a:endParaRPr lang="en-US" altLang="en-US"/>
          </a:p>
        </p:txBody>
      </p:sp>
      <p:sp>
        <p:nvSpPr>
          <p:cNvPr id="1048771" name="Footer Placeholder 2"/>
          <p:cNvSpPr>
            <a:spLocks noGrp="1"/>
          </p:cNvSpPr>
          <p:nvPr>
            <p:ph type="ftr" sz="quarter" idx="11"/>
          </p:nvPr>
        </p:nvSpPr>
        <p:spPr/>
        <p:txBody>
          <a:bodyPr/>
          <a:lstStyle/>
          <a:p>
            <a:endParaRPr lang="en-US" altLang="en-US"/>
          </a:p>
        </p:txBody>
      </p:sp>
      <p:sp>
        <p:nvSpPr>
          <p:cNvPr id="1048772" name="Slide Number Placeholder 3"/>
          <p:cNvSpPr>
            <a:spLocks noGrp="1"/>
          </p:cNvSpPr>
          <p:nvPr>
            <p:ph type="sldNum" sz="quarter" idx="12"/>
          </p:nvPr>
        </p:nvSpPr>
        <p:spPr/>
        <p:txBody>
          <a:bodyPr/>
          <a:lstStyle/>
          <a:p>
            <a:fld id="{CC810F9D-C2BE-4B3D-8F0D-670D15698871}"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936"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1048937"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38"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939" name="Date Placeholder 4"/>
          <p:cNvSpPr>
            <a:spLocks noGrp="1"/>
          </p:cNvSpPr>
          <p:nvPr>
            <p:ph type="dt" sz="half" idx="10"/>
          </p:nvPr>
        </p:nvSpPr>
        <p:spPr/>
        <p:txBody>
          <a:bodyPr/>
          <a:lstStyle/>
          <a:p>
            <a:endParaRPr lang="en-US" altLang="en-US"/>
          </a:p>
        </p:txBody>
      </p:sp>
      <p:sp>
        <p:nvSpPr>
          <p:cNvPr id="1048940" name="Footer Placeholder 5"/>
          <p:cNvSpPr>
            <a:spLocks noGrp="1"/>
          </p:cNvSpPr>
          <p:nvPr>
            <p:ph type="ftr" sz="quarter" idx="11"/>
          </p:nvPr>
        </p:nvSpPr>
        <p:spPr/>
        <p:txBody>
          <a:bodyPr/>
          <a:lstStyle/>
          <a:p>
            <a:endParaRPr lang="en-US" altLang="en-US"/>
          </a:p>
        </p:txBody>
      </p:sp>
      <p:sp>
        <p:nvSpPr>
          <p:cNvPr id="1048941" name="Slide Number Placeholder 6"/>
          <p:cNvSpPr>
            <a:spLocks noGrp="1"/>
          </p:cNvSpPr>
          <p:nvPr>
            <p:ph type="sldNum" sz="quarter" idx="12"/>
          </p:nvPr>
        </p:nvSpPr>
        <p:spPr/>
        <p:txBody>
          <a:bodyPr/>
          <a:lstStyle/>
          <a:p>
            <a:fld id="{00F426EA-4FEF-4DFC-9AA5-6D25945CF3C7}"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95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104895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04895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955" name="Date Placeholder 4"/>
          <p:cNvSpPr>
            <a:spLocks noGrp="1"/>
          </p:cNvSpPr>
          <p:nvPr>
            <p:ph type="dt" sz="half" idx="10"/>
          </p:nvPr>
        </p:nvSpPr>
        <p:spPr/>
        <p:txBody>
          <a:bodyPr/>
          <a:lstStyle/>
          <a:p>
            <a:endParaRPr lang="en-US" altLang="en-US"/>
          </a:p>
        </p:txBody>
      </p:sp>
      <p:sp>
        <p:nvSpPr>
          <p:cNvPr id="1048956" name="Footer Placeholder 5"/>
          <p:cNvSpPr>
            <a:spLocks noGrp="1"/>
          </p:cNvSpPr>
          <p:nvPr>
            <p:ph type="ftr" sz="quarter" idx="11"/>
          </p:nvPr>
        </p:nvSpPr>
        <p:spPr/>
        <p:txBody>
          <a:bodyPr/>
          <a:lstStyle/>
          <a:p>
            <a:endParaRPr lang="en-US" altLang="en-US"/>
          </a:p>
        </p:txBody>
      </p:sp>
      <p:sp>
        <p:nvSpPr>
          <p:cNvPr id="1048957" name="Slide Number Placeholder 6"/>
          <p:cNvSpPr>
            <a:spLocks noGrp="1"/>
          </p:cNvSpPr>
          <p:nvPr>
            <p:ph type="sldNum" sz="quarter" idx="12"/>
          </p:nvPr>
        </p:nvSpPr>
        <p:spPr/>
        <p:txBody>
          <a:bodyPr/>
          <a:lstStyle/>
          <a:p>
            <a:fld id="{A8AFA1C8-A380-47F4-B977-2970989F48D3}"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0"/>
                <a:invGamma/>
              </a:schemeClr>
            </a:gs>
          </a:gsLst>
          <a:lin ang="5400000" scaled="1"/>
        </a:gradFill>
        <a:effectLst/>
      </p:bgPr>
    </p:bg>
    <p:spTree>
      <p:nvGrpSpPr>
        <p:cNvPr id="1" name=""/>
        <p:cNvGrpSpPr/>
        <p:nvPr/>
      </p:nvGrpSpPr>
      <p:grpSpPr>
        <a:xfrm>
          <a:off x="0" y="0"/>
          <a:ext cx="0" cy="0"/>
          <a:chOff x="0" y="0"/>
          <a:chExt cx="0" cy="0"/>
        </a:xfrm>
      </p:grpSpPr>
      <p:sp>
        <p:nvSpPr>
          <p:cNvPr id="1048576" name="Rectangle 40"/>
          <p:cNvSpPr>
            <a:spLocks noChangeArrowheads="1"/>
          </p:cNvSpPr>
          <p:nvPr/>
        </p:nvSpPr>
        <p:spPr bwMode="gray">
          <a:xfrm>
            <a:off x="3114675" y="0"/>
            <a:ext cx="781050" cy="685800"/>
          </a:xfrm>
          <a:prstGeom prst="rect">
            <a:avLst/>
          </a:prstGeom>
          <a:solidFill>
            <a:schemeClr val="bg2">
              <a:alpha val="50000"/>
            </a:schemeClr>
          </a:solidFill>
          <a:ln>
            <a:noFill/>
          </a:ln>
          <a:effectLst/>
        </p:spPr>
        <p:txBody>
          <a:bodyPr wrap="none" anchor="ctr"/>
          <a:lstStyle/>
          <a:p>
            <a:endParaRPr lang="en-US"/>
          </a:p>
        </p:txBody>
      </p:sp>
      <p:sp>
        <p:nvSpPr>
          <p:cNvPr id="1048577" name="Rectangle 41"/>
          <p:cNvSpPr>
            <a:spLocks noChangeArrowheads="1"/>
          </p:cNvSpPr>
          <p:nvPr/>
        </p:nvSpPr>
        <p:spPr bwMode="gray">
          <a:xfrm>
            <a:off x="3114675" y="703263"/>
            <a:ext cx="774700" cy="730250"/>
          </a:xfrm>
          <a:prstGeom prst="rect">
            <a:avLst/>
          </a:prstGeom>
          <a:solidFill>
            <a:schemeClr val="bg2">
              <a:alpha val="60001"/>
            </a:schemeClr>
          </a:solidFill>
          <a:ln>
            <a:noFill/>
          </a:ln>
          <a:effectLst/>
        </p:spPr>
        <p:txBody>
          <a:bodyPr wrap="none" anchor="ctr"/>
          <a:lstStyle/>
          <a:p>
            <a:endParaRPr lang="en-US" b="0" i="0" u="none"/>
          </a:p>
        </p:txBody>
      </p:sp>
      <p:sp>
        <p:nvSpPr>
          <p:cNvPr id="1048578" name="Rectangle 42"/>
          <p:cNvSpPr>
            <a:spLocks noChangeArrowheads="1"/>
          </p:cNvSpPr>
          <p:nvPr/>
        </p:nvSpPr>
        <p:spPr bwMode="gray">
          <a:xfrm>
            <a:off x="3905250" y="0"/>
            <a:ext cx="795338" cy="685800"/>
          </a:xfrm>
          <a:prstGeom prst="rect">
            <a:avLst/>
          </a:prstGeom>
          <a:solidFill>
            <a:schemeClr val="bg2">
              <a:alpha val="20000"/>
            </a:schemeClr>
          </a:solidFill>
          <a:ln>
            <a:noFill/>
          </a:ln>
          <a:effectLst/>
        </p:spPr>
        <p:txBody>
          <a:bodyPr wrap="none" anchor="ctr"/>
          <a:lstStyle/>
          <a:p>
            <a:endParaRPr lang="en-US"/>
          </a:p>
        </p:txBody>
      </p:sp>
      <p:sp>
        <p:nvSpPr>
          <p:cNvPr id="1048579" name="Rectangle 43"/>
          <p:cNvSpPr>
            <a:spLocks noChangeArrowheads="1"/>
          </p:cNvSpPr>
          <p:nvPr/>
        </p:nvSpPr>
        <p:spPr bwMode="gray">
          <a:xfrm>
            <a:off x="3910013" y="703263"/>
            <a:ext cx="784225" cy="725487"/>
          </a:xfrm>
          <a:prstGeom prst="rect">
            <a:avLst/>
          </a:prstGeom>
          <a:solidFill>
            <a:schemeClr val="bg2">
              <a:alpha val="60001"/>
            </a:schemeClr>
          </a:solidFill>
          <a:ln>
            <a:noFill/>
          </a:ln>
          <a:effectLst/>
        </p:spPr>
        <p:txBody>
          <a:bodyPr wrap="none" anchor="ctr"/>
          <a:lstStyle/>
          <a:p>
            <a:endParaRPr lang="en-US"/>
          </a:p>
        </p:txBody>
      </p:sp>
      <p:sp>
        <p:nvSpPr>
          <p:cNvPr id="1048580" name="Rectangle 44"/>
          <p:cNvSpPr>
            <a:spLocks noChangeArrowheads="1"/>
          </p:cNvSpPr>
          <p:nvPr/>
        </p:nvSpPr>
        <p:spPr bwMode="gray">
          <a:xfrm>
            <a:off x="4700588" y="0"/>
            <a:ext cx="781050" cy="685800"/>
          </a:xfrm>
          <a:prstGeom prst="rect">
            <a:avLst/>
          </a:prstGeom>
          <a:solidFill>
            <a:schemeClr val="bg2">
              <a:alpha val="30000"/>
            </a:schemeClr>
          </a:solidFill>
          <a:ln>
            <a:noFill/>
          </a:ln>
          <a:effectLst/>
        </p:spPr>
        <p:txBody>
          <a:bodyPr wrap="none" anchor="ctr"/>
          <a:lstStyle/>
          <a:p>
            <a:endParaRPr lang="en-US"/>
          </a:p>
        </p:txBody>
      </p:sp>
      <p:sp>
        <p:nvSpPr>
          <p:cNvPr id="1048581" name="Rectangle 45"/>
          <p:cNvSpPr>
            <a:spLocks noChangeArrowheads="1"/>
          </p:cNvSpPr>
          <p:nvPr/>
        </p:nvSpPr>
        <p:spPr bwMode="gray">
          <a:xfrm>
            <a:off x="4705350" y="708025"/>
            <a:ext cx="779463" cy="720725"/>
          </a:xfrm>
          <a:prstGeom prst="rect">
            <a:avLst/>
          </a:prstGeom>
          <a:solidFill>
            <a:schemeClr val="bg2">
              <a:alpha val="60001"/>
            </a:schemeClr>
          </a:solidFill>
          <a:ln>
            <a:noFill/>
          </a:ln>
          <a:effectLst/>
        </p:spPr>
        <p:txBody>
          <a:bodyPr wrap="none" anchor="ctr"/>
          <a:lstStyle/>
          <a:p>
            <a:endParaRPr lang="en-US"/>
          </a:p>
        </p:txBody>
      </p:sp>
      <p:sp>
        <p:nvSpPr>
          <p:cNvPr id="1048582" name="Rectangle 46"/>
          <p:cNvSpPr>
            <a:spLocks noChangeArrowheads="1"/>
          </p:cNvSpPr>
          <p:nvPr/>
        </p:nvSpPr>
        <p:spPr bwMode="gray">
          <a:xfrm>
            <a:off x="5505450" y="0"/>
            <a:ext cx="790575" cy="685800"/>
          </a:xfrm>
          <a:prstGeom prst="rect">
            <a:avLst/>
          </a:prstGeom>
          <a:solidFill>
            <a:schemeClr val="bg2">
              <a:alpha val="30000"/>
            </a:schemeClr>
          </a:solidFill>
          <a:ln>
            <a:noFill/>
          </a:ln>
          <a:effectLst/>
        </p:spPr>
        <p:txBody>
          <a:bodyPr wrap="none" anchor="ctr"/>
          <a:lstStyle/>
          <a:p>
            <a:endParaRPr lang="en-US"/>
          </a:p>
        </p:txBody>
      </p:sp>
      <p:sp>
        <p:nvSpPr>
          <p:cNvPr id="1048583" name="Rectangle 47"/>
          <p:cNvSpPr>
            <a:spLocks noChangeArrowheads="1"/>
          </p:cNvSpPr>
          <p:nvPr/>
        </p:nvSpPr>
        <p:spPr bwMode="gray">
          <a:xfrm>
            <a:off x="5495925" y="712788"/>
            <a:ext cx="793750" cy="715962"/>
          </a:xfrm>
          <a:prstGeom prst="rect">
            <a:avLst/>
          </a:prstGeom>
          <a:solidFill>
            <a:srgbClr val="C0C0C0">
              <a:alpha val="39999"/>
            </a:srgbClr>
          </a:solidFill>
          <a:ln>
            <a:noFill/>
          </a:ln>
          <a:effectLst/>
        </p:spPr>
        <p:txBody>
          <a:bodyPr wrap="none" anchor="ctr"/>
          <a:lstStyle/>
          <a:p>
            <a:endParaRPr lang="en-US"/>
          </a:p>
        </p:txBody>
      </p:sp>
      <p:sp>
        <p:nvSpPr>
          <p:cNvPr id="1048584" name="Rectangle 48"/>
          <p:cNvSpPr>
            <a:spLocks noChangeArrowheads="1"/>
          </p:cNvSpPr>
          <p:nvPr/>
        </p:nvSpPr>
        <p:spPr bwMode="gray">
          <a:xfrm>
            <a:off x="6303963" y="0"/>
            <a:ext cx="766762" cy="685800"/>
          </a:xfrm>
          <a:prstGeom prst="rect">
            <a:avLst/>
          </a:prstGeom>
          <a:solidFill>
            <a:schemeClr val="bg2">
              <a:alpha val="20000"/>
            </a:schemeClr>
          </a:solidFill>
          <a:ln>
            <a:noFill/>
          </a:ln>
          <a:effectLst/>
        </p:spPr>
        <p:txBody>
          <a:bodyPr wrap="none" anchor="ctr"/>
          <a:lstStyle/>
          <a:p>
            <a:endParaRPr lang="en-US"/>
          </a:p>
        </p:txBody>
      </p:sp>
      <p:sp>
        <p:nvSpPr>
          <p:cNvPr id="1048585" name="Rectangle 49"/>
          <p:cNvSpPr>
            <a:spLocks noChangeArrowheads="1"/>
          </p:cNvSpPr>
          <p:nvPr/>
        </p:nvSpPr>
        <p:spPr bwMode="gray">
          <a:xfrm>
            <a:off x="6289675" y="708025"/>
            <a:ext cx="784225" cy="720725"/>
          </a:xfrm>
          <a:prstGeom prst="rect">
            <a:avLst/>
          </a:prstGeom>
          <a:solidFill>
            <a:srgbClr val="C0C0C0">
              <a:alpha val="30000"/>
            </a:srgbClr>
          </a:solidFill>
          <a:ln>
            <a:noFill/>
          </a:ln>
          <a:effectLst/>
        </p:spPr>
        <p:txBody>
          <a:bodyPr wrap="none" anchor="ctr"/>
          <a:lstStyle/>
          <a:p>
            <a:endParaRPr lang="en-US"/>
          </a:p>
        </p:txBody>
      </p:sp>
      <p:sp>
        <p:nvSpPr>
          <p:cNvPr id="1048586" name="Rectangle 50"/>
          <p:cNvSpPr>
            <a:spLocks noChangeArrowheads="1"/>
          </p:cNvSpPr>
          <p:nvPr/>
        </p:nvSpPr>
        <p:spPr bwMode="gray">
          <a:xfrm>
            <a:off x="7092950" y="0"/>
            <a:ext cx="771525" cy="685800"/>
          </a:xfrm>
          <a:prstGeom prst="rect">
            <a:avLst/>
          </a:prstGeom>
          <a:solidFill>
            <a:schemeClr val="bg2">
              <a:alpha val="20000"/>
            </a:schemeClr>
          </a:solidFill>
          <a:ln>
            <a:noFill/>
          </a:ln>
          <a:effectLst/>
        </p:spPr>
        <p:txBody>
          <a:bodyPr wrap="none" anchor="ctr"/>
          <a:lstStyle/>
          <a:p>
            <a:endParaRPr lang="en-US"/>
          </a:p>
        </p:txBody>
      </p:sp>
      <p:sp>
        <p:nvSpPr>
          <p:cNvPr id="1048587" name="Rectangle 51"/>
          <p:cNvSpPr>
            <a:spLocks noChangeArrowheads="1"/>
          </p:cNvSpPr>
          <p:nvPr/>
        </p:nvSpPr>
        <p:spPr bwMode="gray">
          <a:xfrm>
            <a:off x="7893050" y="0"/>
            <a:ext cx="771525" cy="685800"/>
          </a:xfrm>
          <a:prstGeom prst="rect">
            <a:avLst/>
          </a:prstGeom>
          <a:solidFill>
            <a:schemeClr val="bg2">
              <a:alpha val="50000"/>
            </a:schemeClr>
          </a:solidFill>
          <a:ln>
            <a:noFill/>
          </a:ln>
          <a:effectLst/>
        </p:spPr>
        <p:txBody>
          <a:bodyPr wrap="none" anchor="ctr"/>
          <a:lstStyle/>
          <a:p>
            <a:endParaRPr lang="en-US"/>
          </a:p>
        </p:txBody>
      </p:sp>
      <p:sp>
        <p:nvSpPr>
          <p:cNvPr id="1048588" name="Rectangle 52"/>
          <p:cNvSpPr>
            <a:spLocks noChangeArrowheads="1"/>
          </p:cNvSpPr>
          <p:nvPr/>
        </p:nvSpPr>
        <p:spPr bwMode="gray">
          <a:xfrm>
            <a:off x="7893050" y="708025"/>
            <a:ext cx="765175" cy="720725"/>
          </a:xfrm>
          <a:prstGeom prst="rect">
            <a:avLst/>
          </a:prstGeom>
          <a:solidFill>
            <a:srgbClr val="C0C0C0">
              <a:alpha val="39999"/>
            </a:srgbClr>
          </a:solidFill>
          <a:ln>
            <a:noFill/>
          </a:ln>
          <a:effectLst/>
        </p:spPr>
        <p:txBody>
          <a:bodyPr wrap="none" anchor="ctr"/>
          <a:lstStyle/>
          <a:p>
            <a:endParaRPr lang="en-US"/>
          </a:p>
        </p:txBody>
      </p:sp>
      <p:sp>
        <p:nvSpPr>
          <p:cNvPr id="1048589" name="Rectangle 53"/>
          <p:cNvSpPr>
            <a:spLocks noChangeArrowheads="1"/>
          </p:cNvSpPr>
          <p:nvPr/>
        </p:nvSpPr>
        <p:spPr bwMode="gray">
          <a:xfrm>
            <a:off x="8682038" y="0"/>
            <a:ext cx="461962" cy="695325"/>
          </a:xfrm>
          <a:prstGeom prst="rect">
            <a:avLst/>
          </a:prstGeom>
          <a:solidFill>
            <a:schemeClr val="bg2">
              <a:alpha val="50000"/>
            </a:schemeClr>
          </a:solidFill>
          <a:ln>
            <a:noFill/>
          </a:ln>
          <a:effectLst/>
        </p:spPr>
        <p:txBody>
          <a:bodyPr wrap="none" anchor="ctr"/>
          <a:lstStyle/>
          <a:p>
            <a:endParaRPr lang="en-US"/>
          </a:p>
        </p:txBody>
      </p:sp>
      <p:sp>
        <p:nvSpPr>
          <p:cNvPr id="1048590" name="Rectangle 54"/>
          <p:cNvSpPr>
            <a:spLocks noChangeArrowheads="1"/>
          </p:cNvSpPr>
          <p:nvPr/>
        </p:nvSpPr>
        <p:spPr bwMode="gray">
          <a:xfrm>
            <a:off x="8682038" y="698500"/>
            <a:ext cx="458787" cy="730250"/>
          </a:xfrm>
          <a:prstGeom prst="rect">
            <a:avLst/>
          </a:prstGeom>
          <a:solidFill>
            <a:schemeClr val="bg2">
              <a:alpha val="30000"/>
            </a:schemeClr>
          </a:solidFill>
          <a:ln>
            <a:noFill/>
          </a:ln>
          <a:effectLst/>
        </p:spPr>
        <p:txBody>
          <a:bodyPr wrap="none" anchor="ctr"/>
          <a:lstStyle/>
          <a:p>
            <a:endParaRPr lang="en-US"/>
          </a:p>
        </p:txBody>
      </p:sp>
      <p:sp>
        <p:nvSpPr>
          <p:cNvPr id="1048591" name="Rectangle 55"/>
          <p:cNvSpPr>
            <a:spLocks noChangeArrowheads="1"/>
          </p:cNvSpPr>
          <p:nvPr/>
        </p:nvSpPr>
        <p:spPr bwMode="gray">
          <a:xfrm>
            <a:off x="7086600" y="709613"/>
            <a:ext cx="793750" cy="715962"/>
          </a:xfrm>
          <a:prstGeom prst="rect">
            <a:avLst/>
          </a:prstGeom>
          <a:solidFill>
            <a:srgbClr val="C0C0C0">
              <a:alpha val="39999"/>
            </a:srgbClr>
          </a:solidFill>
          <a:ln>
            <a:noFill/>
          </a:ln>
          <a:effectLst/>
        </p:spPr>
        <p:txBody>
          <a:bodyPr wrap="none" anchor="ctr"/>
          <a:lstStyle/>
          <a:p>
            <a:endParaRPr lang="en-US"/>
          </a:p>
        </p:txBody>
      </p:sp>
      <p:sp>
        <p:nvSpPr>
          <p:cNvPr id="1048592" name="Rectangle 56"/>
          <p:cNvSpPr>
            <a:spLocks noChangeArrowheads="1"/>
          </p:cNvSpPr>
          <p:nvPr/>
        </p:nvSpPr>
        <p:spPr bwMode="gray">
          <a:xfrm>
            <a:off x="0" y="0"/>
            <a:ext cx="3098800" cy="1438275"/>
          </a:xfrm>
          <a:prstGeom prst="rect">
            <a:avLst/>
          </a:prstGeom>
          <a:blipFill dpi="0" rotWithShape="1">
            <a:blip r:embed="rId16"/>
            <a:srcRect/>
            <a:stretch>
              <a:fillRect/>
            </a:stretch>
          </a:blipFill>
          <a:ln>
            <a:noFill/>
          </a:ln>
          <a:effectLst/>
        </p:spPr>
        <p:txBody>
          <a:bodyPr wrap="none" anchor="ctr"/>
          <a:lstStyle/>
          <a:p>
            <a:endParaRPr lang="en-US"/>
          </a:p>
        </p:txBody>
      </p:sp>
      <p:sp>
        <p:nvSpPr>
          <p:cNvPr id="1048593" name="Line 57"/>
          <p:cNvSpPr>
            <a:spLocks noChangeShapeType="1"/>
          </p:cNvSpPr>
          <p:nvPr/>
        </p:nvSpPr>
        <p:spPr bwMode="gray">
          <a:xfrm>
            <a:off x="0" y="695325"/>
            <a:ext cx="9134475" cy="6350"/>
          </a:xfrm>
          <a:prstGeom prst="line">
            <a:avLst/>
          </a:prstGeom>
          <a:noFill/>
          <a:ln w="25400">
            <a:solidFill>
              <a:schemeClr val="bg1"/>
            </a:solidFill>
            <a:round/>
            <a:headEnd/>
            <a:tailEnd/>
          </a:ln>
          <a:effectLst/>
        </p:spPr>
        <p:txBody>
          <a:bodyPr/>
          <a:lstStyle/>
          <a:p>
            <a:endParaRPr lang="en-US"/>
          </a:p>
        </p:txBody>
      </p:sp>
      <p:sp>
        <p:nvSpPr>
          <p:cNvPr id="1048594" name="Line 58"/>
          <p:cNvSpPr>
            <a:spLocks noChangeShapeType="1"/>
          </p:cNvSpPr>
          <p:nvPr/>
        </p:nvSpPr>
        <p:spPr bwMode="gray">
          <a:xfrm>
            <a:off x="762000" y="0"/>
            <a:ext cx="0" cy="1447800"/>
          </a:xfrm>
          <a:prstGeom prst="line">
            <a:avLst/>
          </a:prstGeom>
          <a:noFill/>
          <a:ln w="25400">
            <a:solidFill>
              <a:schemeClr val="bg1"/>
            </a:solidFill>
            <a:round/>
            <a:headEnd/>
            <a:tailEnd/>
          </a:ln>
          <a:effectLst/>
        </p:spPr>
        <p:txBody>
          <a:bodyPr/>
          <a:lstStyle/>
          <a:p>
            <a:endParaRPr lang="en-US"/>
          </a:p>
        </p:txBody>
      </p:sp>
      <p:sp>
        <p:nvSpPr>
          <p:cNvPr id="1048595" name="Line 59"/>
          <p:cNvSpPr>
            <a:spLocks noChangeShapeType="1"/>
          </p:cNvSpPr>
          <p:nvPr/>
        </p:nvSpPr>
        <p:spPr bwMode="gray">
          <a:xfrm>
            <a:off x="1543050" y="0"/>
            <a:ext cx="0" cy="1447800"/>
          </a:xfrm>
          <a:prstGeom prst="line">
            <a:avLst/>
          </a:prstGeom>
          <a:noFill/>
          <a:ln w="25400">
            <a:solidFill>
              <a:schemeClr val="bg1"/>
            </a:solidFill>
            <a:round/>
            <a:headEnd/>
            <a:tailEnd/>
          </a:ln>
          <a:effectLst/>
        </p:spPr>
        <p:txBody>
          <a:bodyPr/>
          <a:lstStyle/>
          <a:p>
            <a:endParaRPr lang="en-US"/>
          </a:p>
        </p:txBody>
      </p:sp>
      <p:sp>
        <p:nvSpPr>
          <p:cNvPr id="1048596" name="Line 60"/>
          <p:cNvSpPr>
            <a:spLocks noChangeShapeType="1"/>
          </p:cNvSpPr>
          <p:nvPr/>
        </p:nvSpPr>
        <p:spPr bwMode="gray">
          <a:xfrm>
            <a:off x="2333625" y="0"/>
            <a:ext cx="0" cy="1447800"/>
          </a:xfrm>
          <a:prstGeom prst="line">
            <a:avLst/>
          </a:prstGeom>
          <a:noFill/>
          <a:ln w="25400">
            <a:solidFill>
              <a:schemeClr val="bg1"/>
            </a:solidFill>
            <a:round/>
            <a:headEnd/>
            <a:tailEnd/>
          </a:ln>
          <a:effectLst/>
        </p:spPr>
        <p:txBody>
          <a:bodyPr/>
          <a:lstStyle/>
          <a:p>
            <a:endParaRPr lang="en-US"/>
          </a:p>
        </p:txBody>
      </p:sp>
      <p:sp>
        <p:nvSpPr>
          <p:cNvPr id="1048597" name="Line 61"/>
          <p:cNvSpPr>
            <a:spLocks noChangeShapeType="1"/>
          </p:cNvSpPr>
          <p:nvPr/>
        </p:nvSpPr>
        <p:spPr bwMode="gray">
          <a:xfrm>
            <a:off x="3105150" y="0"/>
            <a:ext cx="0" cy="1447800"/>
          </a:xfrm>
          <a:prstGeom prst="line">
            <a:avLst/>
          </a:prstGeom>
          <a:noFill/>
          <a:ln w="25400">
            <a:solidFill>
              <a:schemeClr val="bg1"/>
            </a:solidFill>
            <a:round/>
            <a:headEnd/>
            <a:tailEnd/>
          </a:ln>
          <a:effectLst/>
        </p:spPr>
        <p:txBody>
          <a:bodyPr/>
          <a:lstStyle/>
          <a:p>
            <a:endParaRPr lang="en-US"/>
          </a:p>
        </p:txBody>
      </p:sp>
      <p:sp>
        <p:nvSpPr>
          <p:cNvPr id="1048598" name="Line 62"/>
          <p:cNvSpPr>
            <a:spLocks noChangeShapeType="1"/>
          </p:cNvSpPr>
          <p:nvPr/>
        </p:nvSpPr>
        <p:spPr bwMode="gray">
          <a:xfrm>
            <a:off x="3903663" y="0"/>
            <a:ext cx="0" cy="1447800"/>
          </a:xfrm>
          <a:prstGeom prst="line">
            <a:avLst/>
          </a:prstGeom>
          <a:noFill/>
          <a:ln w="25400">
            <a:solidFill>
              <a:schemeClr val="bg1"/>
            </a:solidFill>
            <a:round/>
            <a:headEnd/>
            <a:tailEnd/>
          </a:ln>
          <a:effectLst/>
        </p:spPr>
        <p:txBody>
          <a:bodyPr/>
          <a:lstStyle/>
          <a:p>
            <a:endParaRPr lang="en-US"/>
          </a:p>
        </p:txBody>
      </p:sp>
      <p:sp>
        <p:nvSpPr>
          <p:cNvPr id="1048599" name="Line 63"/>
          <p:cNvSpPr>
            <a:spLocks noChangeShapeType="1"/>
          </p:cNvSpPr>
          <p:nvPr/>
        </p:nvSpPr>
        <p:spPr bwMode="gray">
          <a:xfrm>
            <a:off x="4694238" y="0"/>
            <a:ext cx="0" cy="1447800"/>
          </a:xfrm>
          <a:prstGeom prst="line">
            <a:avLst/>
          </a:prstGeom>
          <a:noFill/>
          <a:ln w="25400">
            <a:solidFill>
              <a:schemeClr val="bg1"/>
            </a:solidFill>
            <a:round/>
            <a:headEnd/>
            <a:tailEnd/>
          </a:ln>
          <a:effectLst/>
        </p:spPr>
        <p:txBody>
          <a:bodyPr/>
          <a:lstStyle/>
          <a:p>
            <a:endParaRPr lang="en-US"/>
          </a:p>
        </p:txBody>
      </p:sp>
      <p:sp>
        <p:nvSpPr>
          <p:cNvPr id="1048600" name="Line 64"/>
          <p:cNvSpPr>
            <a:spLocks noChangeShapeType="1"/>
          </p:cNvSpPr>
          <p:nvPr/>
        </p:nvSpPr>
        <p:spPr bwMode="gray">
          <a:xfrm>
            <a:off x="5494338" y="0"/>
            <a:ext cx="0" cy="1447800"/>
          </a:xfrm>
          <a:prstGeom prst="line">
            <a:avLst/>
          </a:prstGeom>
          <a:noFill/>
          <a:ln w="25400">
            <a:solidFill>
              <a:schemeClr val="bg1"/>
            </a:solidFill>
            <a:round/>
            <a:headEnd/>
            <a:tailEnd/>
          </a:ln>
          <a:effectLst/>
        </p:spPr>
        <p:txBody>
          <a:bodyPr/>
          <a:lstStyle/>
          <a:p>
            <a:endParaRPr lang="en-US"/>
          </a:p>
        </p:txBody>
      </p:sp>
      <p:sp>
        <p:nvSpPr>
          <p:cNvPr id="1048601" name="Line 65"/>
          <p:cNvSpPr>
            <a:spLocks noChangeShapeType="1"/>
          </p:cNvSpPr>
          <p:nvPr/>
        </p:nvSpPr>
        <p:spPr bwMode="gray">
          <a:xfrm>
            <a:off x="6292850" y="0"/>
            <a:ext cx="0" cy="1447800"/>
          </a:xfrm>
          <a:prstGeom prst="line">
            <a:avLst/>
          </a:prstGeom>
          <a:noFill/>
          <a:ln w="25400">
            <a:solidFill>
              <a:schemeClr val="bg1"/>
            </a:solidFill>
            <a:round/>
            <a:headEnd/>
            <a:tailEnd/>
          </a:ln>
          <a:effectLst/>
        </p:spPr>
        <p:txBody>
          <a:bodyPr/>
          <a:lstStyle/>
          <a:p>
            <a:endParaRPr lang="en-US"/>
          </a:p>
        </p:txBody>
      </p:sp>
      <p:sp>
        <p:nvSpPr>
          <p:cNvPr id="1048602" name="Line 66"/>
          <p:cNvSpPr>
            <a:spLocks noChangeShapeType="1"/>
          </p:cNvSpPr>
          <p:nvPr/>
        </p:nvSpPr>
        <p:spPr bwMode="gray">
          <a:xfrm>
            <a:off x="7083425" y="0"/>
            <a:ext cx="0" cy="1447800"/>
          </a:xfrm>
          <a:prstGeom prst="line">
            <a:avLst/>
          </a:prstGeom>
          <a:noFill/>
          <a:ln w="25400">
            <a:solidFill>
              <a:schemeClr val="bg1"/>
            </a:solidFill>
            <a:round/>
            <a:headEnd/>
            <a:tailEnd/>
          </a:ln>
          <a:effectLst/>
        </p:spPr>
        <p:txBody>
          <a:bodyPr/>
          <a:lstStyle/>
          <a:p>
            <a:endParaRPr lang="en-US"/>
          </a:p>
        </p:txBody>
      </p:sp>
      <p:sp>
        <p:nvSpPr>
          <p:cNvPr id="1048603" name="Line 67"/>
          <p:cNvSpPr>
            <a:spLocks noChangeShapeType="1"/>
          </p:cNvSpPr>
          <p:nvPr/>
        </p:nvSpPr>
        <p:spPr bwMode="gray">
          <a:xfrm>
            <a:off x="7881938" y="0"/>
            <a:ext cx="0" cy="1447800"/>
          </a:xfrm>
          <a:prstGeom prst="line">
            <a:avLst/>
          </a:prstGeom>
          <a:noFill/>
          <a:ln w="25400">
            <a:solidFill>
              <a:schemeClr val="bg1"/>
            </a:solidFill>
            <a:round/>
            <a:headEnd/>
            <a:tailEnd/>
          </a:ln>
          <a:effectLst/>
        </p:spPr>
        <p:txBody>
          <a:bodyPr/>
          <a:lstStyle/>
          <a:p>
            <a:endParaRPr lang="en-US"/>
          </a:p>
        </p:txBody>
      </p:sp>
      <p:sp>
        <p:nvSpPr>
          <p:cNvPr id="1048604" name="Line 68"/>
          <p:cNvSpPr>
            <a:spLocks noChangeShapeType="1"/>
          </p:cNvSpPr>
          <p:nvPr/>
        </p:nvSpPr>
        <p:spPr bwMode="gray">
          <a:xfrm>
            <a:off x="8672513" y="0"/>
            <a:ext cx="0" cy="1447800"/>
          </a:xfrm>
          <a:prstGeom prst="line">
            <a:avLst/>
          </a:prstGeom>
          <a:noFill/>
          <a:ln w="25400">
            <a:solidFill>
              <a:schemeClr val="bg1"/>
            </a:solidFill>
            <a:round/>
            <a:headEnd/>
            <a:tailEnd/>
          </a:ln>
          <a:effectLst/>
        </p:spPr>
        <p:txBody>
          <a:bodyPr/>
          <a:lstStyle/>
          <a:p>
            <a:endParaRPr lang="en-US"/>
          </a:p>
        </p:txBody>
      </p:sp>
      <p:sp>
        <p:nvSpPr>
          <p:cNvPr id="1048605" name="Rectangle 69"/>
          <p:cNvSpPr>
            <a:spLocks noChangeArrowheads="1"/>
          </p:cNvSpPr>
          <p:nvPr/>
        </p:nvSpPr>
        <p:spPr bwMode="gray">
          <a:xfrm>
            <a:off x="2308225" y="-3175"/>
            <a:ext cx="788988" cy="688975"/>
          </a:xfrm>
          <a:prstGeom prst="rect">
            <a:avLst/>
          </a:prstGeom>
          <a:solidFill>
            <a:srgbClr val="FFFFFF">
              <a:alpha val="80000"/>
            </a:srgbClr>
          </a:solidFill>
          <a:ln>
            <a:noFill/>
          </a:ln>
          <a:effectLst/>
        </p:spPr>
        <p:txBody>
          <a:bodyPr wrap="none" anchor="ctr"/>
          <a:lstStyle/>
          <a:p>
            <a:endParaRPr lang="en-US"/>
          </a:p>
        </p:txBody>
      </p:sp>
      <p:sp>
        <p:nvSpPr>
          <p:cNvPr id="1048606" name="Rectangle 70"/>
          <p:cNvSpPr>
            <a:spLocks noChangeArrowheads="1"/>
          </p:cNvSpPr>
          <p:nvPr/>
        </p:nvSpPr>
        <p:spPr bwMode="gray">
          <a:xfrm>
            <a:off x="2341563" y="708025"/>
            <a:ext cx="757237" cy="728663"/>
          </a:xfrm>
          <a:prstGeom prst="rect">
            <a:avLst/>
          </a:prstGeom>
          <a:solidFill>
            <a:schemeClr val="accent2">
              <a:alpha val="80000"/>
            </a:schemeClr>
          </a:solidFill>
          <a:ln>
            <a:noFill/>
          </a:ln>
          <a:effectLst/>
        </p:spPr>
        <p:txBody>
          <a:bodyPr wrap="none" anchor="ctr"/>
          <a:lstStyle/>
          <a:p>
            <a:endParaRPr lang="en-US"/>
          </a:p>
        </p:txBody>
      </p:sp>
      <p:sp>
        <p:nvSpPr>
          <p:cNvPr id="1048607" name="Rectangle 71"/>
          <p:cNvSpPr>
            <a:spLocks noChangeArrowheads="1"/>
          </p:cNvSpPr>
          <p:nvPr/>
        </p:nvSpPr>
        <p:spPr bwMode="gray">
          <a:xfrm>
            <a:off x="1557338" y="0"/>
            <a:ext cx="762000" cy="681038"/>
          </a:xfrm>
          <a:prstGeom prst="rect">
            <a:avLst/>
          </a:prstGeom>
          <a:solidFill>
            <a:schemeClr val="accent1">
              <a:alpha val="70000"/>
            </a:schemeClr>
          </a:solidFill>
          <a:ln>
            <a:noFill/>
          </a:ln>
          <a:effectLst/>
        </p:spPr>
        <p:txBody>
          <a:bodyPr wrap="none" anchor="ctr"/>
          <a:lstStyle/>
          <a:p>
            <a:endParaRPr lang="en-US"/>
          </a:p>
        </p:txBody>
      </p:sp>
      <p:sp>
        <p:nvSpPr>
          <p:cNvPr id="1048608" name="Rectangle 3"/>
          <p:cNvSpPr>
            <a:spLocks noGrp="1" noChangeArrowheads="1"/>
          </p:cNvSpPr>
          <p:nvPr>
            <p:ph type="body" idx="1"/>
          </p:nvPr>
        </p:nvSpPr>
        <p:spPr bwMode="gray">
          <a:xfrm>
            <a:off x="457200" y="1600200"/>
            <a:ext cx="8229600" cy="47656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8609" name="Rectangle 4"/>
          <p:cNvSpPr>
            <a:spLocks noGrp="1" noChangeArrowheads="1"/>
          </p:cNvSpPr>
          <p:nvPr>
            <p:ph type="dt" sz="half" idx="2"/>
          </p:nvPr>
        </p:nvSpPr>
        <p:spPr bwMode="gray">
          <a:xfrm>
            <a:off x="457200" y="6477000"/>
            <a:ext cx="2133600" cy="244475"/>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solidFill>
                  <a:schemeClr val="tx2"/>
                </a:solidFill>
              </a:defRPr>
            </a:lvl1pPr>
          </a:lstStyle>
          <a:p>
            <a:endParaRPr lang="en-US" altLang="en-US"/>
          </a:p>
        </p:txBody>
      </p:sp>
      <p:sp>
        <p:nvSpPr>
          <p:cNvPr id="1048610" name="Rectangle 5"/>
          <p:cNvSpPr>
            <a:spLocks noGrp="1" noChangeArrowheads="1"/>
          </p:cNvSpPr>
          <p:nvPr>
            <p:ph type="ftr" sz="quarter" idx="3"/>
          </p:nvPr>
        </p:nvSpPr>
        <p:spPr bwMode="gray">
          <a:xfrm>
            <a:off x="3124200" y="6477000"/>
            <a:ext cx="2895600" cy="2444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200">
                <a:solidFill>
                  <a:schemeClr val="tx2"/>
                </a:solidFill>
              </a:defRPr>
            </a:lvl1pPr>
          </a:lstStyle>
          <a:p>
            <a:endParaRPr lang="en-US" altLang="en-US"/>
          </a:p>
        </p:txBody>
      </p:sp>
      <p:sp>
        <p:nvSpPr>
          <p:cNvPr id="1048611" name="Rectangle 6"/>
          <p:cNvSpPr>
            <a:spLocks noGrp="1" noChangeArrowheads="1"/>
          </p:cNvSpPr>
          <p:nvPr>
            <p:ph type="sldNum" sz="quarter" idx="4"/>
          </p:nvPr>
        </p:nvSpPr>
        <p:spPr bwMode="gray">
          <a:xfrm>
            <a:off x="6553200" y="6477000"/>
            <a:ext cx="2133600" cy="2444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solidFill>
                  <a:schemeClr val="tx2"/>
                </a:solidFill>
              </a:defRPr>
            </a:lvl1pPr>
          </a:lstStyle>
          <a:p>
            <a:fld id="{924EA3ED-2FD7-4345-8336-051224C62CC4}" type="slidenum">
              <a:rPr lang="en-US" altLang="en-US"/>
              <a:t>‹#›</a:t>
            </a:fld>
            <a:endParaRPr lang="en-US" altLang="en-US"/>
          </a:p>
        </p:txBody>
      </p:sp>
      <p:sp>
        <p:nvSpPr>
          <p:cNvPr id="1048612" name="Rectangle 2"/>
          <p:cNvSpPr>
            <a:spLocks noGrp="1" noChangeArrowheads="1"/>
          </p:cNvSpPr>
          <p:nvPr>
            <p:ph type="title"/>
          </p:nvPr>
        </p:nvSpPr>
        <p:spPr bwMode="gray">
          <a:xfrm>
            <a:off x="457200" y="152400"/>
            <a:ext cx="8229600" cy="5334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r" rtl="0" eaLnBrk="1" fontAlgn="base" hangingPunct="1">
        <a:spcBef>
          <a:spcPct val="0"/>
        </a:spcBef>
        <a:spcAft>
          <a:spcPct val="0"/>
        </a:spcAft>
        <a:defRPr sz="3200" b="1" i="0" u="none">
          <a:solidFill>
            <a:schemeClr val="tx1"/>
          </a:solidFill>
          <a:latin typeface="+mj-lt"/>
          <a:ea typeface="+mj-ea"/>
          <a:cs typeface="+mj-cs"/>
        </a:defRPr>
      </a:lvl1pPr>
      <a:lvl2pPr algn="r" rtl="0" eaLnBrk="1" fontAlgn="base" hangingPunct="1">
        <a:spcBef>
          <a:spcPct val="0"/>
        </a:spcBef>
        <a:spcAft>
          <a:spcPct val="0"/>
        </a:spcAft>
        <a:defRPr sz="3200" b="1">
          <a:solidFill>
            <a:schemeClr val="tx1"/>
          </a:solidFill>
          <a:latin typeface="Arial" charset="0"/>
          <a:cs typeface="Arial" charset="0"/>
        </a:defRPr>
      </a:lvl2pPr>
      <a:lvl3pPr algn="r" rtl="0" eaLnBrk="1" fontAlgn="base" hangingPunct="1">
        <a:spcBef>
          <a:spcPct val="0"/>
        </a:spcBef>
        <a:spcAft>
          <a:spcPct val="0"/>
        </a:spcAft>
        <a:defRPr sz="3200" b="1">
          <a:solidFill>
            <a:schemeClr val="tx1"/>
          </a:solidFill>
          <a:latin typeface="Arial" charset="0"/>
          <a:cs typeface="Arial" charset="0"/>
        </a:defRPr>
      </a:lvl3pPr>
      <a:lvl4pPr algn="r" rtl="0" eaLnBrk="1" fontAlgn="base" hangingPunct="1">
        <a:spcBef>
          <a:spcPct val="0"/>
        </a:spcBef>
        <a:spcAft>
          <a:spcPct val="0"/>
        </a:spcAft>
        <a:defRPr sz="3200" b="1">
          <a:solidFill>
            <a:schemeClr val="tx1"/>
          </a:solidFill>
          <a:latin typeface="Arial" charset="0"/>
          <a:cs typeface="Arial" charset="0"/>
        </a:defRPr>
      </a:lvl4pPr>
      <a:lvl5pPr algn="r" rtl="0" eaLnBrk="1" fontAlgn="base" hangingPunct="1">
        <a:spcBef>
          <a:spcPct val="0"/>
        </a:spcBef>
        <a:spcAft>
          <a:spcPct val="0"/>
        </a:spcAft>
        <a:defRPr sz="3200" b="1">
          <a:solidFill>
            <a:schemeClr val="tx1"/>
          </a:solidFill>
          <a:latin typeface="Arial" charset="0"/>
          <a:cs typeface="Arial" charset="0"/>
        </a:defRPr>
      </a:lvl5pPr>
      <a:lvl6pPr marL="457200" algn="r" rtl="0" eaLnBrk="1" fontAlgn="base" hangingPunct="1">
        <a:spcBef>
          <a:spcPct val="0"/>
        </a:spcBef>
        <a:spcAft>
          <a:spcPct val="0"/>
        </a:spcAft>
        <a:defRPr sz="3200" b="1">
          <a:solidFill>
            <a:schemeClr val="tx1"/>
          </a:solidFill>
          <a:latin typeface="Arial" charset="0"/>
          <a:cs typeface="Arial" charset="0"/>
        </a:defRPr>
      </a:lvl6pPr>
      <a:lvl7pPr marL="914400" algn="r" rtl="0" eaLnBrk="1" fontAlgn="base" hangingPunct="1">
        <a:spcBef>
          <a:spcPct val="0"/>
        </a:spcBef>
        <a:spcAft>
          <a:spcPct val="0"/>
        </a:spcAft>
        <a:defRPr sz="3200" b="1">
          <a:solidFill>
            <a:schemeClr val="tx1"/>
          </a:solidFill>
          <a:latin typeface="Arial" charset="0"/>
          <a:cs typeface="Arial" charset="0"/>
        </a:defRPr>
      </a:lvl7pPr>
      <a:lvl8pPr marL="1371600" algn="r" rtl="0" eaLnBrk="1" fontAlgn="base" hangingPunct="1">
        <a:spcBef>
          <a:spcPct val="0"/>
        </a:spcBef>
        <a:spcAft>
          <a:spcPct val="0"/>
        </a:spcAft>
        <a:defRPr sz="3200" b="1">
          <a:solidFill>
            <a:schemeClr val="tx1"/>
          </a:solidFill>
          <a:latin typeface="Arial" charset="0"/>
          <a:cs typeface="Arial" charset="0"/>
        </a:defRPr>
      </a:lvl8pPr>
      <a:lvl9pPr marL="1828800" algn="r" rtl="0" eaLnBrk="1" fontAlgn="base" hangingPunct="1">
        <a:spcBef>
          <a:spcPct val="0"/>
        </a:spcBef>
        <a:spcAft>
          <a:spcPct val="0"/>
        </a:spcAft>
        <a:defRPr sz="3200" b="1">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folHlink"/>
        </a:buClr>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Rectangle 2"/>
          <p:cNvSpPr>
            <a:spLocks noGrp="1" noChangeArrowheads="1"/>
          </p:cNvSpPr>
          <p:nvPr>
            <p:ph type="ctrTitle"/>
          </p:nvPr>
        </p:nvSpPr>
        <p:spPr>
          <a:xfrm>
            <a:off x="3810000" y="587375"/>
            <a:ext cx="5181600" cy="1393825"/>
          </a:xfrm>
        </p:spPr>
        <p:txBody>
          <a:bodyPr/>
          <a:lstStyle/>
          <a:p>
            <a:pPr algn="ctr"/>
            <a:r>
              <a:rPr lang="en-US" altLang="en-US" sz="2400" b="1" i="1" dirty="0" smtClean="0">
                <a:solidFill>
                  <a:schemeClr val="tx2"/>
                </a:solidFill>
                <a:latin typeface="Times New Roman" panose="02020603050405020304" pitchFamily="18" charset="0"/>
                <a:cs typeface="Times New Roman" panose="02020603050405020304" pitchFamily="18" charset="0"/>
              </a:rPr>
              <a:t>BỆNH LÝ HỌC</a:t>
            </a:r>
            <a:br>
              <a:rPr lang="en-US" altLang="en-US" sz="2400" b="1" i="1" dirty="0" smtClean="0">
                <a:solidFill>
                  <a:schemeClr val="tx2"/>
                </a:solidFill>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BỆNH PHỔI TẮC NGHẼN MẠN TÍNH - COPD</a:t>
            </a:r>
            <a:endParaRPr lang="en-US" altLang="en-US" sz="3200" b="1" dirty="0">
              <a:latin typeface="Times New Roman" panose="02020603050405020304" pitchFamily="18" charset="0"/>
              <a:cs typeface="Times New Roman" panose="02020603050405020304" pitchFamily="18" charset="0"/>
            </a:endParaRPr>
          </a:p>
        </p:txBody>
      </p:sp>
      <p:pic>
        <p:nvPicPr>
          <p:cNvPr id="2097152" name="Picture 2"/>
          <p:cNvPicPr>
            <a:picLocks noChangeAspect="1" noChangeArrowheads="1"/>
          </p:cNvPicPr>
          <p:nvPr/>
        </p:nvPicPr>
        <p:blipFill>
          <a:blip r:embed="rId2"/>
          <a:srcRect/>
          <a:stretch>
            <a:fillRect/>
          </a:stretch>
        </p:blipFill>
        <p:spPr bwMode="auto">
          <a:xfrm>
            <a:off x="0" y="0"/>
            <a:ext cx="3733800" cy="3429000"/>
          </a:xfrm>
          <a:prstGeom prst="rect">
            <a:avLst/>
          </a:prstGeom>
          <a:noFill/>
          <a:ln>
            <a:noFill/>
          </a:ln>
        </p:spPr>
      </p:pic>
      <p:pic>
        <p:nvPicPr>
          <p:cNvPr id="2097153" name="Picture 2"/>
          <p:cNvPicPr>
            <a:picLocks noChangeAspect="1" noChangeArrowheads="1"/>
          </p:cNvPicPr>
          <p:nvPr/>
        </p:nvPicPr>
        <p:blipFill rotWithShape="1">
          <a:blip r:embed="rId3"/>
          <a:srcRect l="28462" t="43451" r="16769" b="13098"/>
          <a:stretch>
            <a:fillRect/>
          </a:stretch>
        </p:blipFill>
        <p:spPr bwMode="auto">
          <a:xfrm>
            <a:off x="0" y="5181600"/>
            <a:ext cx="1861419" cy="1676400"/>
          </a:xfrm>
          <a:prstGeom prst="rect">
            <a:avLst/>
          </a:prstGeom>
          <a:noFill/>
          <a:ln>
            <a:noFill/>
          </a:ln>
        </p:spPr>
      </p:pic>
      <p:pic>
        <p:nvPicPr>
          <p:cNvPr id="2097154" name="Picture 4"/>
          <p:cNvPicPr>
            <a:picLocks noChangeAspect="1" noChangeArrowheads="1"/>
          </p:cNvPicPr>
          <p:nvPr/>
        </p:nvPicPr>
        <p:blipFill>
          <a:blip r:embed="rId4" cstate="print"/>
          <a:srcRect/>
          <a:stretch>
            <a:fillRect/>
          </a:stretch>
        </p:blipFill>
        <p:spPr bwMode="auto">
          <a:xfrm>
            <a:off x="1861418" y="5181600"/>
            <a:ext cx="1784838" cy="1676398"/>
          </a:xfrm>
          <a:prstGeom prst="rect">
            <a:avLst/>
          </a:prstGeom>
          <a:noFill/>
          <a:ln>
            <a:noFill/>
          </a:ln>
        </p:spPr>
      </p:pic>
      <p:pic>
        <p:nvPicPr>
          <p:cNvPr id="2097155" name="Picture 5"/>
          <p:cNvPicPr>
            <a:picLocks noChangeAspect="1" noChangeArrowheads="1"/>
          </p:cNvPicPr>
          <p:nvPr/>
        </p:nvPicPr>
        <p:blipFill>
          <a:blip r:embed="rId5" cstate="print"/>
          <a:srcRect/>
          <a:stretch>
            <a:fillRect/>
          </a:stretch>
        </p:blipFill>
        <p:spPr bwMode="auto">
          <a:xfrm>
            <a:off x="3646256" y="3200400"/>
            <a:ext cx="1828800" cy="1981198"/>
          </a:xfrm>
          <a:prstGeom prst="rect">
            <a:avLst/>
          </a:prstGeom>
          <a:noFill/>
          <a:ln>
            <a:noFill/>
          </a:ln>
        </p:spPr>
      </p:pic>
      <p:pic>
        <p:nvPicPr>
          <p:cNvPr id="2097156" name="Picture 6"/>
          <p:cNvPicPr>
            <a:picLocks noChangeAspect="1" noChangeArrowheads="1"/>
          </p:cNvPicPr>
          <p:nvPr/>
        </p:nvPicPr>
        <p:blipFill>
          <a:blip r:embed="rId6" cstate="print"/>
          <a:srcRect/>
          <a:stretch>
            <a:fillRect/>
          </a:stretch>
        </p:blipFill>
        <p:spPr bwMode="auto">
          <a:xfrm>
            <a:off x="1817455" y="3200400"/>
            <a:ext cx="1828800" cy="1981199"/>
          </a:xfrm>
          <a:prstGeom prst="rect">
            <a:avLst/>
          </a:prstGeom>
          <a:noFill/>
          <a:ln>
            <a:noFill/>
          </a:ln>
        </p:spPr>
      </p:pic>
      <p:pic>
        <p:nvPicPr>
          <p:cNvPr id="2097157" name="Picture 7"/>
          <p:cNvPicPr>
            <a:picLocks noChangeAspect="1" noChangeArrowheads="1"/>
          </p:cNvPicPr>
          <p:nvPr/>
        </p:nvPicPr>
        <p:blipFill rotWithShape="1">
          <a:blip r:embed="rId7" cstate="print"/>
          <a:srcRect t="27586"/>
          <a:stretch>
            <a:fillRect/>
          </a:stretch>
        </p:blipFill>
        <p:spPr bwMode="auto">
          <a:xfrm>
            <a:off x="0" y="3200400"/>
            <a:ext cx="1866900" cy="1981200"/>
          </a:xfrm>
          <a:prstGeom prst="rect">
            <a:avLst/>
          </a:prstGeom>
          <a:noFill/>
          <a:ln>
            <a:noFill/>
          </a:ln>
        </p:spPr>
      </p:pic>
      <p:pic>
        <p:nvPicPr>
          <p:cNvPr id="2097158" name="Picture 8"/>
          <p:cNvPicPr>
            <a:picLocks noChangeAspect="1" noChangeArrowheads="1"/>
          </p:cNvPicPr>
          <p:nvPr/>
        </p:nvPicPr>
        <p:blipFill>
          <a:blip r:embed="rId8" cstate="print"/>
          <a:srcRect/>
          <a:stretch>
            <a:fillRect/>
          </a:stretch>
        </p:blipFill>
        <p:spPr bwMode="auto">
          <a:xfrm>
            <a:off x="3646255" y="5181600"/>
            <a:ext cx="1828800" cy="1676397"/>
          </a:xfrm>
          <a:prstGeom prst="rect">
            <a:avLst/>
          </a:prstGeom>
          <a:noFill/>
          <a:ln>
            <a:noFill/>
          </a:ln>
        </p:spPr>
      </p:pic>
      <p:sp>
        <p:nvSpPr>
          <p:cNvPr id="1048636" name="Rectangle 1"/>
          <p:cNvSpPr/>
          <p:nvPr/>
        </p:nvSpPr>
        <p:spPr>
          <a:xfrm>
            <a:off x="5507674" y="3200400"/>
            <a:ext cx="3723131" cy="36575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US" altLang="en-US" dirty="0">
              <a:solidFill>
                <a:srgbClr val="C00000"/>
              </a:solidFill>
              <a:latin typeface="Times New Roman" panose="02020603050405020304" pitchFamily="18" charset="0"/>
              <a:cs typeface="Times New Roman" panose="02020603050405020304" pitchFamily="18" charset="0"/>
            </a:endParaRPr>
          </a:p>
          <a:p>
            <a:pPr algn="just"/>
            <a:r>
              <a:rPr lang="en-US" altLang="en-US" dirty="0" smtClean="0">
                <a:solidFill>
                  <a:srgbClr val="C00000"/>
                </a:solidFill>
                <a:latin typeface="Times New Roman" panose="02020603050405020304" pitchFamily="18" charset="0"/>
                <a:cs typeface="Times New Roman" panose="02020603050405020304" pitchFamily="18" charset="0"/>
              </a:rPr>
              <a:t>NHÓM 5 </a:t>
            </a:r>
            <a:endParaRPr lang="en-US" altLang="en-US" dirty="0">
              <a:solidFill>
                <a:srgbClr val="C00000"/>
              </a:solidFill>
              <a:latin typeface="Times New Roman" panose="02020603050405020304" pitchFamily="18" charset="0"/>
              <a:cs typeface="Times New Roman" panose="02020603050405020304" pitchFamily="18" charset="0"/>
            </a:endParaRPr>
          </a:p>
          <a:p>
            <a:pPr marL="342900" indent="-342900" algn="just">
              <a:buAutoNum type="arabicPeriod"/>
            </a:pPr>
            <a:r>
              <a:rPr lang="en-US" altLang="en-US" dirty="0">
                <a:solidFill>
                  <a:srgbClr val="C00000"/>
                </a:solidFill>
                <a:latin typeface="Times New Roman" panose="02020603050405020304" pitchFamily="18" charset="0"/>
                <a:cs typeface="Times New Roman" panose="02020603050405020304" pitchFamily="18" charset="0"/>
              </a:rPr>
              <a:t>LÊ THỊ HOÀI NHI</a:t>
            </a:r>
          </a:p>
          <a:p>
            <a:pPr marL="342900" indent="-342900" algn="just">
              <a:buAutoNum type="arabicPeriod"/>
            </a:pPr>
            <a:r>
              <a:rPr lang="en-US" altLang="en-US" dirty="0">
                <a:solidFill>
                  <a:srgbClr val="C00000"/>
                </a:solidFill>
                <a:latin typeface="Times New Roman" panose="02020603050405020304" pitchFamily="18" charset="0"/>
                <a:cs typeface="Times New Roman" panose="02020603050405020304" pitchFamily="18" charset="0"/>
              </a:rPr>
              <a:t>LÊ HUỲNH NGỌC NHƯ</a:t>
            </a:r>
          </a:p>
          <a:p>
            <a:pPr marL="342900" indent="-342900" algn="just">
              <a:buAutoNum type="arabicPeriod"/>
            </a:pPr>
            <a:r>
              <a:rPr lang="en-US" altLang="en-US" dirty="0">
                <a:solidFill>
                  <a:srgbClr val="C00000"/>
                </a:solidFill>
                <a:latin typeface="Times New Roman" panose="02020603050405020304" pitchFamily="18" charset="0"/>
                <a:cs typeface="Times New Roman" panose="02020603050405020304" pitchFamily="18" charset="0"/>
              </a:rPr>
              <a:t>NGUYỄN THỊ BÍCH HOÀNG</a:t>
            </a:r>
          </a:p>
          <a:p>
            <a:pPr marL="342900" indent="-342900" algn="just">
              <a:buAutoNum type="arabicPeriod"/>
            </a:pPr>
            <a:r>
              <a:rPr lang="en-US" altLang="en-US" dirty="0">
                <a:solidFill>
                  <a:srgbClr val="C00000"/>
                </a:solidFill>
                <a:latin typeface="Times New Roman" panose="02020603050405020304" pitchFamily="18" charset="0"/>
                <a:cs typeface="Times New Roman" panose="02020603050405020304" pitchFamily="18" charset="0"/>
              </a:rPr>
              <a:t>NGUYỄN THỊ NGỌC NỮ</a:t>
            </a:r>
          </a:p>
          <a:p>
            <a:pPr marL="342900" indent="-342900" algn="just">
              <a:buAutoNum type="arabicPeriod"/>
            </a:pPr>
            <a:r>
              <a:rPr lang="en-US" altLang="en-US" dirty="0">
                <a:solidFill>
                  <a:srgbClr val="C00000"/>
                </a:solidFill>
                <a:latin typeface="Times New Roman" panose="02020603050405020304" pitchFamily="18" charset="0"/>
                <a:cs typeface="Times New Roman" panose="02020603050405020304" pitchFamily="18" charset="0"/>
              </a:rPr>
              <a:t>VÕ THỊ THANH THÙY</a:t>
            </a:r>
          </a:p>
          <a:p>
            <a:pPr marL="342900" indent="-342900" algn="just">
              <a:buAutoNum type="arabicPeriod"/>
            </a:pPr>
            <a:r>
              <a:rPr lang="en-US" altLang="en-US" dirty="0">
                <a:solidFill>
                  <a:srgbClr val="C00000"/>
                </a:solidFill>
                <a:latin typeface="Times New Roman" panose="02020603050405020304" pitchFamily="18" charset="0"/>
                <a:cs typeface="Times New Roman" panose="02020603050405020304" pitchFamily="18" charset="0"/>
              </a:rPr>
              <a:t>VÕ THANH SƠN</a:t>
            </a:r>
          </a:p>
        </p:txBody>
      </p:sp>
      <p:sp>
        <p:nvSpPr>
          <p:cNvPr id="1048637" name="TextBox 3"/>
          <p:cNvSpPr txBox="1"/>
          <p:nvPr/>
        </p:nvSpPr>
        <p:spPr>
          <a:xfrm>
            <a:off x="4267200" y="2419290"/>
            <a:ext cx="4724400" cy="400110"/>
          </a:xfrm>
          <a:prstGeom prst="rect">
            <a:avLst/>
          </a:prstGeom>
          <a:noFill/>
        </p:spPr>
        <p:txBody>
          <a:bodyPr wrap="square" rtlCol="0">
            <a:spAutoFit/>
          </a:bodyPr>
          <a:lstStyle/>
          <a:p>
            <a:r>
              <a:rPr lang="en-US" sz="2000" b="1" dirty="0" smtClean="0">
                <a:solidFill>
                  <a:srgbClr val="FF0000"/>
                </a:solidFill>
              </a:rPr>
              <a:t>GVHD</a:t>
            </a:r>
            <a:r>
              <a:rPr lang="en-US" sz="2000" b="1" smtClean="0">
                <a:solidFill>
                  <a:srgbClr val="FF0000"/>
                </a:solidFill>
              </a:rPr>
              <a:t>: ThS.BS </a:t>
            </a:r>
            <a:r>
              <a:rPr lang="en-US" sz="2000" b="1" dirty="0" smtClean="0">
                <a:solidFill>
                  <a:srgbClr val="FF0000"/>
                </a:solidFill>
              </a:rPr>
              <a:t>NGUYỄN PHÚC HỌC</a:t>
            </a:r>
            <a:endParaRPr lang="en-US" sz="20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2" name="TextBox 1"/>
          <p:cNvSpPr txBox="1"/>
          <p:nvPr/>
        </p:nvSpPr>
        <p:spPr>
          <a:xfrm>
            <a:off x="3167179" y="826679"/>
            <a:ext cx="5715000" cy="510540"/>
          </a:xfrm>
          <a:prstGeom prst="rect">
            <a:avLst/>
          </a:prstGeom>
          <a:noFill/>
        </p:spPr>
        <p:txBody>
          <a:bodyPr wrap="square" rtlCol="0">
            <a:spAutoFit/>
          </a:bodyPr>
          <a:lstStyle/>
          <a:p>
            <a:r>
              <a:rPr lang="en-US" sz="2800" b="1" dirty="0" smtClean="0">
                <a:solidFill>
                  <a:srgbClr val="000080"/>
                </a:solidFill>
                <a:latin typeface="Times New Roman" panose="02020603050405020304" pitchFamily="18" charset="0"/>
                <a:cs typeface="Times New Roman" panose="02020603050405020304" pitchFamily="18" charset="0"/>
              </a:rPr>
              <a:t>5.1 </a:t>
            </a:r>
            <a:r>
              <a:rPr lang="en-US" sz="2800" b="1" dirty="0" err="1">
                <a:solidFill>
                  <a:srgbClr val="000080"/>
                </a:solidFill>
                <a:latin typeface="Times New Roman" panose="02020603050405020304" pitchFamily="18" charset="0"/>
                <a:cs typeface="Times New Roman" panose="02020603050405020304" pitchFamily="18" charset="0"/>
              </a:rPr>
              <a:t>C</a:t>
            </a:r>
            <a:r>
              <a:rPr lang="en-US" sz="2800" b="1" dirty="0" err="1" smtClean="0">
                <a:solidFill>
                  <a:srgbClr val="000080"/>
                </a:solidFill>
                <a:latin typeface="Times New Roman" panose="02020603050405020304" pitchFamily="18" charset="0"/>
                <a:cs typeface="Times New Roman" panose="02020603050405020304" pitchFamily="18" charset="0"/>
              </a:rPr>
              <a:t>huẩn</a:t>
            </a:r>
            <a:r>
              <a:rPr lang="en-US" sz="2800" b="1" dirty="0" smtClean="0">
                <a:solidFill>
                  <a:srgbClr val="000080"/>
                </a:solidFill>
                <a:latin typeface="Times New Roman" panose="02020603050405020304" pitchFamily="18" charset="0"/>
                <a:cs typeface="Times New Roman" panose="02020603050405020304" pitchFamily="18" charset="0"/>
              </a:rPr>
              <a:t> </a:t>
            </a:r>
            <a:r>
              <a:rPr lang="en-US" sz="2800" b="1" dirty="0" err="1" smtClean="0">
                <a:solidFill>
                  <a:srgbClr val="000080"/>
                </a:solidFill>
                <a:latin typeface="Times New Roman" panose="02020603050405020304" pitchFamily="18" charset="0"/>
                <a:cs typeface="Times New Roman" panose="02020603050405020304" pitchFamily="18" charset="0"/>
              </a:rPr>
              <a:t>đoán</a:t>
            </a:r>
            <a:r>
              <a:rPr lang="en-US" sz="2800" b="1" dirty="0" smtClean="0">
                <a:solidFill>
                  <a:srgbClr val="000080"/>
                </a:solidFill>
                <a:latin typeface="Times New Roman" panose="02020603050405020304" pitchFamily="18" charset="0"/>
                <a:cs typeface="Times New Roman" panose="02020603050405020304" pitchFamily="18" charset="0"/>
              </a:rPr>
              <a:t> </a:t>
            </a:r>
            <a:r>
              <a:rPr lang="en-US" sz="2800" b="1" dirty="0" err="1" smtClean="0">
                <a:solidFill>
                  <a:srgbClr val="000080"/>
                </a:solidFill>
                <a:latin typeface="Times New Roman" panose="02020603050405020304" pitchFamily="18" charset="0"/>
                <a:cs typeface="Times New Roman" panose="02020603050405020304" pitchFamily="18" charset="0"/>
              </a:rPr>
              <a:t>mức</a:t>
            </a:r>
            <a:r>
              <a:rPr lang="en-US" sz="2800" b="1" dirty="0" smtClean="0">
                <a:solidFill>
                  <a:srgbClr val="000080"/>
                </a:solidFill>
                <a:latin typeface="Times New Roman" panose="02020603050405020304" pitchFamily="18" charset="0"/>
                <a:cs typeface="Times New Roman" panose="02020603050405020304" pitchFamily="18" charset="0"/>
              </a:rPr>
              <a:t> </a:t>
            </a:r>
            <a:r>
              <a:rPr lang="en-US" sz="2800" b="1" dirty="0" err="1" smtClean="0">
                <a:solidFill>
                  <a:srgbClr val="000080"/>
                </a:solidFill>
                <a:latin typeface="Times New Roman" panose="02020603050405020304" pitchFamily="18" charset="0"/>
                <a:cs typeface="Times New Roman" panose="02020603050405020304" pitchFamily="18" charset="0"/>
              </a:rPr>
              <a:t>độ</a:t>
            </a:r>
            <a:r>
              <a:rPr lang="en-US" sz="2800" b="1" dirty="0" smtClean="0">
                <a:solidFill>
                  <a:srgbClr val="000080"/>
                </a:solidFill>
                <a:latin typeface="Times New Roman" panose="02020603050405020304" pitchFamily="18" charset="0"/>
                <a:cs typeface="Times New Roman" panose="02020603050405020304" pitchFamily="18" charset="0"/>
              </a:rPr>
              <a:t> </a:t>
            </a:r>
            <a:r>
              <a:rPr lang="en-US" sz="2800" b="1" dirty="0" err="1" smtClean="0">
                <a:solidFill>
                  <a:srgbClr val="000080"/>
                </a:solidFill>
                <a:latin typeface="Times New Roman" panose="02020603050405020304" pitchFamily="18" charset="0"/>
                <a:cs typeface="Times New Roman" panose="02020603050405020304" pitchFamily="18" charset="0"/>
              </a:rPr>
              <a:t>nặng</a:t>
            </a:r>
            <a:r>
              <a:rPr lang="en-US" sz="2800" b="1" dirty="0" smtClean="0">
                <a:solidFill>
                  <a:srgbClr val="000080"/>
                </a:solidFill>
                <a:latin typeface="Times New Roman" panose="02020603050405020304" pitchFamily="18" charset="0"/>
                <a:cs typeface="Times New Roman" panose="02020603050405020304" pitchFamily="18" charset="0"/>
              </a:rPr>
              <a:t> </a:t>
            </a:r>
            <a:r>
              <a:rPr lang="en-US" sz="2800" b="1" dirty="0" err="1" smtClean="0">
                <a:solidFill>
                  <a:srgbClr val="000080"/>
                </a:solidFill>
                <a:latin typeface="Times New Roman" panose="02020603050405020304" pitchFamily="18" charset="0"/>
                <a:cs typeface="Times New Roman" panose="02020603050405020304" pitchFamily="18" charset="0"/>
              </a:rPr>
              <a:t>nhẹ</a:t>
            </a:r>
            <a:endParaRPr lang="en-US" sz="2800" b="1" dirty="0">
              <a:solidFill>
                <a:srgbClr val="000080"/>
              </a:solidFill>
              <a:latin typeface="Times New Roman" panose="02020603050405020304" pitchFamily="18" charset="0"/>
              <a:cs typeface="Times New Roman" panose="02020603050405020304" pitchFamily="18" charset="0"/>
            </a:endParaRPr>
          </a:p>
        </p:txBody>
      </p:sp>
      <p:pic>
        <p:nvPicPr>
          <p:cNvPr id="2097178" name="Picture 2"/>
          <p:cNvPicPr>
            <a:picLocks noChangeAspect="1" noChangeArrowheads="1"/>
          </p:cNvPicPr>
          <p:nvPr/>
        </p:nvPicPr>
        <p:blipFill>
          <a:blip r:embed="rId2"/>
          <a:srcRect/>
          <a:stretch>
            <a:fillRect/>
          </a:stretch>
        </p:blipFill>
        <p:spPr bwMode="auto">
          <a:xfrm>
            <a:off x="533400" y="1852613"/>
            <a:ext cx="8001000" cy="47005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3" name="TextBox 1"/>
          <p:cNvSpPr txBox="1"/>
          <p:nvPr/>
        </p:nvSpPr>
        <p:spPr>
          <a:xfrm>
            <a:off x="3200400" y="762000"/>
            <a:ext cx="5715000" cy="523220"/>
          </a:xfrm>
          <a:prstGeom prst="rect">
            <a:avLst/>
          </a:prstGeom>
          <a:noFill/>
        </p:spPr>
        <p:txBody>
          <a:bodyPr wrap="square" rtlCol="0">
            <a:spAutoFit/>
          </a:bodyPr>
          <a:lstStyle/>
          <a:p>
            <a:r>
              <a:rPr lang="en-US" sz="2800" b="1" dirty="0" smtClean="0">
                <a:solidFill>
                  <a:srgbClr val="000080"/>
                </a:solidFill>
                <a:latin typeface="Times New Roman" panose="02020603050405020304" pitchFamily="18" charset="0"/>
                <a:cs typeface="Times New Roman" panose="02020603050405020304" pitchFamily="18" charset="0"/>
              </a:rPr>
              <a:t>5.2 Chuẩn </a:t>
            </a:r>
            <a:r>
              <a:rPr lang="en-US" altLang="en-US" sz="2800" b="1" dirty="0" smtClean="0">
                <a:solidFill>
                  <a:srgbClr val="000080"/>
                </a:solidFill>
                <a:latin typeface="Times New Roman" panose="02020603050405020304" pitchFamily="18" charset="0"/>
                <a:cs typeface="Times New Roman" panose="02020603050405020304" pitchFamily="18" charset="0"/>
              </a:rPr>
              <a:t>đoán</a:t>
            </a:r>
            <a:r>
              <a:rPr lang="en-US" altLang="vi-VN" sz="2800" b="1" dirty="0" smtClean="0">
                <a:solidFill>
                  <a:srgbClr val="000080"/>
                </a:solidFill>
                <a:latin typeface="Times New Roman" panose="02020603050405020304" pitchFamily="18" charset="0"/>
                <a:cs typeface="Times New Roman" panose="02020603050405020304" pitchFamily="18" charset="0"/>
              </a:rPr>
              <a:t> xác </a:t>
            </a:r>
            <a:r>
              <a:rPr lang="vi-VN" altLang="en-US" sz="2800" b="1" dirty="0" smtClean="0">
                <a:solidFill>
                  <a:srgbClr val="000080"/>
                </a:solidFill>
                <a:latin typeface="Times New Roman" panose="02020603050405020304" pitchFamily="18" charset="0"/>
                <a:cs typeface="Times New Roman" panose="02020603050405020304" pitchFamily="18" charset="0"/>
              </a:rPr>
              <a:t>định</a:t>
            </a:r>
            <a:endParaRPr lang="en-US" sz="2800" b="1" dirty="0">
              <a:solidFill>
                <a:srgbClr val="000080"/>
              </a:solidFill>
              <a:latin typeface="Times New Roman" panose="02020603050405020304" pitchFamily="18" charset="0"/>
              <a:cs typeface="Times New Roman" panose="02020603050405020304" pitchFamily="18" charset="0"/>
            </a:endParaRPr>
          </a:p>
        </p:txBody>
      </p:sp>
      <p:pic>
        <p:nvPicPr>
          <p:cNvPr id="2097179" name="Picture 2"/>
          <p:cNvPicPr>
            <a:picLocks noChangeAspect="1" noChangeArrowheads="1"/>
          </p:cNvPicPr>
          <p:nvPr/>
        </p:nvPicPr>
        <p:blipFill>
          <a:blip r:embed="rId2"/>
          <a:srcRect/>
          <a:stretch>
            <a:fillRect/>
          </a:stretch>
        </p:blipFill>
        <p:spPr bwMode="auto">
          <a:xfrm>
            <a:off x="871538" y="1447800"/>
            <a:ext cx="7400925" cy="3971925"/>
          </a:xfrm>
          <a:prstGeom prst="rect">
            <a:avLst/>
          </a:prstGeom>
          <a:noFill/>
          <a:ln>
            <a:noFill/>
          </a:ln>
        </p:spPr>
      </p:pic>
      <p:sp>
        <p:nvSpPr>
          <p:cNvPr id="1048844" name="Rectangle 2"/>
          <p:cNvSpPr/>
          <p:nvPr/>
        </p:nvSpPr>
        <p:spPr>
          <a:xfrm>
            <a:off x="871538" y="5715000"/>
            <a:ext cx="7400925"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845" name="TextBox 3"/>
          <p:cNvSpPr txBox="1"/>
          <p:nvPr/>
        </p:nvSpPr>
        <p:spPr>
          <a:xfrm>
            <a:off x="1066800" y="5715000"/>
            <a:ext cx="7010400" cy="646331"/>
          </a:xfrm>
          <a:prstGeom prst="rect">
            <a:avLst/>
          </a:prstGeom>
          <a:noFill/>
        </p:spPr>
        <p:txBody>
          <a:bodyPr wrap="square" rtlCol="0">
            <a:spAutoFit/>
          </a:bodyPr>
          <a:lstStyle/>
          <a:p>
            <a:r>
              <a:rPr lang="vi-VN" dirty="0"/>
              <a:t>Dựa vào đo chức năng thông khí bằng hô hấp kế thấy có rối loạn thông khí tắc nghẽn không hồi phục hoàn toàn</a:t>
            </a:r>
            <a:r>
              <a:rPr lang="vi-VN" dirty="0" smtClean="0"/>
              <a: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1" name="Rectangle 23"/>
          <p:cNvSpPr>
            <a:spLocks noGrp="1" noChangeArrowheads="1"/>
          </p:cNvSpPr>
          <p:nvPr>
            <p:ph type="title"/>
          </p:nvPr>
        </p:nvSpPr>
        <p:spPr>
          <a:xfrm>
            <a:off x="3124200" y="838200"/>
            <a:ext cx="5867400" cy="533400"/>
          </a:xfrm>
        </p:spPr>
        <p:txBody>
          <a:bodyPr/>
          <a:lstStyle/>
          <a:p>
            <a:pPr algn="l"/>
            <a:r>
              <a:rPr lang="en-US" altLang="en-US" b="1" dirty="0" smtClean="0">
                <a:solidFill>
                  <a:srgbClr val="000080"/>
                </a:solidFill>
              </a:rPr>
              <a:t>6. Điều</a:t>
            </a:r>
            <a:r>
              <a:rPr lang="en-US" altLang="vi-VN" b="1" dirty="0" smtClean="0">
                <a:solidFill>
                  <a:srgbClr val="000080"/>
                </a:solidFill>
              </a:rPr>
              <a:t> trị</a:t>
            </a:r>
            <a:endParaRPr lang="en-US" altLang="en-US" b="1" dirty="0">
              <a:solidFill>
                <a:srgbClr val="000080"/>
              </a:solidFill>
            </a:endParaRPr>
          </a:p>
        </p:txBody>
      </p:sp>
      <p:grpSp>
        <p:nvGrpSpPr>
          <p:cNvPr id="80" name="Group 25"/>
          <p:cNvGrpSpPr/>
          <p:nvPr/>
        </p:nvGrpSpPr>
        <p:grpSpPr bwMode="auto">
          <a:xfrm>
            <a:off x="929356" y="1662565"/>
            <a:ext cx="7609807" cy="5150935"/>
            <a:chOff x="411" y="934"/>
            <a:chExt cx="5141" cy="3479"/>
          </a:xfrm>
        </p:grpSpPr>
        <p:grpSp>
          <p:nvGrpSpPr>
            <p:cNvPr id="81" name="Group 26"/>
            <p:cNvGrpSpPr/>
            <p:nvPr/>
          </p:nvGrpSpPr>
          <p:grpSpPr bwMode="auto">
            <a:xfrm>
              <a:off x="1060" y="3104"/>
              <a:ext cx="4492" cy="1309"/>
              <a:chOff x="980" y="667"/>
              <a:chExt cx="4492" cy="1309"/>
            </a:xfrm>
          </p:grpSpPr>
          <p:sp>
            <p:nvSpPr>
              <p:cNvPr id="1048852" name="AutoShape 27"/>
              <p:cNvSpPr>
                <a:spLocks noChangeArrowheads="1"/>
              </p:cNvSpPr>
              <p:nvPr/>
            </p:nvSpPr>
            <p:spPr bwMode="gray">
              <a:xfrm>
                <a:off x="992" y="851"/>
                <a:ext cx="4473" cy="818"/>
              </a:xfrm>
              <a:prstGeom prst="roundRect">
                <a:avLst>
                  <a:gd name="adj" fmla="val 16667"/>
                </a:avLst>
              </a:prstGeom>
              <a:solidFill>
                <a:srgbClr val="FEFEFE"/>
              </a:solidFill>
              <a:ln w="9525">
                <a:solidFill>
                  <a:srgbClr val="DDDDDD"/>
                </a:solidFill>
                <a:round/>
                <a:headEnd/>
                <a:tailEnd/>
              </a:ln>
              <a:effectLst/>
            </p:spPr>
            <p:txBody>
              <a:bodyPr wrap="none" anchor="ctr"/>
              <a:lstStyle/>
              <a:p>
                <a:endParaRPr lang="en-US"/>
              </a:p>
            </p:txBody>
          </p:sp>
          <p:sp>
            <p:nvSpPr>
              <p:cNvPr id="1048853" name="AutoShape 28"/>
              <p:cNvSpPr>
                <a:spLocks noChangeArrowheads="1"/>
              </p:cNvSpPr>
              <p:nvPr/>
            </p:nvSpPr>
            <p:spPr bwMode="gray">
              <a:xfrm>
                <a:off x="980" y="667"/>
                <a:ext cx="4492" cy="1309"/>
              </a:xfrm>
              <a:prstGeom prst="roundRect">
                <a:avLst>
                  <a:gd name="adj" fmla="val 16667"/>
                </a:avLst>
              </a:prstGeom>
              <a:gradFill rotWithShape="1">
                <a:gsLst>
                  <a:gs pos="0">
                    <a:schemeClr val="hlink">
                      <a:alpha val="50000"/>
                    </a:schemeClr>
                  </a:gs>
                  <a:gs pos="100000">
                    <a:schemeClr val="hlink">
                      <a:gamma/>
                      <a:tint val="0"/>
                      <a:invGamma/>
                    </a:schemeClr>
                  </a:gs>
                </a:gsLst>
                <a:lin ang="0" scaled="1"/>
              </a:gradFill>
              <a:ln>
                <a:noFill/>
              </a:ln>
              <a:effectLst/>
            </p:spPr>
            <p:txBody>
              <a:bodyPr wrap="none" anchor="ctr"/>
              <a:lstStyle/>
              <a:p>
                <a:endParaRPr lang="en-US"/>
              </a:p>
            </p:txBody>
          </p:sp>
        </p:grpSp>
        <p:grpSp>
          <p:nvGrpSpPr>
            <p:cNvPr id="82" name="Group 29"/>
            <p:cNvGrpSpPr/>
            <p:nvPr/>
          </p:nvGrpSpPr>
          <p:grpSpPr bwMode="auto">
            <a:xfrm>
              <a:off x="1060" y="2121"/>
              <a:ext cx="4492" cy="827"/>
              <a:chOff x="980" y="851"/>
              <a:chExt cx="4492" cy="827"/>
            </a:xfrm>
          </p:grpSpPr>
          <p:sp>
            <p:nvSpPr>
              <p:cNvPr id="1048854" name="AutoShape 30"/>
              <p:cNvSpPr>
                <a:spLocks noChangeArrowheads="1"/>
              </p:cNvSpPr>
              <p:nvPr/>
            </p:nvSpPr>
            <p:spPr bwMode="gray">
              <a:xfrm>
                <a:off x="992" y="851"/>
                <a:ext cx="4473" cy="818"/>
              </a:xfrm>
              <a:prstGeom prst="roundRect">
                <a:avLst>
                  <a:gd name="adj" fmla="val 16667"/>
                </a:avLst>
              </a:prstGeom>
              <a:solidFill>
                <a:srgbClr val="FEFEFE"/>
              </a:solidFill>
              <a:ln w="9525">
                <a:solidFill>
                  <a:srgbClr val="DDDDDD"/>
                </a:solidFill>
                <a:round/>
                <a:headEnd/>
                <a:tailEnd/>
              </a:ln>
              <a:effectLst/>
            </p:spPr>
            <p:txBody>
              <a:bodyPr wrap="none" anchor="ctr"/>
              <a:lstStyle/>
              <a:p>
                <a:endParaRPr lang="en-US"/>
              </a:p>
            </p:txBody>
          </p:sp>
          <p:sp>
            <p:nvSpPr>
              <p:cNvPr id="1048855" name="AutoShape 31"/>
              <p:cNvSpPr>
                <a:spLocks noChangeArrowheads="1"/>
              </p:cNvSpPr>
              <p:nvPr/>
            </p:nvSpPr>
            <p:spPr bwMode="gray">
              <a:xfrm>
                <a:off x="980" y="881"/>
                <a:ext cx="4492" cy="797"/>
              </a:xfrm>
              <a:prstGeom prst="roundRect">
                <a:avLst>
                  <a:gd name="adj" fmla="val 16667"/>
                </a:avLst>
              </a:prstGeom>
              <a:gradFill rotWithShape="1">
                <a:gsLst>
                  <a:gs pos="0">
                    <a:schemeClr val="accent2">
                      <a:alpha val="50000"/>
                    </a:schemeClr>
                  </a:gs>
                  <a:gs pos="100000">
                    <a:schemeClr val="accent2">
                      <a:gamma/>
                      <a:tint val="0"/>
                      <a:invGamma/>
                    </a:schemeClr>
                  </a:gs>
                </a:gsLst>
                <a:lin ang="0" scaled="1"/>
              </a:gradFill>
              <a:ln>
                <a:noFill/>
              </a:ln>
              <a:effectLst/>
            </p:spPr>
            <p:txBody>
              <a:bodyPr wrap="none" anchor="ctr"/>
              <a:lstStyle/>
              <a:p>
                <a:endParaRPr lang="en-US"/>
              </a:p>
            </p:txBody>
          </p:sp>
        </p:grpSp>
        <p:grpSp>
          <p:nvGrpSpPr>
            <p:cNvPr id="83" name="Group 32"/>
            <p:cNvGrpSpPr/>
            <p:nvPr/>
          </p:nvGrpSpPr>
          <p:grpSpPr bwMode="auto">
            <a:xfrm>
              <a:off x="1060" y="947"/>
              <a:ext cx="4492" cy="931"/>
              <a:chOff x="980" y="851"/>
              <a:chExt cx="4492" cy="931"/>
            </a:xfrm>
          </p:grpSpPr>
          <p:sp>
            <p:nvSpPr>
              <p:cNvPr id="1048856" name="AutoShape 33"/>
              <p:cNvSpPr>
                <a:spLocks noChangeArrowheads="1"/>
              </p:cNvSpPr>
              <p:nvPr/>
            </p:nvSpPr>
            <p:spPr bwMode="gray">
              <a:xfrm>
                <a:off x="992" y="851"/>
                <a:ext cx="4473" cy="818"/>
              </a:xfrm>
              <a:prstGeom prst="roundRect">
                <a:avLst>
                  <a:gd name="adj" fmla="val 16667"/>
                </a:avLst>
              </a:prstGeom>
              <a:solidFill>
                <a:srgbClr val="FEFEFE"/>
              </a:solidFill>
              <a:ln w="9525">
                <a:solidFill>
                  <a:srgbClr val="DDDDDD"/>
                </a:solidFill>
                <a:round/>
                <a:headEnd/>
                <a:tailEnd/>
              </a:ln>
              <a:effectLst/>
            </p:spPr>
            <p:txBody>
              <a:bodyPr wrap="none" anchor="ctr"/>
              <a:lstStyle/>
              <a:p>
                <a:endParaRPr lang="en-US"/>
              </a:p>
            </p:txBody>
          </p:sp>
          <p:sp>
            <p:nvSpPr>
              <p:cNvPr id="1048857" name="AutoShape 34"/>
              <p:cNvSpPr>
                <a:spLocks noChangeArrowheads="1"/>
              </p:cNvSpPr>
              <p:nvPr/>
            </p:nvSpPr>
            <p:spPr bwMode="gray">
              <a:xfrm>
                <a:off x="980" y="881"/>
                <a:ext cx="4492" cy="901"/>
              </a:xfrm>
              <a:prstGeom prst="roundRect">
                <a:avLst>
                  <a:gd name="adj" fmla="val 16667"/>
                </a:avLst>
              </a:prstGeom>
              <a:gradFill rotWithShape="1">
                <a:gsLst>
                  <a:gs pos="0">
                    <a:schemeClr val="accent1">
                      <a:alpha val="50000"/>
                    </a:schemeClr>
                  </a:gs>
                  <a:gs pos="100000">
                    <a:schemeClr val="accent1">
                      <a:gamma/>
                      <a:tint val="0"/>
                      <a:invGamma/>
                    </a:schemeClr>
                  </a:gs>
                </a:gsLst>
                <a:lin ang="0" scaled="1"/>
              </a:gradFill>
              <a:ln>
                <a:noFill/>
              </a:ln>
              <a:effectLst/>
            </p:spPr>
            <p:txBody>
              <a:bodyPr wrap="none" anchor="ctr"/>
              <a:lstStyle/>
              <a:p>
                <a:endParaRPr lang="en-US"/>
              </a:p>
            </p:txBody>
          </p:sp>
        </p:grpSp>
        <p:grpSp>
          <p:nvGrpSpPr>
            <p:cNvPr id="84" name="Group 35"/>
            <p:cNvGrpSpPr/>
            <p:nvPr/>
          </p:nvGrpSpPr>
          <p:grpSpPr bwMode="auto">
            <a:xfrm>
              <a:off x="471" y="934"/>
              <a:ext cx="817" cy="1124"/>
              <a:chOff x="375" y="838"/>
              <a:chExt cx="817" cy="1124"/>
            </a:xfrm>
          </p:grpSpPr>
          <p:grpSp>
            <p:nvGrpSpPr>
              <p:cNvPr id="85" name="Group 37"/>
              <p:cNvGrpSpPr/>
              <p:nvPr/>
            </p:nvGrpSpPr>
            <p:grpSpPr bwMode="auto">
              <a:xfrm>
                <a:off x="375" y="838"/>
                <a:ext cx="781" cy="1124"/>
                <a:chOff x="3984" y="1632"/>
                <a:chExt cx="781" cy="1124"/>
              </a:xfrm>
            </p:grpSpPr>
            <p:pic>
              <p:nvPicPr>
                <p:cNvPr id="2097180" name="Picture 40" descr="light_shadow1"/>
                <p:cNvPicPr>
                  <a:picLocks noChangeAspect="1" noChangeArrowheads="1"/>
                </p:cNvPicPr>
                <p:nvPr/>
              </p:nvPicPr>
              <p:blipFill>
                <a:blip r:embed="rId2" cstate="print"/>
                <a:srcRect t="14285"/>
                <a:stretch>
                  <a:fillRect/>
                </a:stretch>
              </p:blipFill>
              <p:spPr bwMode="gray">
                <a:xfrm>
                  <a:off x="3984" y="1632"/>
                  <a:ext cx="682" cy="585"/>
                </a:xfrm>
                <a:prstGeom prst="rect">
                  <a:avLst/>
                </a:prstGeom>
                <a:noFill/>
              </p:spPr>
            </p:pic>
            <p:grpSp>
              <p:nvGrpSpPr>
                <p:cNvPr id="86" name="Group 41"/>
                <p:cNvGrpSpPr/>
                <p:nvPr/>
              </p:nvGrpSpPr>
              <p:grpSpPr bwMode="auto">
                <a:xfrm rot="-3733502" flipH="1" flipV="1">
                  <a:off x="4256" y="2247"/>
                  <a:ext cx="820" cy="198"/>
                  <a:chOff x="2532" y="1051"/>
                  <a:chExt cx="893" cy="246"/>
                </a:xfrm>
              </p:grpSpPr>
              <p:grpSp>
                <p:nvGrpSpPr>
                  <p:cNvPr id="87" name="Group 42"/>
                  <p:cNvGrpSpPr/>
                  <p:nvPr/>
                </p:nvGrpSpPr>
                <p:grpSpPr bwMode="auto">
                  <a:xfrm>
                    <a:off x="2532" y="1051"/>
                    <a:ext cx="743" cy="185"/>
                    <a:chOff x="1565" y="2568"/>
                    <a:chExt cx="1118" cy="279"/>
                  </a:xfrm>
                </p:grpSpPr>
                <p:sp>
                  <p:nvSpPr>
                    <p:cNvPr id="1048858" name="AutoShape 43"/>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59" name="AutoShape 44"/>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60" name="AutoShape 45"/>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61" name="AutoShape 46"/>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p:spPr>
                  <p:txBody>
                    <a:bodyPr wrap="none" anchor="ctr"/>
                    <a:lstStyle/>
                    <a:p>
                      <a:endParaRPr lang="en-US"/>
                    </a:p>
                  </p:txBody>
                </p:sp>
              </p:grpSp>
              <p:grpSp>
                <p:nvGrpSpPr>
                  <p:cNvPr id="88" name="Group 47"/>
                  <p:cNvGrpSpPr/>
                  <p:nvPr/>
                </p:nvGrpSpPr>
                <p:grpSpPr bwMode="auto">
                  <a:xfrm rot="1353540">
                    <a:off x="2682" y="1111"/>
                    <a:ext cx="743" cy="186"/>
                    <a:chOff x="1565" y="2568"/>
                    <a:chExt cx="1118" cy="279"/>
                  </a:xfrm>
                </p:grpSpPr>
                <p:sp>
                  <p:nvSpPr>
                    <p:cNvPr id="1048862" name="AutoShape 48"/>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63" name="AutoShape 49"/>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64" name="AutoShape 50"/>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65" name="AutoShape 51"/>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p:spPr>
                  <p:txBody>
                    <a:bodyPr wrap="none" anchor="ctr"/>
                    <a:lstStyle/>
                    <a:p>
                      <a:endParaRPr lang="en-US"/>
                    </a:p>
                  </p:txBody>
                </p:sp>
              </p:grpSp>
            </p:grpSp>
          </p:grpSp>
          <p:grpSp>
            <p:nvGrpSpPr>
              <p:cNvPr id="89" name="Group 52"/>
              <p:cNvGrpSpPr/>
              <p:nvPr/>
            </p:nvGrpSpPr>
            <p:grpSpPr bwMode="auto">
              <a:xfrm rot="-3733502" flipH="1" flipV="1">
                <a:off x="744" y="1449"/>
                <a:ext cx="721" cy="174"/>
                <a:chOff x="2532" y="1051"/>
                <a:chExt cx="893" cy="246"/>
              </a:xfrm>
            </p:grpSpPr>
            <p:grpSp>
              <p:nvGrpSpPr>
                <p:cNvPr id="90" name="Group 53"/>
                <p:cNvGrpSpPr/>
                <p:nvPr/>
              </p:nvGrpSpPr>
              <p:grpSpPr bwMode="auto">
                <a:xfrm>
                  <a:off x="2532" y="1051"/>
                  <a:ext cx="743" cy="185"/>
                  <a:chOff x="1565" y="2568"/>
                  <a:chExt cx="1118" cy="279"/>
                </a:xfrm>
              </p:grpSpPr>
              <p:sp>
                <p:nvSpPr>
                  <p:cNvPr id="1048866" name="AutoShape 54"/>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67" name="AutoShape 55"/>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68" name="AutoShape 56"/>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69" name="AutoShape 57"/>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p:spPr>
                <p:txBody>
                  <a:bodyPr wrap="none" anchor="ctr"/>
                  <a:lstStyle/>
                  <a:p>
                    <a:endParaRPr lang="en-US"/>
                  </a:p>
                </p:txBody>
              </p:sp>
            </p:grpSp>
            <p:grpSp>
              <p:nvGrpSpPr>
                <p:cNvPr id="91" name="Group 58"/>
                <p:cNvGrpSpPr/>
                <p:nvPr/>
              </p:nvGrpSpPr>
              <p:grpSpPr bwMode="auto">
                <a:xfrm rot="1353540">
                  <a:off x="2682" y="1111"/>
                  <a:ext cx="743" cy="186"/>
                  <a:chOff x="1565" y="2568"/>
                  <a:chExt cx="1118" cy="279"/>
                </a:xfrm>
              </p:grpSpPr>
              <p:sp>
                <p:nvSpPr>
                  <p:cNvPr id="1048870" name="AutoShape 59"/>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71" name="AutoShape 60"/>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72" name="AutoShape 61"/>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73" name="AutoShape 62"/>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p:spPr>
                <p:txBody>
                  <a:bodyPr wrap="none" anchor="ctr"/>
                  <a:lstStyle/>
                  <a:p>
                    <a:endParaRPr lang="en-US"/>
                  </a:p>
                </p:txBody>
              </p:sp>
            </p:grpSp>
          </p:grpSp>
        </p:grpSp>
        <p:grpSp>
          <p:nvGrpSpPr>
            <p:cNvPr id="92" name="Group 64"/>
            <p:cNvGrpSpPr/>
            <p:nvPr/>
          </p:nvGrpSpPr>
          <p:grpSpPr bwMode="auto">
            <a:xfrm>
              <a:off x="411" y="2213"/>
              <a:ext cx="903" cy="937"/>
              <a:chOff x="315" y="2117"/>
              <a:chExt cx="903" cy="937"/>
            </a:xfrm>
          </p:grpSpPr>
          <p:grpSp>
            <p:nvGrpSpPr>
              <p:cNvPr id="93" name="Group 70"/>
              <p:cNvGrpSpPr/>
              <p:nvPr/>
            </p:nvGrpSpPr>
            <p:grpSpPr bwMode="auto">
              <a:xfrm rot="17866498" flipH="1" flipV="1">
                <a:off x="374" y="2058"/>
                <a:ext cx="786" cy="903"/>
                <a:chOff x="2505" y="1051"/>
                <a:chExt cx="855" cy="1124"/>
              </a:xfrm>
            </p:grpSpPr>
            <p:grpSp>
              <p:nvGrpSpPr>
                <p:cNvPr id="94" name="Group 71"/>
                <p:cNvGrpSpPr/>
                <p:nvPr/>
              </p:nvGrpSpPr>
              <p:grpSpPr bwMode="auto">
                <a:xfrm>
                  <a:off x="2532" y="1051"/>
                  <a:ext cx="743" cy="187"/>
                  <a:chOff x="1565" y="2568"/>
                  <a:chExt cx="1118" cy="282"/>
                </a:xfrm>
              </p:grpSpPr>
              <p:sp>
                <p:nvSpPr>
                  <p:cNvPr id="1048874" name="AutoShape 72"/>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75" name="AutoShape 73"/>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76" name="AutoShape 74"/>
                  <p:cNvSpPr>
                    <a:spLocks noChangeArrowheads="1"/>
                  </p:cNvSpPr>
                  <p:nvPr/>
                </p:nvSpPr>
                <p:spPr bwMode="white">
                  <a:xfrm rot="6373927">
                    <a:off x="2300" y="2561"/>
                    <a:ext cx="190" cy="387"/>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77" name="AutoShape 75"/>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p:spPr>
                <p:txBody>
                  <a:bodyPr wrap="none" anchor="ctr"/>
                  <a:lstStyle/>
                  <a:p>
                    <a:endParaRPr lang="en-US"/>
                  </a:p>
                </p:txBody>
              </p:sp>
            </p:grpSp>
            <p:grpSp>
              <p:nvGrpSpPr>
                <p:cNvPr id="95" name="Group 76"/>
                <p:cNvGrpSpPr/>
                <p:nvPr/>
              </p:nvGrpSpPr>
              <p:grpSpPr bwMode="auto">
                <a:xfrm rot="1353540">
                  <a:off x="2505" y="1103"/>
                  <a:ext cx="855" cy="1072"/>
                  <a:chOff x="1565" y="2568"/>
                  <a:chExt cx="1286" cy="1605"/>
                </a:xfrm>
              </p:grpSpPr>
              <p:sp>
                <p:nvSpPr>
                  <p:cNvPr id="1048878" name="AutoShape 77"/>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79" name="AutoShape 78"/>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80" name="AutoShape 79"/>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81" name="AutoShape 80"/>
                  <p:cNvSpPr>
                    <a:spLocks noChangeArrowheads="1"/>
                  </p:cNvSpPr>
                  <p:nvPr/>
                </p:nvSpPr>
                <p:spPr bwMode="white">
                  <a:xfrm rot="6906312">
                    <a:off x="2329" y="3652"/>
                    <a:ext cx="227" cy="816"/>
                  </a:xfrm>
                  <a:prstGeom prst="moon">
                    <a:avLst>
                      <a:gd name="adj" fmla="val 49773"/>
                    </a:avLst>
                  </a:prstGeom>
                  <a:solidFill>
                    <a:srgbClr val="FFFFFF">
                      <a:alpha val="3999"/>
                    </a:srgbClr>
                  </a:solidFill>
                  <a:ln>
                    <a:noFill/>
                  </a:ln>
                  <a:effectLst/>
                </p:spPr>
                <p:txBody>
                  <a:bodyPr wrap="none" anchor="ctr"/>
                  <a:lstStyle/>
                  <a:p>
                    <a:endParaRPr lang="en-US"/>
                  </a:p>
                </p:txBody>
              </p:sp>
            </p:grpSp>
          </p:grpSp>
          <p:grpSp>
            <p:nvGrpSpPr>
              <p:cNvPr id="96" name="Group 81"/>
              <p:cNvGrpSpPr/>
              <p:nvPr/>
            </p:nvGrpSpPr>
            <p:grpSpPr bwMode="auto">
              <a:xfrm rot="-3733502" flipH="1" flipV="1">
                <a:off x="744" y="2607"/>
                <a:ext cx="721" cy="174"/>
                <a:chOff x="2532" y="1051"/>
                <a:chExt cx="893" cy="246"/>
              </a:xfrm>
            </p:grpSpPr>
            <p:grpSp>
              <p:nvGrpSpPr>
                <p:cNvPr id="97" name="Group 82"/>
                <p:cNvGrpSpPr/>
                <p:nvPr/>
              </p:nvGrpSpPr>
              <p:grpSpPr bwMode="auto">
                <a:xfrm>
                  <a:off x="2532" y="1051"/>
                  <a:ext cx="743" cy="185"/>
                  <a:chOff x="1565" y="2568"/>
                  <a:chExt cx="1118" cy="279"/>
                </a:xfrm>
              </p:grpSpPr>
              <p:sp>
                <p:nvSpPr>
                  <p:cNvPr id="1048882" name="AutoShape 83"/>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83" name="AutoShape 84"/>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84" name="AutoShape 85"/>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85" name="AutoShape 86"/>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p:spPr>
                <p:txBody>
                  <a:bodyPr wrap="none" anchor="ctr"/>
                  <a:lstStyle/>
                  <a:p>
                    <a:endParaRPr lang="en-US"/>
                  </a:p>
                </p:txBody>
              </p:sp>
            </p:grpSp>
            <p:grpSp>
              <p:nvGrpSpPr>
                <p:cNvPr id="98" name="Group 87"/>
                <p:cNvGrpSpPr/>
                <p:nvPr/>
              </p:nvGrpSpPr>
              <p:grpSpPr bwMode="auto">
                <a:xfrm rot="1353540">
                  <a:off x="2682" y="1111"/>
                  <a:ext cx="743" cy="186"/>
                  <a:chOff x="1565" y="2568"/>
                  <a:chExt cx="1118" cy="279"/>
                </a:xfrm>
              </p:grpSpPr>
              <p:sp>
                <p:nvSpPr>
                  <p:cNvPr id="1048886" name="AutoShape 88"/>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87" name="AutoShape 89"/>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88" name="AutoShape 90"/>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89" name="AutoShape 91"/>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p:spPr>
                <p:txBody>
                  <a:bodyPr wrap="none" anchor="ctr"/>
                  <a:lstStyle/>
                  <a:p>
                    <a:endParaRPr lang="en-US"/>
                  </a:p>
                </p:txBody>
              </p:sp>
            </p:grpSp>
          </p:grpSp>
        </p:grpSp>
        <p:grpSp>
          <p:nvGrpSpPr>
            <p:cNvPr id="99" name="Group 93"/>
            <p:cNvGrpSpPr/>
            <p:nvPr/>
          </p:nvGrpSpPr>
          <p:grpSpPr bwMode="auto">
            <a:xfrm>
              <a:off x="1059" y="3548"/>
              <a:ext cx="229" cy="820"/>
              <a:chOff x="963" y="3452"/>
              <a:chExt cx="229" cy="820"/>
            </a:xfrm>
          </p:grpSpPr>
          <p:grpSp>
            <p:nvGrpSpPr>
              <p:cNvPr id="100" name="Group 99"/>
              <p:cNvGrpSpPr/>
              <p:nvPr/>
            </p:nvGrpSpPr>
            <p:grpSpPr bwMode="auto">
              <a:xfrm rot="17866498" flipH="1" flipV="1">
                <a:off x="652" y="3763"/>
                <a:ext cx="820" cy="198"/>
                <a:chOff x="2532" y="1051"/>
                <a:chExt cx="893" cy="246"/>
              </a:xfrm>
            </p:grpSpPr>
            <p:grpSp>
              <p:nvGrpSpPr>
                <p:cNvPr id="101" name="Group 100"/>
                <p:cNvGrpSpPr/>
                <p:nvPr/>
              </p:nvGrpSpPr>
              <p:grpSpPr bwMode="auto">
                <a:xfrm>
                  <a:off x="2532" y="1051"/>
                  <a:ext cx="743" cy="185"/>
                  <a:chOff x="1565" y="2568"/>
                  <a:chExt cx="1118" cy="279"/>
                </a:xfrm>
              </p:grpSpPr>
              <p:sp>
                <p:nvSpPr>
                  <p:cNvPr id="1048890" name="AutoShape 101"/>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91" name="AutoShape 102"/>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92" name="AutoShape 103"/>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93" name="AutoShape 104"/>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p:spPr>
                <p:txBody>
                  <a:bodyPr wrap="none" anchor="ctr"/>
                  <a:lstStyle/>
                  <a:p>
                    <a:endParaRPr lang="en-US"/>
                  </a:p>
                </p:txBody>
              </p:sp>
            </p:grpSp>
            <p:grpSp>
              <p:nvGrpSpPr>
                <p:cNvPr id="102" name="Group 105"/>
                <p:cNvGrpSpPr/>
                <p:nvPr/>
              </p:nvGrpSpPr>
              <p:grpSpPr bwMode="auto">
                <a:xfrm rot="1353540">
                  <a:off x="2682" y="1111"/>
                  <a:ext cx="743" cy="186"/>
                  <a:chOff x="1565" y="2568"/>
                  <a:chExt cx="1118" cy="279"/>
                </a:xfrm>
              </p:grpSpPr>
              <p:sp>
                <p:nvSpPr>
                  <p:cNvPr id="1048894" name="AutoShape 106"/>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95" name="AutoShape 107"/>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96" name="AutoShape 108"/>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97" name="AutoShape 109"/>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p:spPr>
                <p:txBody>
                  <a:bodyPr wrap="none" anchor="ctr"/>
                  <a:lstStyle/>
                  <a:p>
                    <a:endParaRPr lang="en-US"/>
                  </a:p>
                </p:txBody>
              </p:sp>
            </p:grpSp>
          </p:grpSp>
          <p:grpSp>
            <p:nvGrpSpPr>
              <p:cNvPr id="103" name="Group 110"/>
              <p:cNvGrpSpPr/>
              <p:nvPr/>
            </p:nvGrpSpPr>
            <p:grpSpPr bwMode="auto">
              <a:xfrm rot="-3733502" flipH="1" flipV="1">
                <a:off x="744" y="3761"/>
                <a:ext cx="721" cy="174"/>
                <a:chOff x="2532" y="1051"/>
                <a:chExt cx="893" cy="246"/>
              </a:xfrm>
            </p:grpSpPr>
            <p:grpSp>
              <p:nvGrpSpPr>
                <p:cNvPr id="104" name="Group 111"/>
                <p:cNvGrpSpPr/>
                <p:nvPr/>
              </p:nvGrpSpPr>
              <p:grpSpPr bwMode="auto">
                <a:xfrm>
                  <a:off x="2532" y="1051"/>
                  <a:ext cx="743" cy="185"/>
                  <a:chOff x="1565" y="2568"/>
                  <a:chExt cx="1118" cy="279"/>
                </a:xfrm>
              </p:grpSpPr>
              <p:sp>
                <p:nvSpPr>
                  <p:cNvPr id="1048898" name="AutoShape 112"/>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899" name="AutoShape 113"/>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900" name="AutoShape 114"/>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901" name="AutoShape 115"/>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p:spPr>
                <p:txBody>
                  <a:bodyPr wrap="none" anchor="ctr"/>
                  <a:lstStyle/>
                  <a:p>
                    <a:endParaRPr lang="en-US"/>
                  </a:p>
                </p:txBody>
              </p:sp>
            </p:grpSp>
            <p:grpSp>
              <p:nvGrpSpPr>
                <p:cNvPr id="105" name="Group 116"/>
                <p:cNvGrpSpPr/>
                <p:nvPr/>
              </p:nvGrpSpPr>
              <p:grpSpPr bwMode="auto">
                <a:xfrm rot="1353540">
                  <a:off x="2682" y="1111"/>
                  <a:ext cx="743" cy="186"/>
                  <a:chOff x="1565" y="2568"/>
                  <a:chExt cx="1118" cy="279"/>
                </a:xfrm>
              </p:grpSpPr>
              <p:sp>
                <p:nvSpPr>
                  <p:cNvPr id="1048902" name="AutoShape 117"/>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903" name="AutoShape 118"/>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904" name="AutoShape 119"/>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p:spPr>
                <p:txBody>
                  <a:bodyPr wrap="none" anchor="ctr"/>
                  <a:lstStyle/>
                  <a:p>
                    <a:endParaRPr lang="en-US"/>
                  </a:p>
                </p:txBody>
              </p:sp>
              <p:sp>
                <p:nvSpPr>
                  <p:cNvPr id="1048905" name="AutoShape 120"/>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p:spPr>
                <p:txBody>
                  <a:bodyPr wrap="none" anchor="ctr"/>
                  <a:lstStyle/>
                  <a:p>
                    <a:endParaRPr lang="en-US"/>
                  </a:p>
                </p:txBody>
              </p:sp>
            </p:grpSp>
          </p:grpSp>
        </p:grpSp>
      </p:grpSp>
      <p:sp>
        <p:nvSpPr>
          <p:cNvPr id="1048906" name="Rectangle 1"/>
          <p:cNvSpPr/>
          <p:nvPr/>
        </p:nvSpPr>
        <p:spPr>
          <a:xfrm>
            <a:off x="304800" y="1726230"/>
            <a:ext cx="1316915" cy="4979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907" name="TextBox 2"/>
          <p:cNvSpPr txBox="1"/>
          <p:nvPr/>
        </p:nvSpPr>
        <p:spPr>
          <a:xfrm>
            <a:off x="458277" y="3143071"/>
            <a:ext cx="1065723" cy="1158240"/>
          </a:xfrm>
          <a:prstGeom prst="rect">
            <a:avLst/>
          </a:prstGeom>
          <a:noFill/>
        </p:spPr>
        <p:txBody>
          <a:bodyPr wrap="square" rtlCol="0">
            <a:spAutoFit/>
          </a:bodyPr>
          <a:lstStyle/>
          <a:p>
            <a:r>
              <a:rPr lang="en-US" dirty="0" smtClean="0"/>
              <a:t>6.1 </a:t>
            </a:r>
          </a:p>
          <a:p>
            <a:r>
              <a:rPr lang="en-US" dirty="0" smtClean="0"/>
              <a:t>ĐIỀU TRỊ CHUNG</a:t>
            </a:r>
            <a:endParaRPr lang="en-US" dirty="0"/>
          </a:p>
        </p:txBody>
      </p:sp>
      <p:sp>
        <p:nvSpPr>
          <p:cNvPr id="1048908" name="Rectangle 3"/>
          <p:cNvSpPr/>
          <p:nvPr/>
        </p:nvSpPr>
        <p:spPr>
          <a:xfrm>
            <a:off x="2057400" y="1752600"/>
            <a:ext cx="6172200" cy="1631216"/>
          </a:xfrm>
          <a:prstGeom prst="rect">
            <a:avLst/>
          </a:prstGeom>
        </p:spPr>
        <p:txBody>
          <a:bodyPr wrap="square">
            <a:spAutoFit/>
          </a:bodyPr>
          <a:lstStyle/>
          <a:p>
            <a:pPr marL="342900" indent="-342900">
              <a:buFont typeface="Wingdings" panose="05000000000000000000" pitchFamily="2" charset="2"/>
              <a:buChar char="Ø"/>
            </a:pPr>
            <a:r>
              <a:rPr lang="vi-VN" sz="2000" dirty="0">
                <a:latin typeface="Times New Roman" panose="02020603050405020304" pitchFamily="18" charset="0"/>
                <a:cs typeface="Times New Roman" panose="02020603050405020304" pitchFamily="18" charset="0"/>
              </a:rPr>
              <a:t>Ngừng việc tiếp xúc với yếu tố nguy cơ - Ngừng tiếp xúc với: khói thuốc lá thuốc lào, bụi, khói bếp củi than, khí độc... </a:t>
            </a:r>
            <a:endParaRPr lang="en-US"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err="1" smtClean="0">
                <a:latin typeface="Times New Roman" panose="02020603050405020304" pitchFamily="18" charset="0"/>
                <a:cs typeface="Times New Roman" panose="02020603050405020304" pitchFamily="18" charset="0"/>
              </a:rPr>
              <a:t>Cai</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lào</a:t>
            </a:r>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1048909" name="Rectangle 4"/>
          <p:cNvSpPr/>
          <p:nvPr/>
        </p:nvSpPr>
        <p:spPr>
          <a:xfrm>
            <a:off x="2057400" y="3496270"/>
            <a:ext cx="4572000" cy="1015663"/>
          </a:xfrm>
          <a:prstGeom prst="rect">
            <a:avLst/>
          </a:prstGeom>
        </p:spPr>
        <p:txBody>
          <a:bodyPr>
            <a:spAutoFit/>
          </a:bodyPr>
          <a:lstStyle/>
          <a:p>
            <a:pPr marL="342900" indent="-342900">
              <a:buFont typeface="Wingdings" panose="05000000000000000000" pitchFamily="2" charset="2"/>
              <a:buChar char="Ø"/>
            </a:pPr>
            <a:r>
              <a:rPr lang="vi-VN" sz="2000" dirty="0">
                <a:latin typeface="Times New Roman" panose="02020603050405020304" pitchFamily="18" charset="0"/>
                <a:cs typeface="Times New Roman" panose="02020603050405020304" pitchFamily="18" charset="0"/>
              </a:rPr>
              <a:t>Tiêm vắc xin phòng nhiễm trùng đường hô </a:t>
            </a:r>
            <a:r>
              <a:rPr lang="vi-VN" sz="2000" dirty="0" smtClean="0">
                <a:latin typeface="Times New Roman" panose="02020603050405020304" pitchFamily="18" charset="0"/>
                <a:cs typeface="Times New Roman" panose="02020603050405020304" pitchFamily="18" charset="0"/>
              </a:rPr>
              <a:t>hấp</a:t>
            </a:r>
            <a:r>
              <a:rPr lang="en-US" sz="2000" dirty="0" smtClean="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r>
              <a:rPr lang="vi-VN" sz="2000" dirty="0" smtClean="0">
                <a:latin typeface="Times New Roman" panose="02020603050405020304" pitchFamily="18" charset="0"/>
                <a:cs typeface="Times New Roman" panose="02020603050405020304" pitchFamily="18" charset="0"/>
              </a:rPr>
              <a:t>Phục </a:t>
            </a:r>
            <a:r>
              <a:rPr lang="vi-VN" sz="2000" dirty="0">
                <a:latin typeface="Times New Roman" panose="02020603050405020304" pitchFamily="18" charset="0"/>
                <a:cs typeface="Times New Roman" panose="02020603050405020304" pitchFamily="18" charset="0"/>
              </a:rPr>
              <a:t>hồi chức năng hô hấp</a:t>
            </a:r>
            <a:endParaRPr lang="en-US" sz="2000" dirty="0">
              <a:latin typeface="Times New Roman" panose="02020603050405020304" pitchFamily="18" charset="0"/>
              <a:cs typeface="Times New Roman" panose="02020603050405020304" pitchFamily="18" charset="0"/>
            </a:endParaRPr>
          </a:p>
        </p:txBody>
      </p:sp>
      <p:sp>
        <p:nvSpPr>
          <p:cNvPr id="1048910" name="Rectangle 5"/>
          <p:cNvSpPr/>
          <p:nvPr/>
        </p:nvSpPr>
        <p:spPr>
          <a:xfrm>
            <a:off x="2032856" y="4875074"/>
            <a:ext cx="6495946" cy="1938992"/>
          </a:xfrm>
          <a:prstGeom prst="rect">
            <a:avLst/>
          </a:prstGeom>
        </p:spPr>
        <p:txBody>
          <a:bodyPr wrap="square">
            <a:spAutoFit/>
          </a:bodyPr>
          <a:lstStyle/>
          <a:p>
            <a:pPr marL="342900" indent="-342900">
              <a:buFont typeface="Wingdings" panose="05000000000000000000" pitchFamily="2" charset="2"/>
              <a:buChar char="Ø"/>
            </a:pPr>
            <a:r>
              <a:rPr lang="vi-VN" sz="2000" dirty="0">
                <a:latin typeface="Times New Roman" panose="02020603050405020304" pitchFamily="18" charset="0"/>
                <a:cs typeface="Times New Roman" panose="02020603050405020304" pitchFamily="18" charset="0"/>
              </a:rPr>
              <a:t>Các điều trị khác </a:t>
            </a:r>
            <a:endParaRPr lang="en-US" sz="2000" dirty="0" smtClean="0">
              <a:latin typeface="Times New Roman" panose="02020603050405020304" pitchFamily="18" charset="0"/>
              <a:cs typeface="Times New Roman" panose="02020603050405020304" pitchFamily="18" charset="0"/>
            </a:endParaRPr>
          </a:p>
          <a:p>
            <a:pPr marL="285750" indent="-285750">
              <a:buFontTx/>
              <a:buChar char="-"/>
            </a:pPr>
            <a:r>
              <a:rPr lang="vi-VN" sz="2000" dirty="0" smtClean="0">
                <a:latin typeface="Times New Roman" panose="02020603050405020304" pitchFamily="18" charset="0"/>
                <a:cs typeface="Times New Roman" panose="02020603050405020304" pitchFamily="18" charset="0"/>
              </a:rPr>
              <a:t>Vệ </a:t>
            </a:r>
            <a:r>
              <a:rPr lang="vi-VN" sz="2000" dirty="0">
                <a:latin typeface="Times New Roman" panose="02020603050405020304" pitchFamily="18" charset="0"/>
                <a:cs typeface="Times New Roman" panose="02020603050405020304" pitchFamily="18" charset="0"/>
              </a:rPr>
              <a:t>sinh mũi họng thường xuyên. </a:t>
            </a:r>
            <a:endParaRPr lang="en-US" sz="2000" dirty="0" smtClean="0">
              <a:latin typeface="Times New Roman" panose="02020603050405020304" pitchFamily="18" charset="0"/>
              <a:cs typeface="Times New Roman" panose="02020603050405020304" pitchFamily="18" charset="0"/>
            </a:endParaRPr>
          </a:p>
          <a:p>
            <a:pPr marL="285750" indent="-285750">
              <a:buFontTx/>
              <a:buChar char="-"/>
            </a:pPr>
            <a:r>
              <a:rPr lang="vi-VN" sz="2000" dirty="0" smtClean="0">
                <a:latin typeface="Times New Roman" panose="02020603050405020304" pitchFamily="18" charset="0"/>
                <a:cs typeface="Times New Roman" panose="02020603050405020304" pitchFamily="18" charset="0"/>
              </a:rPr>
              <a:t>Giữ </a:t>
            </a:r>
            <a:r>
              <a:rPr lang="vi-VN" sz="2000" dirty="0">
                <a:latin typeface="Times New Roman" panose="02020603050405020304" pitchFamily="18" charset="0"/>
                <a:cs typeface="Times New Roman" panose="02020603050405020304" pitchFamily="18" charset="0"/>
              </a:rPr>
              <a:t>ấm cổ ngực về mùa </a:t>
            </a:r>
            <a:r>
              <a:rPr lang="vi-VN" sz="2000" dirty="0" smtClean="0">
                <a:latin typeface="Times New Roman" panose="02020603050405020304" pitchFamily="18" charset="0"/>
                <a:cs typeface="Times New Roman" panose="02020603050405020304" pitchFamily="18" charset="0"/>
              </a:rPr>
              <a:t>lạnh.</a:t>
            </a:r>
            <a:endParaRPr lang="en-US" sz="2000" dirty="0" smtClean="0">
              <a:latin typeface="Times New Roman" panose="02020603050405020304" pitchFamily="18" charset="0"/>
              <a:cs typeface="Times New Roman" panose="02020603050405020304" pitchFamily="18" charset="0"/>
            </a:endParaRPr>
          </a:p>
          <a:p>
            <a:pPr marL="285750" indent="-285750">
              <a:buFontTx/>
              <a:buChar char="-"/>
            </a:pPr>
            <a:r>
              <a:rPr lang="vi-VN" sz="2000" dirty="0" smtClean="0">
                <a:latin typeface="Times New Roman" panose="02020603050405020304" pitchFamily="18" charset="0"/>
                <a:cs typeface="Times New Roman" panose="02020603050405020304" pitchFamily="18" charset="0"/>
              </a:rPr>
              <a:t>Phát </a:t>
            </a:r>
            <a:r>
              <a:rPr lang="vi-VN" sz="2000" dirty="0">
                <a:latin typeface="Times New Roman" panose="02020603050405020304" pitchFamily="18" charset="0"/>
                <a:cs typeface="Times New Roman" panose="02020603050405020304" pitchFamily="18" charset="0"/>
              </a:rPr>
              <a:t>hiện sớm và điều trị kịp thời các nhiễm trùng tai mũi họng, răng hàm </a:t>
            </a:r>
            <a:r>
              <a:rPr lang="vi-VN" sz="2000" dirty="0" smtClean="0">
                <a:latin typeface="Times New Roman" panose="02020603050405020304" pitchFamily="18" charset="0"/>
                <a:cs typeface="Times New Roman" panose="02020603050405020304" pitchFamily="18" charset="0"/>
              </a:rPr>
              <a:t>mặt.</a:t>
            </a:r>
            <a:endParaRPr lang="en-US" sz="2000" dirty="0" smtClean="0">
              <a:latin typeface="Times New Roman" panose="02020603050405020304" pitchFamily="18" charset="0"/>
              <a:cs typeface="Times New Roman" panose="02020603050405020304" pitchFamily="18" charset="0"/>
            </a:endParaRPr>
          </a:p>
          <a:p>
            <a:pPr marL="285750" indent="-285750">
              <a:buFontTx/>
              <a:buChar char="-"/>
            </a:pPr>
            <a:r>
              <a:rPr lang="vi-VN" sz="2000" dirty="0" smtClean="0">
                <a:latin typeface="Times New Roman" panose="02020603050405020304" pitchFamily="18" charset="0"/>
                <a:cs typeface="Times New Roman" panose="02020603050405020304" pitchFamily="18" charset="0"/>
              </a:rPr>
              <a:t>Phát </a:t>
            </a:r>
            <a:r>
              <a:rPr lang="vi-VN" sz="2000" dirty="0">
                <a:latin typeface="Times New Roman" panose="02020603050405020304" pitchFamily="18" charset="0"/>
                <a:cs typeface="Times New Roman" panose="02020603050405020304" pitchFamily="18" charset="0"/>
              </a:rPr>
              <a:t>hiện và điều trị các bệnh đồng mắc.</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1" name="Title 1"/>
          <p:cNvSpPr>
            <a:spLocks noGrp="1"/>
          </p:cNvSpPr>
          <p:nvPr>
            <p:ph type="title"/>
          </p:nvPr>
        </p:nvSpPr>
        <p:spPr>
          <a:xfrm>
            <a:off x="304800" y="1447800"/>
            <a:ext cx="3962400" cy="533400"/>
          </a:xfrm>
        </p:spPr>
        <p:txBody>
          <a:bodyPr/>
          <a:lstStyle/>
          <a:p>
            <a:r>
              <a:rPr lang="en-US" sz="2400" b="1" dirty="0" smtClean="0">
                <a:solidFill>
                  <a:srgbClr val="000080"/>
                </a:solidFill>
                <a:latin typeface="Times New Roman" panose="02020603050405020304" pitchFamily="18" charset="0"/>
                <a:cs typeface="Times New Roman" panose="02020603050405020304" pitchFamily="18" charset="0"/>
              </a:rPr>
              <a:t>6.2 </a:t>
            </a:r>
            <a:r>
              <a:rPr lang="en-US" sz="2400" b="1" dirty="0" err="1" smtClean="0">
                <a:solidFill>
                  <a:srgbClr val="000080"/>
                </a:solidFill>
                <a:latin typeface="Times New Roman" panose="02020603050405020304" pitchFamily="18" charset="0"/>
                <a:cs typeface="Times New Roman" panose="02020603050405020304" pitchFamily="18" charset="0"/>
              </a:rPr>
              <a:t>Điều</a:t>
            </a:r>
            <a:r>
              <a:rPr lang="en-US" sz="2400" b="1" dirty="0" smtClean="0">
                <a:solidFill>
                  <a:srgbClr val="000080"/>
                </a:solidFill>
                <a:latin typeface="Times New Roman" panose="02020603050405020304" pitchFamily="18" charset="0"/>
                <a:cs typeface="Times New Roman" panose="02020603050405020304" pitchFamily="18" charset="0"/>
              </a:rPr>
              <a:t> </a:t>
            </a:r>
            <a:r>
              <a:rPr lang="en-US" sz="2400" b="1" dirty="0" err="1" smtClean="0">
                <a:solidFill>
                  <a:srgbClr val="000080"/>
                </a:solidFill>
                <a:latin typeface="Times New Roman" panose="02020603050405020304" pitchFamily="18" charset="0"/>
                <a:cs typeface="Times New Roman" panose="02020603050405020304" pitchFamily="18" charset="0"/>
              </a:rPr>
              <a:t>trị</a:t>
            </a:r>
            <a:r>
              <a:rPr lang="en-US" sz="2400" b="1" dirty="0" smtClean="0">
                <a:solidFill>
                  <a:srgbClr val="000080"/>
                </a:solidFill>
                <a:latin typeface="Times New Roman" panose="02020603050405020304" pitchFamily="18" charset="0"/>
                <a:cs typeface="Times New Roman" panose="02020603050405020304" pitchFamily="18" charset="0"/>
              </a:rPr>
              <a:t> ở </a:t>
            </a:r>
            <a:r>
              <a:rPr lang="en-US" sz="2400" b="1" dirty="0" err="1" smtClean="0">
                <a:solidFill>
                  <a:srgbClr val="000080"/>
                </a:solidFill>
                <a:latin typeface="Times New Roman" panose="02020603050405020304" pitchFamily="18" charset="0"/>
                <a:cs typeface="Times New Roman" panose="02020603050405020304" pitchFamily="18" charset="0"/>
              </a:rPr>
              <a:t>thời</a:t>
            </a:r>
            <a:r>
              <a:rPr lang="en-US" sz="2400" b="1" dirty="0" smtClean="0">
                <a:solidFill>
                  <a:srgbClr val="000080"/>
                </a:solidFill>
                <a:latin typeface="Times New Roman" panose="02020603050405020304" pitchFamily="18" charset="0"/>
                <a:cs typeface="Times New Roman" panose="02020603050405020304" pitchFamily="18" charset="0"/>
              </a:rPr>
              <a:t> </a:t>
            </a:r>
            <a:r>
              <a:rPr lang="en-US" sz="2400" b="1" dirty="0" err="1" smtClean="0">
                <a:solidFill>
                  <a:srgbClr val="000080"/>
                </a:solidFill>
                <a:latin typeface="Times New Roman" panose="02020603050405020304" pitchFamily="18" charset="0"/>
                <a:cs typeface="Times New Roman" panose="02020603050405020304" pitchFamily="18" charset="0"/>
              </a:rPr>
              <a:t>kì</a:t>
            </a:r>
            <a:r>
              <a:rPr lang="en-US" sz="2400" b="1" dirty="0" smtClean="0">
                <a:solidFill>
                  <a:srgbClr val="000080"/>
                </a:solidFill>
                <a:latin typeface="Times New Roman" panose="02020603050405020304" pitchFamily="18" charset="0"/>
                <a:cs typeface="Times New Roman" panose="02020603050405020304" pitchFamily="18" charset="0"/>
              </a:rPr>
              <a:t> </a:t>
            </a:r>
            <a:r>
              <a:rPr lang="en-US" sz="2400" b="1" dirty="0" err="1" smtClean="0">
                <a:solidFill>
                  <a:srgbClr val="000080"/>
                </a:solidFill>
                <a:latin typeface="Times New Roman" panose="02020603050405020304" pitchFamily="18" charset="0"/>
                <a:cs typeface="Times New Roman" panose="02020603050405020304" pitchFamily="18" charset="0"/>
              </a:rPr>
              <a:t>ổn</a:t>
            </a:r>
            <a:r>
              <a:rPr lang="en-US" sz="2400" b="1" dirty="0" smtClean="0">
                <a:solidFill>
                  <a:srgbClr val="000080"/>
                </a:solidFill>
                <a:latin typeface="Times New Roman" panose="02020603050405020304" pitchFamily="18" charset="0"/>
                <a:cs typeface="Times New Roman" panose="02020603050405020304" pitchFamily="18" charset="0"/>
              </a:rPr>
              <a:t> </a:t>
            </a:r>
            <a:r>
              <a:rPr lang="en-US" sz="2400" b="1" dirty="0" err="1" smtClean="0">
                <a:solidFill>
                  <a:srgbClr val="000080"/>
                </a:solidFill>
                <a:latin typeface="Times New Roman" panose="02020603050405020304" pitchFamily="18" charset="0"/>
                <a:cs typeface="Times New Roman" panose="02020603050405020304" pitchFamily="18" charset="0"/>
              </a:rPr>
              <a:t>định</a:t>
            </a:r>
            <a:endParaRPr lang="en-US" sz="2400" b="1" dirty="0">
              <a:solidFill>
                <a:srgbClr val="000080"/>
              </a:solidFill>
              <a:latin typeface="Times New Roman" panose="02020603050405020304" pitchFamily="18" charset="0"/>
              <a:cs typeface="Times New Roman" panose="02020603050405020304" pitchFamily="18" charset="0"/>
            </a:endParaRPr>
          </a:p>
        </p:txBody>
      </p:sp>
      <p:pic>
        <p:nvPicPr>
          <p:cNvPr id="2097181" name="Picture 2"/>
          <p:cNvPicPr>
            <a:picLocks noChangeAspect="1" noChangeArrowheads="1"/>
          </p:cNvPicPr>
          <p:nvPr/>
        </p:nvPicPr>
        <p:blipFill rotWithShape="1">
          <a:blip r:embed="rId2"/>
          <a:srcRect l="2929" t="6448" r="3123"/>
          <a:stretch>
            <a:fillRect/>
          </a:stretch>
        </p:blipFill>
        <p:spPr bwMode="auto">
          <a:xfrm>
            <a:off x="76201" y="2209800"/>
            <a:ext cx="4876800" cy="4268300"/>
          </a:xfrm>
          <a:prstGeom prst="rect">
            <a:avLst/>
          </a:prstGeom>
          <a:noFill/>
          <a:ln>
            <a:noFill/>
          </a:ln>
        </p:spPr>
      </p:pic>
      <p:sp>
        <p:nvSpPr>
          <p:cNvPr id="1048912" name="TextBox 3"/>
          <p:cNvSpPr txBox="1"/>
          <p:nvPr/>
        </p:nvSpPr>
        <p:spPr>
          <a:xfrm>
            <a:off x="5105400" y="1447800"/>
            <a:ext cx="3200400" cy="447040"/>
          </a:xfrm>
          <a:prstGeom prst="rect">
            <a:avLst/>
          </a:prstGeom>
          <a:noFill/>
        </p:spPr>
        <p:txBody>
          <a:bodyPr wrap="square" rtlCol="0">
            <a:spAutoFit/>
          </a:bodyPr>
          <a:lstStyle/>
          <a:p>
            <a:r>
              <a:rPr lang="en-US" sz="2400" b="1" dirty="0" smtClean="0">
                <a:solidFill>
                  <a:srgbClr val="000080"/>
                </a:solidFill>
                <a:latin typeface="Times New Roman" panose="02020603050405020304" pitchFamily="18" charset="0"/>
                <a:cs typeface="Times New Roman" panose="02020603050405020304" pitchFamily="18" charset="0"/>
              </a:rPr>
              <a:t>6.3 </a:t>
            </a:r>
            <a:r>
              <a:rPr lang="en-US" sz="2400" b="1" dirty="0" err="1" smtClean="0">
                <a:solidFill>
                  <a:srgbClr val="000080"/>
                </a:solidFill>
                <a:latin typeface="Times New Roman" panose="02020603050405020304" pitchFamily="18" charset="0"/>
                <a:cs typeface="Times New Roman" panose="02020603050405020304" pitchFamily="18" charset="0"/>
              </a:rPr>
              <a:t>Điều</a:t>
            </a:r>
            <a:r>
              <a:rPr lang="en-US" sz="2400" b="1" dirty="0" smtClean="0">
                <a:solidFill>
                  <a:srgbClr val="000080"/>
                </a:solidFill>
                <a:latin typeface="Times New Roman" panose="02020603050405020304" pitchFamily="18" charset="0"/>
                <a:cs typeface="Times New Roman" panose="02020603050405020304" pitchFamily="18" charset="0"/>
              </a:rPr>
              <a:t> </a:t>
            </a:r>
            <a:r>
              <a:rPr lang="en-US" sz="2400" b="1" dirty="0" err="1" smtClean="0">
                <a:solidFill>
                  <a:srgbClr val="000080"/>
                </a:solidFill>
                <a:latin typeface="Times New Roman" panose="02020603050405020304" pitchFamily="18" charset="0"/>
                <a:cs typeface="Times New Roman" panose="02020603050405020304" pitchFamily="18" charset="0"/>
              </a:rPr>
              <a:t>trị</a:t>
            </a:r>
            <a:r>
              <a:rPr lang="en-US" sz="2400" b="1" dirty="0" smtClean="0">
                <a:solidFill>
                  <a:srgbClr val="000080"/>
                </a:solidFill>
                <a:latin typeface="Times New Roman" panose="02020603050405020304" pitchFamily="18" charset="0"/>
                <a:cs typeface="Times New Roman" panose="02020603050405020304" pitchFamily="18" charset="0"/>
              </a:rPr>
              <a:t> </a:t>
            </a:r>
            <a:r>
              <a:rPr lang="en-US" sz="2400" b="1" dirty="0" err="1" smtClean="0">
                <a:solidFill>
                  <a:srgbClr val="000080"/>
                </a:solidFill>
                <a:latin typeface="Times New Roman" panose="02020603050405020304" pitchFamily="18" charset="0"/>
                <a:cs typeface="Times New Roman" panose="02020603050405020304" pitchFamily="18" charset="0"/>
              </a:rPr>
              <a:t>đợt</a:t>
            </a:r>
            <a:r>
              <a:rPr lang="en-US" sz="2400" b="1" dirty="0" smtClean="0">
                <a:solidFill>
                  <a:srgbClr val="000080"/>
                </a:solidFill>
                <a:latin typeface="Times New Roman" panose="02020603050405020304" pitchFamily="18" charset="0"/>
                <a:cs typeface="Times New Roman" panose="02020603050405020304" pitchFamily="18" charset="0"/>
              </a:rPr>
              <a:t> </a:t>
            </a:r>
            <a:r>
              <a:rPr lang="en-US" sz="2400" b="1" dirty="0" err="1" smtClean="0">
                <a:solidFill>
                  <a:srgbClr val="000080"/>
                </a:solidFill>
                <a:latin typeface="Times New Roman" panose="02020603050405020304" pitchFamily="18" charset="0"/>
                <a:cs typeface="Times New Roman" panose="02020603050405020304" pitchFamily="18" charset="0"/>
              </a:rPr>
              <a:t>cấp</a:t>
            </a:r>
            <a:endParaRPr lang="en-US" sz="2400" b="1" dirty="0">
              <a:solidFill>
                <a:srgbClr val="000080"/>
              </a:solidFill>
              <a:latin typeface="Times New Roman" panose="02020603050405020304" pitchFamily="18" charset="0"/>
              <a:cs typeface="Times New Roman" panose="02020603050405020304" pitchFamily="18" charset="0"/>
            </a:endParaRPr>
          </a:p>
        </p:txBody>
      </p:sp>
      <p:sp>
        <p:nvSpPr>
          <p:cNvPr id="1048913" name="Rounded Rectangle 5"/>
          <p:cNvSpPr/>
          <p:nvPr/>
        </p:nvSpPr>
        <p:spPr>
          <a:xfrm>
            <a:off x="5257800" y="2209800"/>
            <a:ext cx="3505200" cy="41388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914" name="TextBox 8"/>
          <p:cNvSpPr txBox="1"/>
          <p:nvPr/>
        </p:nvSpPr>
        <p:spPr>
          <a:xfrm>
            <a:off x="5334000" y="2514600"/>
            <a:ext cx="3276600" cy="3342640"/>
          </a:xfrm>
          <a:prstGeom prst="rect">
            <a:avLst/>
          </a:prstGeom>
          <a:noFill/>
        </p:spPr>
        <p:txBody>
          <a:bodyPr wrap="square" rtlCol="0">
            <a:spAutoFit/>
          </a:bodyPr>
          <a:lstStyle/>
          <a:p>
            <a:pPr marL="285750" indent="-285750">
              <a:lnSpc>
                <a:spcPct val="150000"/>
              </a:lnSpc>
              <a:buFontTx/>
              <a:buChar char="-"/>
            </a:pP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oxy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endParaRPr lang="en-US" dirty="0">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corticoid</a:t>
            </a:r>
          </a:p>
          <a:p>
            <a:pPr marL="285750" indent="-285750">
              <a:lnSpc>
                <a:spcPct val="150000"/>
              </a:lnSpc>
              <a:buFontTx/>
              <a:buChar char="-"/>
            </a:pP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endParaRPr lang="en-US" dirty="0">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endParaRPr lang="en-US" dirty="0">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dirty="0">
                <a:latin typeface="Times New Roman" panose="02020603050405020304" pitchFamily="18" charset="0"/>
                <a:cs typeface="Times New Roman" panose="02020603050405020304" pitchFamily="18" charset="0"/>
              </a:rPr>
              <a:t>Theo </a:t>
            </a:r>
            <a:r>
              <a:rPr lang="en-US" dirty="0" err="1">
                <a:latin typeface="Times New Roman" panose="02020603050405020304" pitchFamily="18" charset="0"/>
                <a:cs typeface="Times New Roman" panose="02020603050405020304" pitchFamily="18" charset="0"/>
              </a:rPr>
              <a:t>dõi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5" name="Chart Placeholder 2"/>
          <p:cNvSpPr>
            <a:spLocks noGrp="1"/>
          </p:cNvSpPr>
          <p:nvPr>
            <p:ph type="chart" idx="1"/>
          </p:nvPr>
        </p:nvSpPr>
        <p:spPr/>
      </p:sp>
      <p:pic>
        <p:nvPicPr>
          <p:cNvPr id="2097182" name="Picture 2"/>
          <p:cNvPicPr>
            <a:picLocks noChangeAspect="1" noChangeArrowheads="1"/>
          </p:cNvPicPr>
          <p:nvPr/>
        </p:nvPicPr>
        <p:blipFill>
          <a:blip r:embed="rId2"/>
          <a:srcRect/>
          <a:stretch>
            <a:fillRect/>
          </a:stretch>
        </p:blipFill>
        <p:spPr bwMode="auto">
          <a:xfrm>
            <a:off x="4800600" y="1447800"/>
            <a:ext cx="4267200" cy="5105400"/>
          </a:xfrm>
          <a:prstGeom prst="rect">
            <a:avLst/>
          </a:prstGeom>
          <a:noFill/>
          <a:ln>
            <a:noFill/>
          </a:ln>
        </p:spPr>
      </p:pic>
      <p:pic>
        <p:nvPicPr>
          <p:cNvPr id="2097183" name="Picture 3"/>
          <p:cNvPicPr>
            <a:picLocks noChangeAspect="1" noChangeArrowheads="1"/>
          </p:cNvPicPr>
          <p:nvPr/>
        </p:nvPicPr>
        <p:blipFill>
          <a:blip r:embed="rId3"/>
          <a:srcRect/>
          <a:stretch>
            <a:fillRect/>
          </a:stretch>
        </p:blipFill>
        <p:spPr bwMode="auto">
          <a:xfrm>
            <a:off x="0" y="1447800"/>
            <a:ext cx="4800600" cy="5105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8872470"/>
              </p:ext>
            </p:extLst>
          </p:nvPr>
        </p:nvGraphicFramePr>
        <p:xfrm>
          <a:off x="2" y="1371599"/>
          <a:ext cx="9067799" cy="5410201"/>
        </p:xfrm>
        <a:graphic>
          <a:graphicData uri="http://schemas.openxmlformats.org/drawingml/2006/table">
            <a:tbl>
              <a:tblPr/>
              <a:tblGrid>
                <a:gridCol w="1747007"/>
                <a:gridCol w="2662106"/>
                <a:gridCol w="2079770"/>
                <a:gridCol w="2578916"/>
              </a:tblGrid>
              <a:tr h="460287">
                <a:tc>
                  <a:txBody>
                    <a:bodyPr/>
                    <a:lstStyle/>
                    <a:p>
                      <a:pPr algn="ctr"/>
                      <a:r>
                        <a:rPr lang="en-US" sz="1400" dirty="0" err="1">
                          <a:effectLst/>
                        </a:rPr>
                        <a:t>Nhóm</a:t>
                      </a:r>
                      <a:r>
                        <a:rPr lang="en-US" sz="1400" dirty="0">
                          <a:effectLst/>
                        </a:rPr>
                        <a:t> </a:t>
                      </a:r>
                      <a:r>
                        <a:rPr lang="en-US" sz="1400" dirty="0" err="1">
                          <a:effectLst/>
                        </a:rPr>
                        <a:t>thuốc</a:t>
                      </a:r>
                      <a:endParaRPr lang="en-US" sz="1400"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a:effectLst/>
                        </a:rPr>
                        <a:t>Một số</a:t>
                      </a:r>
                    </a:p>
                    <a:p>
                      <a:pPr algn="ctr"/>
                      <a:r>
                        <a:rPr lang="en-US" sz="1400">
                          <a:effectLst/>
                        </a:rPr>
                        <a:t>hoạt chất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a:effectLst/>
                        </a:rPr>
                        <a:t>Tác dụng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a:effectLst/>
                        </a:rPr>
                        <a:t>Tác dụng phụ</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61332">
                <a:tc rowSpan="2">
                  <a:txBody>
                    <a:bodyPr/>
                    <a:lstStyle/>
                    <a:p>
                      <a:pPr algn="ctr"/>
                      <a:r>
                        <a:rPr lang="vi-VN" sz="1400" dirty="0">
                          <a:effectLst/>
                        </a:rPr>
                        <a:t>Cắt cơn nhanh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400" dirty="0" err="1">
                          <a:effectLst/>
                        </a:rPr>
                        <a:t>Thuốc</a:t>
                      </a:r>
                      <a:r>
                        <a:rPr lang="en-US" sz="1400" dirty="0">
                          <a:effectLst/>
                        </a:rPr>
                        <a:t> </a:t>
                      </a:r>
                      <a:r>
                        <a:rPr lang="en-US" sz="1400" dirty="0" err="1">
                          <a:effectLst/>
                        </a:rPr>
                        <a:t>hít:Salbutamol</a:t>
                      </a:r>
                      <a:r>
                        <a:rPr lang="en-US" sz="1400" dirty="0">
                          <a:effectLst/>
                        </a:rPr>
                        <a:t>, </a:t>
                      </a:r>
                      <a:r>
                        <a:rPr lang="en-US" sz="1400" dirty="0" err="1">
                          <a:effectLst/>
                        </a:rPr>
                        <a:t>Tebutaline</a:t>
                      </a:r>
                      <a:endParaRPr lang="en-US" sz="1400"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a:effectLst/>
                        </a:rPr>
                        <a:t>Giãn phế quản tác dụng ngắn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400">
                          <a:effectLst/>
                        </a:rPr>
                        <a:t>Chóng mặt, tim đập nhanh, chuột rút.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45999">
                <a:tc vMerge="1">
                  <a:txBody>
                    <a:bodyPr/>
                    <a:lstStyle/>
                    <a:p>
                      <a:endParaRPr lang="en-US"/>
                    </a:p>
                  </a:txBody>
                  <a:tcPr/>
                </a:tc>
                <a:tc>
                  <a:txBody>
                    <a:bodyPr/>
                    <a:lstStyle/>
                    <a:p>
                      <a:pPr algn="ctr"/>
                      <a:r>
                        <a:rPr lang="en-US" sz="1400" dirty="0" err="1">
                          <a:effectLst/>
                        </a:rPr>
                        <a:t>Thuốc</a:t>
                      </a:r>
                      <a:r>
                        <a:rPr lang="en-US" sz="1400" dirty="0">
                          <a:effectLst/>
                        </a:rPr>
                        <a:t> </a:t>
                      </a:r>
                      <a:r>
                        <a:rPr lang="en-US" sz="1400" dirty="0" err="1">
                          <a:effectLst/>
                        </a:rPr>
                        <a:t>hít:Ipratropium</a:t>
                      </a:r>
                      <a:endParaRPr lang="en-US" sz="1400"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a:effectLst/>
                        </a:rPr>
                        <a:t>Kháng Cholinergic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err="1">
                          <a:effectLst/>
                        </a:rPr>
                        <a:t>Có</a:t>
                      </a:r>
                      <a:r>
                        <a:rPr lang="en-US" sz="1400" dirty="0">
                          <a:effectLst/>
                        </a:rPr>
                        <a:t> </a:t>
                      </a:r>
                      <a:r>
                        <a:rPr lang="en-US" sz="1400" dirty="0" err="1">
                          <a:effectLst/>
                        </a:rPr>
                        <a:t>thể</a:t>
                      </a:r>
                      <a:r>
                        <a:rPr lang="en-US" sz="1400" dirty="0">
                          <a:effectLst/>
                        </a:rPr>
                        <a:t> </a:t>
                      </a:r>
                      <a:r>
                        <a:rPr lang="en-US" sz="1400" dirty="0" err="1">
                          <a:effectLst/>
                        </a:rPr>
                        <a:t>gây</a:t>
                      </a:r>
                      <a:r>
                        <a:rPr lang="en-US" sz="1400" dirty="0">
                          <a:effectLst/>
                        </a:rPr>
                        <a:t> </a:t>
                      </a:r>
                      <a:r>
                        <a:rPr lang="en-US" sz="1400" dirty="0" err="1">
                          <a:effectLst/>
                        </a:rPr>
                        <a:t>khô</a:t>
                      </a:r>
                      <a:r>
                        <a:rPr lang="en-US" sz="1400" dirty="0">
                          <a:effectLst/>
                        </a:rPr>
                        <a:t> </a:t>
                      </a:r>
                      <a:r>
                        <a:rPr lang="en-US" sz="1400" dirty="0" err="1">
                          <a:effectLst/>
                        </a:rPr>
                        <a:t>miệng</a:t>
                      </a:r>
                      <a:endParaRPr lang="en-US" sz="1400"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41148">
                <a:tc rowSpan="4">
                  <a:txBody>
                    <a:bodyPr/>
                    <a:lstStyle/>
                    <a:p>
                      <a:pPr algn="ctr"/>
                      <a:r>
                        <a:rPr lang="en-US" sz="1400" dirty="0" err="1">
                          <a:effectLst/>
                        </a:rPr>
                        <a:t>Thuốc</a:t>
                      </a:r>
                      <a:r>
                        <a:rPr lang="en-US" sz="1400" dirty="0">
                          <a:effectLst/>
                        </a:rPr>
                        <a:t> </a:t>
                      </a:r>
                      <a:r>
                        <a:rPr lang="en-US" sz="1400" dirty="0" err="1">
                          <a:effectLst/>
                        </a:rPr>
                        <a:t>dự</a:t>
                      </a:r>
                      <a:r>
                        <a:rPr lang="en-US" sz="1400" dirty="0">
                          <a:effectLst/>
                        </a:rPr>
                        <a:t> </a:t>
                      </a:r>
                      <a:r>
                        <a:rPr lang="en-US" sz="1400" dirty="0" err="1">
                          <a:effectLst/>
                        </a:rPr>
                        <a:t>phòng</a:t>
                      </a:r>
                      <a:endParaRPr lang="en-US" sz="1400"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err="1">
                          <a:effectLst/>
                        </a:rPr>
                        <a:t>Thuốc</a:t>
                      </a:r>
                      <a:r>
                        <a:rPr lang="en-US" sz="1400" dirty="0">
                          <a:effectLst/>
                        </a:rPr>
                        <a:t> </a:t>
                      </a:r>
                      <a:r>
                        <a:rPr lang="en-US" sz="1400" dirty="0" err="1">
                          <a:effectLst/>
                        </a:rPr>
                        <a:t>hít:Salmeterol</a:t>
                      </a:r>
                      <a:endParaRPr lang="en-US" sz="1400" dirty="0">
                        <a:effectLst/>
                      </a:endParaRPr>
                    </a:p>
                    <a:p>
                      <a:pPr algn="ctr"/>
                      <a:r>
                        <a:rPr lang="en-US" sz="1400" dirty="0">
                          <a:effectLst/>
                        </a:rPr>
                        <a:t> </a:t>
                      </a:r>
                    </a:p>
                    <a:p>
                      <a:pPr algn="ctr"/>
                      <a:r>
                        <a:rPr lang="en-US" sz="1400" dirty="0" err="1">
                          <a:effectLst/>
                        </a:rPr>
                        <a:t>Thuốc</a:t>
                      </a:r>
                      <a:r>
                        <a:rPr lang="en-US" sz="1400" dirty="0">
                          <a:effectLst/>
                        </a:rPr>
                        <a:t> </a:t>
                      </a:r>
                      <a:r>
                        <a:rPr lang="en-US" sz="1400" dirty="0" err="1">
                          <a:effectLst/>
                        </a:rPr>
                        <a:t>uống:Theophyline</a:t>
                      </a:r>
                      <a:endParaRPr lang="en-US" sz="1400"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err="1">
                          <a:effectLst/>
                        </a:rPr>
                        <a:t>Giãn</a:t>
                      </a:r>
                      <a:r>
                        <a:rPr lang="en-US" sz="1400" dirty="0">
                          <a:effectLst/>
                        </a:rPr>
                        <a:t> </a:t>
                      </a:r>
                      <a:r>
                        <a:rPr lang="en-US" sz="1400" dirty="0" err="1">
                          <a:effectLst/>
                        </a:rPr>
                        <a:t>phế</a:t>
                      </a:r>
                      <a:r>
                        <a:rPr lang="en-US" sz="1400" dirty="0">
                          <a:effectLst/>
                        </a:rPr>
                        <a:t> </a:t>
                      </a:r>
                      <a:r>
                        <a:rPr lang="en-US" sz="1400" dirty="0" err="1">
                          <a:effectLst/>
                        </a:rPr>
                        <a:t>quản</a:t>
                      </a:r>
                      <a:r>
                        <a:rPr lang="en-US" sz="1400" dirty="0">
                          <a:effectLst/>
                        </a:rPr>
                        <a:t> </a:t>
                      </a:r>
                      <a:r>
                        <a:rPr lang="en-US" sz="1400" dirty="0" err="1">
                          <a:effectLst/>
                        </a:rPr>
                        <a:t>tác</a:t>
                      </a:r>
                      <a:r>
                        <a:rPr lang="en-US" sz="1400" dirty="0">
                          <a:effectLst/>
                        </a:rPr>
                        <a:t> </a:t>
                      </a:r>
                      <a:r>
                        <a:rPr lang="en-US" sz="1400" dirty="0" err="1">
                          <a:effectLst/>
                        </a:rPr>
                        <a:t>dụng</a:t>
                      </a:r>
                      <a:r>
                        <a:rPr lang="en-US" sz="1400" dirty="0">
                          <a:effectLst/>
                        </a:rPr>
                        <a:t> </a:t>
                      </a:r>
                      <a:r>
                        <a:rPr lang="en-US" sz="1400" dirty="0" err="1">
                          <a:effectLst/>
                        </a:rPr>
                        <a:t>dài</a:t>
                      </a:r>
                      <a:endParaRPr lang="en-US" sz="1400"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400" dirty="0">
                          <a:effectLst/>
                        </a:rPr>
                        <a:t>Chóng mặt, tim đập nhanh, chuột rút.</a:t>
                      </a:r>
                    </a:p>
                    <a:p>
                      <a:pPr algn="ctr"/>
                      <a:r>
                        <a:rPr lang="vi-VN" sz="1400" dirty="0">
                          <a:effectLst/>
                        </a:rPr>
                        <a:t> </a:t>
                      </a:r>
                    </a:p>
                    <a:p>
                      <a:pPr algn="ctr"/>
                      <a:r>
                        <a:rPr lang="vi-VN" sz="1400" dirty="0">
                          <a:effectLst/>
                        </a:rPr>
                        <a:t>Giám sát đều đặn mức độ Theophyline trong máu có thể phòng tránh các tác dụng phụ nghiêm trọng như co giật.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80861">
                <a:tc vMerge="1">
                  <a:txBody>
                    <a:bodyPr/>
                    <a:lstStyle/>
                    <a:p>
                      <a:endParaRPr lang="en-US"/>
                    </a:p>
                  </a:txBody>
                  <a:tcPr/>
                </a:tc>
                <a:tc>
                  <a:txBody>
                    <a:bodyPr/>
                    <a:lstStyle/>
                    <a:p>
                      <a:pPr algn="ctr"/>
                      <a:r>
                        <a:rPr lang="en-US" sz="1400">
                          <a:effectLst/>
                        </a:rPr>
                        <a:t>Thuốc hít:Beclomethasome, budesonide</a:t>
                      </a:r>
                    </a:p>
                    <a:p>
                      <a:pPr algn="ctr"/>
                      <a:r>
                        <a:rPr lang="en-US" sz="1400">
                          <a:effectLst/>
                        </a:rPr>
                        <a:t>Thuốc uống:</a:t>
                      </a:r>
                    </a:p>
                    <a:p>
                      <a:pPr algn="ctr"/>
                      <a:r>
                        <a:rPr lang="en-US" sz="1400">
                          <a:effectLst/>
                        </a:rPr>
                        <a:t>Prednisone</a:t>
                      </a:r>
                    </a:p>
                    <a:p>
                      <a:pPr algn="ctr"/>
                      <a:r>
                        <a:rPr lang="en-US" sz="1400">
                          <a:effectLst/>
                        </a:rPr>
                        <a:t>methylpre -dnisolone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effectLst/>
                        </a:rPr>
                        <a:t>Corticoid </a:t>
                      </a:r>
                      <a:r>
                        <a:rPr lang="en-US" sz="1400" dirty="0" err="1">
                          <a:effectLst/>
                        </a:rPr>
                        <a:t>kháng</a:t>
                      </a:r>
                      <a:r>
                        <a:rPr lang="en-US" sz="1400" dirty="0">
                          <a:effectLst/>
                        </a:rPr>
                        <a:t> </a:t>
                      </a:r>
                      <a:r>
                        <a:rPr lang="en-US" sz="1400" dirty="0" err="1">
                          <a:effectLst/>
                        </a:rPr>
                        <a:t>viêm</a:t>
                      </a:r>
                      <a:endParaRPr lang="en-US" sz="1400"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400" dirty="0">
                          <a:effectLst/>
                        </a:rPr>
                        <a:t>Nấm miệng, khàn tiếng, nhức đầu.</a:t>
                      </a:r>
                    </a:p>
                    <a:p>
                      <a:pPr algn="ctr"/>
                      <a:r>
                        <a:rPr lang="vi-VN" sz="1400" dirty="0">
                          <a:effectLst/>
                        </a:rPr>
                        <a:t> </a:t>
                      </a:r>
                    </a:p>
                    <a:p>
                      <a:pPr algn="ctr"/>
                      <a:r>
                        <a:rPr lang="vi-VN" sz="1400" dirty="0">
                          <a:effectLst/>
                        </a:rPr>
                        <a:t>Mụn trứng cá, viêm loét dạ dày, tăng huyết áp, loãng xương, hạ kali máu.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60287">
                <a:tc vMerge="1">
                  <a:txBody>
                    <a:bodyPr/>
                    <a:lstStyle/>
                    <a:p>
                      <a:endParaRPr lang="en-US"/>
                    </a:p>
                  </a:txBody>
                  <a:tcPr/>
                </a:tc>
                <a:tc>
                  <a:txBody>
                    <a:bodyPr/>
                    <a:lstStyle/>
                    <a:p>
                      <a:pPr algn="ctr"/>
                      <a:r>
                        <a:rPr lang="en-US" sz="1400">
                          <a:effectLst/>
                        </a:rPr>
                        <a:t>Thuốc hít:</a:t>
                      </a:r>
                    </a:p>
                    <a:p>
                      <a:pPr algn="ctr"/>
                      <a:r>
                        <a:rPr lang="en-US" sz="1400">
                          <a:effectLst/>
                        </a:rPr>
                        <a:t>Cromolyn, nedocromil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a:effectLst/>
                        </a:rPr>
                        <a:t>Thuốc kháng viêm khác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err="1">
                          <a:effectLst/>
                        </a:rPr>
                        <a:t>Khô</a:t>
                      </a:r>
                      <a:r>
                        <a:rPr lang="en-US" sz="1400" dirty="0">
                          <a:effectLst/>
                        </a:rPr>
                        <a:t> </a:t>
                      </a:r>
                      <a:r>
                        <a:rPr lang="en-US" sz="1400" dirty="0" err="1">
                          <a:effectLst/>
                        </a:rPr>
                        <a:t>họng</a:t>
                      </a:r>
                      <a:r>
                        <a:rPr lang="en-US" sz="1400" dirty="0">
                          <a:effectLst/>
                        </a:rPr>
                        <a:t>, </a:t>
                      </a:r>
                      <a:r>
                        <a:rPr lang="en-US" sz="1400" dirty="0" err="1">
                          <a:effectLst/>
                        </a:rPr>
                        <a:t>buồn</a:t>
                      </a:r>
                      <a:r>
                        <a:rPr lang="en-US" sz="1400" dirty="0">
                          <a:effectLst/>
                        </a:rPr>
                        <a:t> </a:t>
                      </a:r>
                      <a:r>
                        <a:rPr lang="en-US" sz="1400" dirty="0" err="1">
                          <a:effectLst/>
                        </a:rPr>
                        <a:t>nôn</a:t>
                      </a:r>
                      <a:endParaRPr lang="en-US" sz="1400"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60287">
                <a:tc vMerge="1">
                  <a:txBody>
                    <a:bodyPr/>
                    <a:lstStyle/>
                    <a:p>
                      <a:endParaRPr lang="en-US"/>
                    </a:p>
                  </a:txBody>
                  <a:tcPr/>
                </a:tc>
                <a:tc>
                  <a:txBody>
                    <a:bodyPr/>
                    <a:lstStyle/>
                    <a:p>
                      <a:pPr algn="ctr"/>
                      <a:r>
                        <a:rPr lang="en-US" sz="1400">
                          <a:effectLst/>
                        </a:rPr>
                        <a:t>Thuốc uống:</a:t>
                      </a:r>
                    </a:p>
                    <a:p>
                      <a:pPr algn="ctr"/>
                      <a:r>
                        <a:rPr lang="en-US" sz="1400">
                          <a:effectLst/>
                        </a:rPr>
                        <a:t>Montelukast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400" dirty="0">
                          <a:effectLst/>
                        </a:rPr>
                        <a:t>Biến đổi Leucotriene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400" dirty="0">
                          <a:effectLst/>
                        </a:rPr>
                        <a:t>Nhức đầu, chóng mặt, buồn nôn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697316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6" name="Rectangle 5"/>
          <p:cNvSpPr>
            <a:spLocks noGrp="1" noChangeArrowheads="1"/>
          </p:cNvSpPr>
          <p:nvPr>
            <p:ph type="ftr" sz="quarter" idx="3"/>
          </p:nvPr>
        </p:nvSpPr>
        <p:spPr/>
        <p:txBody>
          <a:bodyPr/>
          <a:lstStyle/>
          <a:p>
            <a:r>
              <a:rPr lang="en-US" altLang="en-US"/>
              <a:t>www.themegallery.com</a:t>
            </a:r>
          </a:p>
        </p:txBody>
      </p:sp>
      <p:sp>
        <p:nvSpPr>
          <p:cNvPr id="1048917" name="WordArt 9"/>
          <p:cNvSpPr>
            <a:spLocks noChangeArrowheads="1" noChangeShapeType="1" noTextEdit="1"/>
          </p:cNvSpPr>
          <p:nvPr/>
        </p:nvSpPr>
        <p:spPr bwMode="gray">
          <a:xfrm>
            <a:off x="4267200" y="1981200"/>
            <a:ext cx="4546600" cy="838200"/>
          </a:xfrm>
          <a:prstGeom prst="rect">
            <a:avLst/>
          </a:prstGeom>
        </p:spPr>
        <p:txBody>
          <a:bodyPr wrap="none" fromWordArt="1">
            <a:prstTxWarp prst="textDeflate">
              <a:avLst>
                <a:gd name="adj" fmla="val 0"/>
              </a:avLst>
            </a:prstTxWarp>
          </a:bodyPr>
          <a:lstStyle/>
          <a:p>
            <a:pPr algn="ctr"/>
            <a:r>
              <a:rPr lang="en-US" sz="5400" b="1" kern="10">
                <a:ln w="28575">
                  <a:solidFill>
                    <a:schemeClr val="bg1"/>
                  </a:solidFill>
                  <a:round/>
                  <a:headEnd/>
                  <a:tailEnd/>
                </a:ln>
                <a:gradFill rotWithShape="1">
                  <a:gsLst>
                    <a:gs pos="0">
                      <a:schemeClr val="accent1"/>
                    </a:gs>
                    <a:gs pos="100000">
                      <a:schemeClr val="tx1"/>
                    </a:gs>
                  </a:gsLst>
                  <a:lin ang="5400000" scaled="1"/>
                </a:gradFill>
                <a:effectLst>
                  <a:outerShdw dist="71842" dir="2700000" algn="ctr" rotWithShape="0">
                    <a:schemeClr val="bg2">
                      <a:alpha val="50000"/>
                    </a:schemeClr>
                  </a:outerShdw>
                </a:effectLst>
                <a:latin typeface="Verdana"/>
                <a:ea typeface="Verdana"/>
                <a:cs typeface="Verdana"/>
              </a:rPr>
              <a:t>Thank You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Rectangle 24"/>
          <p:cNvSpPr>
            <a:spLocks noGrp="1" noChangeArrowheads="1"/>
          </p:cNvSpPr>
          <p:nvPr>
            <p:ph type="title"/>
          </p:nvPr>
        </p:nvSpPr>
        <p:spPr>
          <a:xfrm>
            <a:off x="462039" y="152400"/>
            <a:ext cx="8229600" cy="533400"/>
          </a:xfrm>
        </p:spPr>
        <p:txBody>
          <a:bodyPr/>
          <a:lstStyle/>
          <a:p>
            <a:r>
              <a:rPr lang="en-US" altLang="en-US" dirty="0" smtClean="0"/>
              <a:t>1. </a:t>
            </a:r>
            <a:r>
              <a:rPr lang="en-US" altLang="en-US" dirty="0" err="1" smtClean="0"/>
              <a:t>Định</a:t>
            </a:r>
            <a:r>
              <a:rPr lang="en-US" altLang="en-US" dirty="0" smtClean="0"/>
              <a:t> </a:t>
            </a:r>
            <a:r>
              <a:rPr lang="en-US" altLang="en-US" dirty="0" err="1" smtClean="0"/>
              <a:t>nghĩa</a:t>
            </a:r>
            <a:r>
              <a:rPr lang="en-US" altLang="en-US" dirty="0" smtClean="0"/>
              <a:t>, </a:t>
            </a:r>
            <a:r>
              <a:rPr lang="en-US" altLang="en-US" dirty="0" err="1" smtClean="0"/>
              <a:t>nguyên</a:t>
            </a:r>
            <a:r>
              <a:rPr lang="en-US" altLang="en-US" dirty="0" smtClean="0"/>
              <a:t> </a:t>
            </a:r>
            <a:r>
              <a:rPr lang="en-US" altLang="en-US" dirty="0" err="1" smtClean="0"/>
              <a:t>nhân</a:t>
            </a:r>
            <a:endParaRPr lang="en-US" altLang="en-US" dirty="0"/>
          </a:p>
        </p:txBody>
      </p:sp>
      <p:sp>
        <p:nvSpPr>
          <p:cNvPr id="1048644" name="Text Box 25"/>
          <p:cNvSpPr txBox="1">
            <a:spLocks noChangeArrowheads="1"/>
          </p:cNvSpPr>
          <p:nvPr/>
        </p:nvSpPr>
        <p:spPr bwMode="auto">
          <a:xfrm>
            <a:off x="3200400" y="914400"/>
            <a:ext cx="4724400" cy="447040"/>
          </a:xfrm>
          <a:prstGeom prst="rect">
            <a:avLst/>
          </a:prstGeom>
          <a:noFill/>
          <a:ln>
            <a:noFill/>
          </a:ln>
          <a:effectLst/>
        </p:spPr>
        <p:txBody>
          <a:bodyPr>
            <a:spAutoFit/>
          </a:bodyPr>
          <a:lstStyle/>
          <a:p>
            <a:pPr>
              <a:spcBef>
                <a:spcPct val="20000"/>
              </a:spcBef>
              <a:buClr>
                <a:schemeClr val="tx1"/>
              </a:buClr>
              <a:buFont typeface="Wingdings" pitchFamily="2" charset="2"/>
              <a:buNone/>
            </a:pPr>
            <a:r>
              <a:rPr lang="en-US" altLang="en-US" sz="2400" b="1" dirty="0" smtClean="0">
                <a:solidFill>
                  <a:schemeClr val="accent2"/>
                </a:solidFill>
              </a:rPr>
              <a:t>1.1 </a:t>
            </a:r>
            <a:r>
              <a:rPr lang="en-US" altLang="en-US" sz="2400" b="1" dirty="0" err="1" smtClean="0">
                <a:solidFill>
                  <a:schemeClr val="accent2"/>
                </a:solidFill>
              </a:rPr>
              <a:t>Định</a:t>
            </a:r>
            <a:r>
              <a:rPr lang="en-US" altLang="en-US" sz="2400" b="1" dirty="0" smtClean="0">
                <a:solidFill>
                  <a:schemeClr val="accent2"/>
                </a:solidFill>
              </a:rPr>
              <a:t> </a:t>
            </a:r>
            <a:r>
              <a:rPr lang="en-US" altLang="en-US" sz="2400" b="1" dirty="0" err="1" smtClean="0">
                <a:solidFill>
                  <a:schemeClr val="accent2"/>
                </a:solidFill>
              </a:rPr>
              <a:t>nghĩa</a:t>
            </a:r>
            <a:endParaRPr lang="en-US" altLang="en-US" sz="2400" b="1" dirty="0">
              <a:solidFill>
                <a:schemeClr val="accent2"/>
              </a:solidFill>
            </a:endParaRPr>
          </a:p>
        </p:txBody>
      </p:sp>
      <p:sp>
        <p:nvSpPr>
          <p:cNvPr id="1048645" name="AutoShape 74"/>
          <p:cNvSpPr>
            <a:spLocks noChangeArrowheads="1"/>
          </p:cNvSpPr>
          <p:nvPr/>
        </p:nvSpPr>
        <p:spPr bwMode="gray">
          <a:xfrm>
            <a:off x="3059113" y="2743200"/>
            <a:ext cx="5627687" cy="543421"/>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fontAlgn="auto">
              <a:spcBef>
                <a:spcPts val="0"/>
              </a:spcBef>
              <a:spcAft>
                <a:spcPts val="0"/>
              </a:spcAft>
            </a:pPr>
            <a:endParaRPr lang="en-US">
              <a:latin typeface="+mn-lt"/>
              <a:cs typeface="+mn-cs"/>
            </a:endParaRPr>
          </a:p>
        </p:txBody>
      </p:sp>
      <p:sp>
        <p:nvSpPr>
          <p:cNvPr id="1048646" name="Rectangle 75"/>
          <p:cNvSpPr>
            <a:spLocks noChangeArrowheads="1"/>
          </p:cNvSpPr>
          <p:nvPr/>
        </p:nvSpPr>
        <p:spPr bwMode="auto">
          <a:xfrm>
            <a:off x="3195638" y="2743200"/>
            <a:ext cx="5414962" cy="646331"/>
          </a:xfrm>
          <a:prstGeom prst="rect">
            <a:avLst/>
          </a:prstGeom>
          <a:noFill/>
          <a:ln>
            <a:noFill/>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r>
              <a:rPr lang="en-US" dirty="0"/>
              <a:t>B</a:t>
            </a:r>
            <a:r>
              <a:rPr lang="vi-VN" dirty="0" smtClean="0"/>
              <a:t>ệnh </a:t>
            </a:r>
            <a:r>
              <a:rPr lang="en-US" dirty="0" err="1" smtClean="0"/>
              <a:t>lí</a:t>
            </a:r>
            <a:r>
              <a:rPr lang="vi-VN" dirty="0" smtClean="0"/>
              <a:t> hô hấp mạn tính có thể dự phòng và điều trị được.</a:t>
            </a:r>
            <a:endParaRPr lang="en-US" altLang="en-US" dirty="0">
              <a:solidFill>
                <a:srgbClr val="000000"/>
              </a:solidFill>
            </a:endParaRPr>
          </a:p>
        </p:txBody>
      </p:sp>
      <p:sp>
        <p:nvSpPr>
          <p:cNvPr id="1048647" name="AutoShape 76"/>
          <p:cNvSpPr>
            <a:spLocks noChangeArrowheads="1"/>
          </p:cNvSpPr>
          <p:nvPr/>
        </p:nvSpPr>
        <p:spPr bwMode="gray">
          <a:xfrm>
            <a:off x="3059113" y="3492500"/>
            <a:ext cx="5627687" cy="594187"/>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fontAlgn="auto">
              <a:spcBef>
                <a:spcPts val="0"/>
              </a:spcBef>
              <a:spcAft>
                <a:spcPts val="0"/>
              </a:spcAft>
            </a:pPr>
            <a:endParaRPr lang="en-US">
              <a:latin typeface="+mn-lt"/>
              <a:cs typeface="+mn-cs"/>
            </a:endParaRPr>
          </a:p>
        </p:txBody>
      </p:sp>
      <p:sp>
        <p:nvSpPr>
          <p:cNvPr id="1048648" name="Rectangle 77"/>
          <p:cNvSpPr>
            <a:spLocks noChangeArrowheads="1"/>
          </p:cNvSpPr>
          <p:nvPr/>
        </p:nvSpPr>
        <p:spPr bwMode="auto">
          <a:xfrm>
            <a:off x="3182938" y="3468469"/>
            <a:ext cx="5503862" cy="646331"/>
          </a:xfrm>
          <a:prstGeom prst="rect">
            <a:avLst/>
          </a:prstGeom>
          <a:noFill/>
          <a:ln>
            <a:noFill/>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r>
              <a:rPr lang="en-US" dirty="0" smtClean="0">
                <a:solidFill>
                  <a:srgbClr val="000000"/>
                </a:solidFill>
              </a:rPr>
              <a:t>S</a:t>
            </a:r>
            <a:r>
              <a:rPr lang="vi-VN" dirty="0" smtClean="0"/>
              <a:t>ự tắc nghẽn luồng khí thở ra không có khả năng hồi phục hoàn toàn</a:t>
            </a:r>
            <a:endParaRPr lang="en-US" altLang="en-US" dirty="0">
              <a:solidFill>
                <a:srgbClr val="000000"/>
              </a:solidFill>
            </a:endParaRPr>
          </a:p>
        </p:txBody>
      </p:sp>
      <p:sp>
        <p:nvSpPr>
          <p:cNvPr id="1048649" name="AutoShape 78"/>
          <p:cNvSpPr>
            <a:spLocks noChangeArrowheads="1"/>
          </p:cNvSpPr>
          <p:nvPr/>
        </p:nvSpPr>
        <p:spPr bwMode="gray">
          <a:xfrm>
            <a:off x="3055938" y="4235450"/>
            <a:ext cx="5630862" cy="436563"/>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fontAlgn="auto">
              <a:spcBef>
                <a:spcPts val="0"/>
              </a:spcBef>
              <a:spcAft>
                <a:spcPts val="0"/>
              </a:spcAft>
            </a:pPr>
            <a:endParaRPr lang="en-US">
              <a:latin typeface="+mn-lt"/>
              <a:cs typeface="+mn-cs"/>
            </a:endParaRPr>
          </a:p>
        </p:txBody>
      </p:sp>
      <p:sp>
        <p:nvSpPr>
          <p:cNvPr id="1048650" name="Rectangle 79"/>
          <p:cNvSpPr>
            <a:spLocks noChangeArrowheads="1"/>
          </p:cNvSpPr>
          <p:nvPr/>
        </p:nvSpPr>
        <p:spPr bwMode="auto">
          <a:xfrm>
            <a:off x="3276601" y="4311650"/>
            <a:ext cx="5257800" cy="369332"/>
          </a:xfrm>
          <a:prstGeom prst="rect">
            <a:avLst/>
          </a:prstGeom>
          <a:noFill/>
          <a:ln>
            <a:noFill/>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r>
              <a:rPr lang="en-US" dirty="0">
                <a:solidFill>
                  <a:srgbClr val="000000"/>
                </a:solidFill>
              </a:rPr>
              <a:t>S</a:t>
            </a:r>
            <a:r>
              <a:rPr lang="vi-VN" dirty="0" smtClean="0"/>
              <a:t>ự cản trở thông khí này thường tiến triển từ từ</a:t>
            </a:r>
            <a:endParaRPr lang="en-US" altLang="en-US" dirty="0">
              <a:solidFill>
                <a:srgbClr val="000000"/>
              </a:solidFill>
            </a:endParaRPr>
          </a:p>
        </p:txBody>
      </p:sp>
      <p:sp>
        <p:nvSpPr>
          <p:cNvPr id="1048651" name="AutoShape 83"/>
          <p:cNvSpPr>
            <a:spLocks noChangeArrowheads="1"/>
          </p:cNvSpPr>
          <p:nvPr/>
        </p:nvSpPr>
        <p:spPr bwMode="gray">
          <a:xfrm>
            <a:off x="3059113" y="4967288"/>
            <a:ext cx="5627687" cy="1128712"/>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fontAlgn="auto">
              <a:spcBef>
                <a:spcPts val="0"/>
              </a:spcBef>
              <a:spcAft>
                <a:spcPts val="0"/>
              </a:spcAft>
            </a:pPr>
            <a:endParaRPr lang="en-US">
              <a:latin typeface="+mn-lt"/>
              <a:cs typeface="+mn-cs"/>
            </a:endParaRPr>
          </a:p>
        </p:txBody>
      </p:sp>
      <p:sp>
        <p:nvSpPr>
          <p:cNvPr id="1048652" name="Rectangle 84"/>
          <p:cNvSpPr>
            <a:spLocks noChangeArrowheads="1"/>
          </p:cNvSpPr>
          <p:nvPr/>
        </p:nvSpPr>
        <p:spPr bwMode="auto">
          <a:xfrm>
            <a:off x="3200400" y="5043488"/>
            <a:ext cx="5486400" cy="891540"/>
          </a:xfrm>
          <a:prstGeom prst="rect">
            <a:avLst/>
          </a:prstGeom>
          <a:noFill/>
          <a:ln>
            <a:noFill/>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r>
              <a:rPr lang="en-US" dirty="0">
                <a:solidFill>
                  <a:srgbClr val="000000"/>
                </a:solidFill>
              </a:rPr>
              <a:t>L</a:t>
            </a:r>
            <a:r>
              <a:rPr lang="vi-VN" dirty="0" smtClean="0"/>
              <a:t>iên quan đến phản ứng viêm bất thường của phổi với các hạt bụi hoặc khí độc hại mà trong đó khói thuốc lá, thuốc lào đóng vai trò hàng đầu.</a:t>
            </a:r>
            <a:endParaRPr lang="en-US" altLang="en-US" dirty="0">
              <a:solidFill>
                <a:srgbClr val="000000"/>
              </a:solidFill>
            </a:endParaRPr>
          </a:p>
        </p:txBody>
      </p:sp>
      <p:grpSp>
        <p:nvGrpSpPr>
          <p:cNvPr id="35" name="Group 68"/>
          <p:cNvGrpSpPr/>
          <p:nvPr/>
        </p:nvGrpSpPr>
        <p:grpSpPr bwMode="auto">
          <a:xfrm>
            <a:off x="2044700" y="2971800"/>
            <a:ext cx="979488" cy="447675"/>
            <a:chOff x="1492" y="1538"/>
            <a:chExt cx="624" cy="240"/>
          </a:xfrm>
        </p:grpSpPr>
        <p:sp>
          <p:nvSpPr>
            <p:cNvPr id="1048653" name="Line 69"/>
            <p:cNvSpPr>
              <a:spLocks noChangeShapeType="1"/>
            </p:cNvSpPr>
            <p:nvPr/>
          </p:nvSpPr>
          <p:spPr bwMode="auto">
            <a:xfrm>
              <a:off x="1732" y="1538"/>
              <a:ext cx="384" cy="0"/>
            </a:xfrm>
            <a:prstGeom prst="line">
              <a:avLst/>
            </a:prstGeom>
            <a:noFill/>
            <a:ln w="12700">
              <a:solidFill>
                <a:schemeClr val="tx1"/>
              </a:solidFill>
              <a:round/>
              <a:headEnd/>
              <a:tailEnd/>
            </a:ln>
          </p:spPr>
          <p:txBody>
            <a:bodyPr/>
            <a:lstStyle/>
            <a:p>
              <a:endParaRPr lang="en-US"/>
            </a:p>
          </p:txBody>
        </p:sp>
        <p:sp>
          <p:nvSpPr>
            <p:cNvPr id="1048654" name="Line 70"/>
            <p:cNvSpPr>
              <a:spLocks noChangeShapeType="1"/>
            </p:cNvSpPr>
            <p:nvPr/>
          </p:nvSpPr>
          <p:spPr bwMode="auto">
            <a:xfrm flipV="1">
              <a:off x="1492" y="1538"/>
              <a:ext cx="240" cy="240"/>
            </a:xfrm>
            <a:prstGeom prst="line">
              <a:avLst/>
            </a:prstGeom>
            <a:noFill/>
            <a:ln w="12700">
              <a:solidFill>
                <a:schemeClr val="tx1"/>
              </a:solidFill>
              <a:round/>
              <a:headEnd/>
              <a:tailEnd/>
            </a:ln>
          </p:spPr>
          <p:txBody>
            <a:bodyPr/>
            <a:lstStyle/>
            <a:p>
              <a:endParaRPr lang="en-US"/>
            </a:p>
          </p:txBody>
        </p:sp>
      </p:grpSp>
      <p:sp>
        <p:nvSpPr>
          <p:cNvPr id="1048655" name="Oval 80"/>
          <p:cNvSpPr>
            <a:spLocks noChangeArrowheads="1"/>
          </p:cNvSpPr>
          <p:nvPr/>
        </p:nvSpPr>
        <p:spPr bwMode="gray">
          <a:xfrm>
            <a:off x="2979738" y="2860675"/>
            <a:ext cx="203200" cy="20478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19050">
            <a:solidFill>
              <a:srgbClr val="FFFFFF"/>
            </a:solidFill>
            <a:round/>
            <a:headEnd/>
            <a:tailEnd/>
          </a:ln>
        </p:spPr>
        <p:txBody>
          <a:bodyPr wrap="none" anchor="ctr"/>
          <a:lstStyle/>
          <a:p>
            <a:pPr fontAlgn="auto">
              <a:spcBef>
                <a:spcPts val="0"/>
              </a:spcBef>
              <a:spcAft>
                <a:spcPts val="0"/>
              </a:spcAft>
            </a:pPr>
            <a:endParaRPr lang="en-US">
              <a:latin typeface="+mn-lt"/>
              <a:cs typeface="+mn-cs"/>
            </a:endParaRPr>
          </a:p>
        </p:txBody>
      </p:sp>
      <p:sp>
        <p:nvSpPr>
          <p:cNvPr id="1048656" name="Line 65"/>
          <p:cNvSpPr>
            <a:spLocks noChangeShapeType="1"/>
          </p:cNvSpPr>
          <p:nvPr/>
        </p:nvSpPr>
        <p:spPr bwMode="auto">
          <a:xfrm flipV="1">
            <a:off x="2287588" y="3744913"/>
            <a:ext cx="769937" cy="1587"/>
          </a:xfrm>
          <a:prstGeom prst="line">
            <a:avLst/>
          </a:prstGeom>
          <a:noFill/>
          <a:ln w="12700">
            <a:solidFill>
              <a:schemeClr val="tx1"/>
            </a:solidFill>
            <a:round/>
            <a:headEnd/>
            <a:tailEnd/>
          </a:ln>
        </p:spPr>
        <p:txBody>
          <a:bodyPr/>
          <a:lstStyle/>
          <a:p>
            <a:endParaRPr lang="en-US"/>
          </a:p>
        </p:txBody>
      </p:sp>
      <p:sp>
        <p:nvSpPr>
          <p:cNvPr id="1048657" name="Line 66"/>
          <p:cNvSpPr>
            <a:spLocks noChangeShapeType="1"/>
          </p:cNvSpPr>
          <p:nvPr/>
        </p:nvSpPr>
        <p:spPr bwMode="auto">
          <a:xfrm>
            <a:off x="2446338" y="4495800"/>
            <a:ext cx="617537" cy="1588"/>
          </a:xfrm>
          <a:prstGeom prst="line">
            <a:avLst/>
          </a:prstGeom>
          <a:noFill/>
          <a:ln w="12700">
            <a:solidFill>
              <a:schemeClr val="tx1"/>
            </a:solidFill>
            <a:round/>
            <a:headEnd/>
            <a:tailEnd/>
          </a:ln>
        </p:spPr>
        <p:txBody>
          <a:bodyPr/>
          <a:lstStyle/>
          <a:p>
            <a:endParaRPr lang="en-US"/>
          </a:p>
        </p:txBody>
      </p:sp>
      <p:sp>
        <p:nvSpPr>
          <p:cNvPr id="1048658" name="Line 67"/>
          <p:cNvSpPr>
            <a:spLocks noChangeShapeType="1"/>
          </p:cNvSpPr>
          <p:nvPr/>
        </p:nvSpPr>
        <p:spPr bwMode="auto">
          <a:xfrm>
            <a:off x="2156645" y="4768763"/>
            <a:ext cx="902468" cy="717638"/>
          </a:xfrm>
          <a:prstGeom prst="line">
            <a:avLst/>
          </a:prstGeom>
          <a:noFill/>
          <a:ln w="12700">
            <a:solidFill>
              <a:schemeClr val="tx1"/>
            </a:solidFill>
            <a:round/>
            <a:headEnd/>
            <a:tailEnd/>
          </a:ln>
        </p:spPr>
        <p:txBody>
          <a:bodyPr/>
          <a:lstStyle/>
          <a:p>
            <a:endParaRPr lang="en-US"/>
          </a:p>
        </p:txBody>
      </p:sp>
      <p:sp>
        <p:nvSpPr>
          <p:cNvPr id="1048659" name="Oval 81"/>
          <p:cNvSpPr>
            <a:spLocks noChangeArrowheads="1"/>
          </p:cNvSpPr>
          <p:nvPr/>
        </p:nvSpPr>
        <p:spPr bwMode="gray">
          <a:xfrm>
            <a:off x="2992438" y="3625850"/>
            <a:ext cx="203200" cy="204788"/>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19050">
            <a:solidFill>
              <a:srgbClr val="FFFFFF"/>
            </a:solidFill>
            <a:round/>
            <a:headEnd/>
            <a:tailEnd/>
          </a:ln>
        </p:spPr>
        <p:txBody>
          <a:bodyPr wrap="none" anchor="ctr"/>
          <a:lstStyle/>
          <a:p>
            <a:pPr fontAlgn="auto">
              <a:spcBef>
                <a:spcPts val="0"/>
              </a:spcBef>
              <a:spcAft>
                <a:spcPts val="0"/>
              </a:spcAft>
            </a:pPr>
            <a:endParaRPr lang="en-US">
              <a:latin typeface="+mn-lt"/>
              <a:cs typeface="+mn-cs"/>
            </a:endParaRPr>
          </a:p>
        </p:txBody>
      </p:sp>
      <p:sp>
        <p:nvSpPr>
          <p:cNvPr id="1048660" name="Oval 82"/>
          <p:cNvSpPr>
            <a:spLocks noChangeArrowheads="1"/>
          </p:cNvSpPr>
          <p:nvPr/>
        </p:nvSpPr>
        <p:spPr bwMode="gray">
          <a:xfrm>
            <a:off x="2992438" y="4381500"/>
            <a:ext cx="203200" cy="20478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19050">
            <a:solidFill>
              <a:srgbClr val="FFFFFF"/>
            </a:solidFill>
            <a:round/>
            <a:headEnd/>
            <a:tailEnd/>
          </a:ln>
        </p:spPr>
        <p:txBody>
          <a:bodyPr wrap="none" anchor="ctr"/>
          <a:lstStyle/>
          <a:p>
            <a:pPr fontAlgn="auto">
              <a:spcBef>
                <a:spcPts val="0"/>
              </a:spcBef>
              <a:spcAft>
                <a:spcPts val="0"/>
              </a:spcAft>
            </a:pPr>
            <a:endParaRPr lang="en-US">
              <a:latin typeface="+mn-lt"/>
              <a:cs typeface="+mn-cs"/>
            </a:endParaRPr>
          </a:p>
        </p:txBody>
      </p:sp>
      <p:sp>
        <p:nvSpPr>
          <p:cNvPr id="1048661" name="Oval 85"/>
          <p:cNvSpPr>
            <a:spLocks noChangeArrowheads="1"/>
          </p:cNvSpPr>
          <p:nvPr/>
        </p:nvSpPr>
        <p:spPr bwMode="gray">
          <a:xfrm>
            <a:off x="2979738" y="5410200"/>
            <a:ext cx="203200" cy="204787"/>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19050">
            <a:solidFill>
              <a:srgbClr val="FFFFFF"/>
            </a:solidFill>
            <a:round/>
            <a:headEnd/>
            <a:tailEnd/>
          </a:ln>
        </p:spPr>
        <p:txBody>
          <a:bodyPr wrap="none" anchor="ctr"/>
          <a:lstStyle/>
          <a:p>
            <a:pPr fontAlgn="auto">
              <a:spcBef>
                <a:spcPts val="0"/>
              </a:spcBef>
              <a:spcAft>
                <a:spcPts val="0"/>
              </a:spcAft>
            </a:pPr>
            <a:endParaRPr lang="en-US">
              <a:latin typeface="+mn-lt"/>
              <a:cs typeface="+mn-cs"/>
            </a:endParaRPr>
          </a:p>
        </p:txBody>
      </p:sp>
      <p:grpSp>
        <p:nvGrpSpPr>
          <p:cNvPr id="36" name="Group 50"/>
          <p:cNvGrpSpPr/>
          <p:nvPr/>
        </p:nvGrpSpPr>
        <p:grpSpPr bwMode="auto">
          <a:xfrm>
            <a:off x="162225" y="2819400"/>
            <a:ext cx="2368550" cy="2365375"/>
            <a:chOff x="768" y="624"/>
            <a:chExt cx="1684" cy="1683"/>
          </a:xfrm>
        </p:grpSpPr>
        <p:sp>
          <p:nvSpPr>
            <p:cNvPr id="1048662" name="Oval 51"/>
            <p:cNvSpPr>
              <a:spLocks noChangeArrowheads="1"/>
            </p:cNvSpPr>
            <p:nvPr/>
          </p:nvSpPr>
          <p:spPr bwMode="gray">
            <a:xfrm>
              <a:off x="768" y="624"/>
              <a:ext cx="1684" cy="1683"/>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p:spPr>
          <p:txBody>
            <a:bodyPr wrap="none" anchor="ctr">
              <a:spAutoFit/>
            </a:bodyPr>
            <a:lstStyle/>
            <a:p>
              <a:endParaRPr lang="en-US"/>
            </a:p>
          </p:txBody>
        </p:sp>
        <p:sp>
          <p:nvSpPr>
            <p:cNvPr id="1048663" name="Oval 52"/>
            <p:cNvSpPr>
              <a:spLocks noChangeArrowheads="1"/>
            </p:cNvSpPr>
            <p:nvPr/>
          </p:nvSpPr>
          <p:spPr bwMode="gray">
            <a:xfrm>
              <a:off x="879" y="733"/>
              <a:ext cx="1461" cy="1463"/>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p:spPr>
          <p:txBody>
            <a:bodyPr anchor="ctr">
              <a:spAutoFit/>
            </a:bodyPr>
            <a:lstStyle/>
            <a:p>
              <a:endParaRPr lang="en-US"/>
            </a:p>
          </p:txBody>
        </p:sp>
        <p:sp>
          <p:nvSpPr>
            <p:cNvPr id="1048664" name="Oval 53"/>
            <p:cNvSpPr>
              <a:spLocks noChangeArrowheads="1"/>
            </p:cNvSpPr>
            <p:nvPr/>
          </p:nvSpPr>
          <p:spPr bwMode="gray">
            <a:xfrm>
              <a:off x="891" y="721"/>
              <a:ext cx="1461" cy="1462"/>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p:spPr>
          <p:txBody>
            <a:bodyPr anchor="ctr">
              <a:spAutoFit/>
            </a:bodyPr>
            <a:lstStyle/>
            <a:p>
              <a:endParaRPr lang="en-US"/>
            </a:p>
          </p:txBody>
        </p:sp>
        <p:sp>
          <p:nvSpPr>
            <p:cNvPr id="1048665" name="Oval 54"/>
            <p:cNvSpPr>
              <a:spLocks noChangeArrowheads="1"/>
            </p:cNvSpPr>
            <p:nvPr/>
          </p:nvSpPr>
          <p:spPr bwMode="gray">
            <a:xfrm>
              <a:off x="951" y="807"/>
              <a:ext cx="1317" cy="1316"/>
            </a:xfrm>
            <a:prstGeom prst="ellipse">
              <a:avLst/>
            </a:prstGeom>
            <a:solidFill>
              <a:srgbClr val="000000"/>
            </a:solidFill>
            <a:ln>
              <a:noFill/>
            </a:ln>
            <a:effectLst/>
          </p:spPr>
          <p:txBody>
            <a:bodyPr anchor="ctr">
              <a:spAutoFit/>
            </a:bodyPr>
            <a:lstStyle/>
            <a:p>
              <a:endParaRPr lang="en-US"/>
            </a:p>
          </p:txBody>
        </p:sp>
        <p:sp>
          <p:nvSpPr>
            <p:cNvPr id="1048666" name="Oval 55"/>
            <p:cNvSpPr>
              <a:spLocks noChangeArrowheads="1"/>
            </p:cNvSpPr>
            <p:nvPr/>
          </p:nvSpPr>
          <p:spPr bwMode="gray">
            <a:xfrm>
              <a:off x="972" y="828"/>
              <a:ext cx="1276" cy="1277"/>
            </a:xfrm>
            <a:prstGeom prst="ellipse">
              <a:avLst/>
            </a:prstGeom>
            <a:gradFill rotWithShape="1">
              <a:gsLst>
                <a:gs pos="0">
                  <a:srgbClr val="D6E1E2">
                    <a:gamma/>
                    <a:shade val="46275"/>
                    <a:invGamma/>
                  </a:srgbClr>
                </a:gs>
                <a:gs pos="100000">
                  <a:srgbClr val="D6E1E2"/>
                </a:gs>
              </a:gsLst>
              <a:lin ang="5400000" scaled="1"/>
            </a:gradFill>
            <a:ln>
              <a:noFill/>
            </a:ln>
            <a:effectLst/>
          </p:spPr>
          <p:txBody>
            <a:bodyPr vert="eaVert" wrap="none" anchor="ctr"/>
            <a:lstStyle/>
            <a:p>
              <a:endParaRPr lang="en-US"/>
            </a:p>
          </p:txBody>
        </p:sp>
        <p:sp>
          <p:nvSpPr>
            <p:cNvPr id="1048667" name="Oval 56"/>
            <p:cNvSpPr>
              <a:spLocks noChangeArrowheads="1"/>
            </p:cNvSpPr>
            <p:nvPr/>
          </p:nvSpPr>
          <p:spPr bwMode="gray">
            <a:xfrm>
              <a:off x="988" y="835"/>
              <a:ext cx="1246" cy="1246"/>
            </a:xfrm>
            <a:prstGeom prst="ellipse">
              <a:avLst/>
            </a:prstGeom>
            <a:gradFill rotWithShape="1">
              <a:gsLst>
                <a:gs pos="0">
                  <a:srgbClr val="D6E1E2">
                    <a:alpha val="0"/>
                  </a:srgbClr>
                </a:gs>
                <a:gs pos="100000">
                  <a:srgbClr val="D6E1E2">
                    <a:gamma/>
                    <a:tint val="34902"/>
                    <a:invGamma/>
                  </a:srgbClr>
                </a:gs>
              </a:gsLst>
              <a:lin ang="5400000" scaled="1"/>
            </a:gradFill>
            <a:ln>
              <a:noFill/>
            </a:ln>
            <a:effectLst/>
          </p:spPr>
          <p:txBody>
            <a:bodyPr vert="eaVert" wrap="none" anchor="ctr"/>
            <a:lstStyle/>
            <a:p>
              <a:endParaRPr lang="en-US"/>
            </a:p>
          </p:txBody>
        </p:sp>
        <p:sp>
          <p:nvSpPr>
            <p:cNvPr id="1048668" name="Oval 57"/>
            <p:cNvSpPr>
              <a:spLocks noChangeArrowheads="1"/>
            </p:cNvSpPr>
            <p:nvPr/>
          </p:nvSpPr>
          <p:spPr bwMode="gray">
            <a:xfrm>
              <a:off x="1002" y="847"/>
              <a:ext cx="1184" cy="1164"/>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p:spPr>
          <p:txBody>
            <a:bodyPr vert="eaVert" wrap="none" anchor="ctr"/>
            <a:lstStyle/>
            <a:p>
              <a:endParaRPr lang="en-US"/>
            </a:p>
          </p:txBody>
        </p:sp>
        <p:sp>
          <p:nvSpPr>
            <p:cNvPr id="1048669" name="Oval 58"/>
            <p:cNvSpPr>
              <a:spLocks noChangeArrowheads="1"/>
            </p:cNvSpPr>
            <p:nvPr/>
          </p:nvSpPr>
          <p:spPr bwMode="gray">
            <a:xfrm>
              <a:off x="1071" y="880"/>
              <a:ext cx="1053" cy="945"/>
            </a:xfrm>
            <a:prstGeom prst="ellipse">
              <a:avLst/>
            </a:prstGeom>
            <a:gradFill rotWithShape="1">
              <a:gsLst>
                <a:gs pos="0">
                  <a:srgbClr val="D6E1E2">
                    <a:gamma/>
                    <a:tint val="0"/>
                    <a:invGamma/>
                  </a:srgbClr>
                </a:gs>
                <a:gs pos="100000">
                  <a:srgbClr val="D6E1E2">
                    <a:alpha val="38000"/>
                  </a:srgbClr>
                </a:gs>
              </a:gsLst>
              <a:lin ang="5400000" scaled="1"/>
            </a:gradFill>
            <a:ln>
              <a:noFill/>
            </a:ln>
            <a:effectLst/>
          </p:spPr>
          <p:txBody>
            <a:bodyPr vert="eaVert" wrap="none" anchor="ctr"/>
            <a:lstStyle/>
            <a:p>
              <a:endParaRPr lang="en-US"/>
            </a:p>
          </p:txBody>
        </p:sp>
      </p:grpSp>
      <p:sp>
        <p:nvSpPr>
          <p:cNvPr id="1048670" name="Text Box 98"/>
          <p:cNvSpPr txBox="1">
            <a:spLocks noChangeArrowheads="1"/>
          </p:cNvSpPr>
          <p:nvPr/>
        </p:nvSpPr>
        <p:spPr bwMode="gray">
          <a:xfrm>
            <a:off x="381000" y="3581400"/>
            <a:ext cx="1831975" cy="584775"/>
          </a:xfrm>
          <a:prstGeom prst="rect">
            <a:avLst/>
          </a:prstGeom>
          <a:no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sz="3200" b="1" i="1" dirty="0" smtClean="0">
                <a:solidFill>
                  <a:srgbClr val="000000"/>
                </a:solidFill>
                <a:latin typeface="Times New Roman" panose="02020603050405020304" pitchFamily="18" charset="0"/>
                <a:cs typeface="Times New Roman" panose="02020603050405020304" pitchFamily="18" charset="0"/>
              </a:rPr>
              <a:t>COPD</a:t>
            </a:r>
            <a:endParaRPr lang="en-US" altLang="en-US" sz="3600" b="1" i="1" dirty="0">
              <a:solidFill>
                <a:srgbClr val="000000"/>
              </a:solidFill>
              <a:latin typeface="Times New Roman" panose="02020603050405020304" pitchFamily="18" charset="0"/>
              <a:cs typeface="Times New Roman" panose="02020603050405020304" pitchFamily="18" charset="0"/>
            </a:endParaRPr>
          </a:p>
        </p:txBody>
      </p:sp>
      <p:sp>
        <p:nvSpPr>
          <p:cNvPr id="1048671" name="AutoShape 10"/>
          <p:cNvSpPr>
            <a:spLocks noChangeArrowheads="1"/>
          </p:cNvSpPr>
          <p:nvPr/>
        </p:nvSpPr>
        <p:spPr bwMode="auto">
          <a:xfrm>
            <a:off x="0" y="1676400"/>
            <a:ext cx="6956425" cy="866775"/>
          </a:xfrm>
          <a:prstGeom prst="roundRect">
            <a:avLst>
              <a:gd name="adj" fmla="val 50000"/>
            </a:avLst>
          </a:prstGeom>
          <a:noFill/>
          <a:ln>
            <a:noFill/>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vi-VN" dirty="0" smtClean="0"/>
              <a:t> </a:t>
            </a:r>
            <a:r>
              <a:rPr lang="vi-VN" dirty="0" smtClean="0">
                <a:latin typeface="Times New Roman" panose="02020603050405020304" pitchFamily="18" charset="0"/>
                <a:cs typeface="Times New Roman" panose="02020603050405020304" pitchFamily="18" charset="0"/>
              </a:rPr>
              <a:t>(Theo HƯỚNG DẪN CHẨN ĐOÁN VÀ ĐIỀU TRỊ BỆNH PHỔI TẮC </a:t>
            </a:r>
            <a:endParaRPr lang="en-US"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NGHẼN MẠN TÍNH - Ban hành kèm theo Quyết định số 2866/QĐ-BYT</a:t>
            </a:r>
            <a:endParaRPr lang="en-US"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 ngày 08 tháng 7 năm 2015 của Bộ trưởng Bộ Y tế)</a:t>
            </a:r>
            <a:endParaRPr lang="en-US" altLang="en-US" dirty="0">
              <a:solidFill>
                <a:srgbClr val="000000"/>
              </a:solidFill>
              <a:latin typeface="Times New Roman" panose="02020603050405020304" pitchFamily="18" charset="0"/>
              <a:cs typeface="Times New Roman" panose="02020603050405020304" pitchFamily="18" charset="0"/>
            </a:endParaRPr>
          </a:p>
        </p:txBody>
      </p:sp>
      <p:pic>
        <p:nvPicPr>
          <p:cNvPr id="2097159" name="Picture 61"/>
          <p:cNvPicPr>
            <a:picLocks noChangeAspect="1" noChangeArrowheads="1"/>
          </p:cNvPicPr>
          <p:nvPr/>
        </p:nvPicPr>
        <p:blipFill>
          <a:blip r:embed="rId2"/>
          <a:srcRect/>
          <a:stretch>
            <a:fillRect/>
          </a:stretch>
        </p:blipFill>
        <p:spPr bwMode="auto">
          <a:xfrm>
            <a:off x="109804" y="5181600"/>
            <a:ext cx="2562752" cy="1571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8" name="Text Box 5"/>
          <p:cNvSpPr txBox="1">
            <a:spLocks noChangeArrowheads="1"/>
          </p:cNvSpPr>
          <p:nvPr/>
        </p:nvSpPr>
        <p:spPr bwMode="auto">
          <a:xfrm>
            <a:off x="3048000" y="776287"/>
            <a:ext cx="6096000" cy="461665"/>
          </a:xfrm>
          <a:prstGeom prst="rect">
            <a:avLst/>
          </a:prstGeom>
          <a:noFill/>
          <a:ln>
            <a:noFill/>
          </a:ln>
          <a:effectLst/>
        </p:spPr>
        <p:txBody>
          <a:bodyPr wrap="square">
            <a:spAutoFit/>
          </a:bodyPr>
          <a:lstStyle/>
          <a:p>
            <a:pPr>
              <a:spcBef>
                <a:spcPct val="20000"/>
              </a:spcBef>
              <a:buClr>
                <a:schemeClr val="tx1"/>
              </a:buClr>
              <a:buFont typeface="Wingdings" pitchFamily="2" charset="2"/>
              <a:buNone/>
            </a:pPr>
            <a:r>
              <a:rPr lang="en-US" altLang="en-US" sz="2400" b="1" dirty="0" smtClean="0">
                <a:solidFill>
                  <a:schemeClr val="accent2"/>
                </a:solidFill>
              </a:rPr>
              <a:t>1.2 </a:t>
            </a:r>
            <a:r>
              <a:rPr lang="en-US" altLang="en-US" sz="2400" b="1" dirty="0" err="1" smtClean="0">
                <a:solidFill>
                  <a:schemeClr val="accent2"/>
                </a:solidFill>
              </a:rPr>
              <a:t>Nguyên</a:t>
            </a:r>
            <a:r>
              <a:rPr lang="en-US" altLang="en-US" sz="2400" b="1" dirty="0" smtClean="0">
                <a:solidFill>
                  <a:schemeClr val="accent2"/>
                </a:solidFill>
              </a:rPr>
              <a:t> </a:t>
            </a:r>
            <a:r>
              <a:rPr lang="en-US" altLang="en-US" sz="2400" b="1" dirty="0" err="1" smtClean="0">
                <a:solidFill>
                  <a:schemeClr val="accent2"/>
                </a:solidFill>
              </a:rPr>
              <a:t>nhân</a:t>
            </a:r>
            <a:r>
              <a:rPr lang="en-US" altLang="en-US" sz="2400" b="1" dirty="0" smtClean="0">
                <a:solidFill>
                  <a:schemeClr val="accent2"/>
                </a:solidFill>
              </a:rPr>
              <a:t>, </a:t>
            </a:r>
            <a:r>
              <a:rPr lang="en-US" altLang="en-US" sz="2400" b="1" dirty="0" err="1" smtClean="0">
                <a:solidFill>
                  <a:schemeClr val="accent2"/>
                </a:solidFill>
              </a:rPr>
              <a:t>các</a:t>
            </a:r>
            <a:r>
              <a:rPr lang="en-US" altLang="en-US" sz="2400" b="1" dirty="0" smtClean="0">
                <a:solidFill>
                  <a:schemeClr val="accent2"/>
                </a:solidFill>
              </a:rPr>
              <a:t> </a:t>
            </a:r>
            <a:r>
              <a:rPr lang="en-US" altLang="en-US" sz="2400" b="1" dirty="0" err="1" smtClean="0">
                <a:solidFill>
                  <a:schemeClr val="accent2"/>
                </a:solidFill>
              </a:rPr>
              <a:t>yếu</a:t>
            </a:r>
            <a:r>
              <a:rPr lang="en-US" altLang="en-US" sz="2400" b="1" dirty="0" smtClean="0">
                <a:solidFill>
                  <a:schemeClr val="accent2"/>
                </a:solidFill>
              </a:rPr>
              <a:t> </a:t>
            </a:r>
            <a:r>
              <a:rPr lang="en-US" altLang="en-US" sz="2400" b="1" dirty="0" err="1" smtClean="0">
                <a:solidFill>
                  <a:schemeClr val="accent2"/>
                </a:solidFill>
              </a:rPr>
              <a:t>tố</a:t>
            </a:r>
            <a:r>
              <a:rPr lang="en-US" altLang="en-US" sz="2400" b="1" dirty="0" smtClean="0">
                <a:solidFill>
                  <a:schemeClr val="accent2"/>
                </a:solidFill>
              </a:rPr>
              <a:t> </a:t>
            </a:r>
            <a:r>
              <a:rPr lang="en-US" altLang="en-US" sz="2400" b="1" dirty="0" err="1" smtClean="0">
                <a:solidFill>
                  <a:schemeClr val="accent2"/>
                </a:solidFill>
              </a:rPr>
              <a:t>nguy</a:t>
            </a:r>
            <a:r>
              <a:rPr lang="en-US" altLang="en-US" sz="2400" b="1" dirty="0" smtClean="0">
                <a:solidFill>
                  <a:schemeClr val="accent2"/>
                </a:solidFill>
              </a:rPr>
              <a:t> </a:t>
            </a:r>
            <a:r>
              <a:rPr lang="en-US" altLang="en-US" sz="2400" b="1" dirty="0" err="1" smtClean="0">
                <a:solidFill>
                  <a:schemeClr val="accent2"/>
                </a:solidFill>
              </a:rPr>
              <a:t>cơ</a:t>
            </a:r>
            <a:endParaRPr lang="en-US" altLang="en-US" sz="2400" b="1" dirty="0">
              <a:solidFill>
                <a:schemeClr val="accent2"/>
              </a:solidFill>
            </a:endParaRPr>
          </a:p>
        </p:txBody>
      </p:sp>
      <p:sp>
        <p:nvSpPr>
          <p:cNvPr id="1048679" name="Text Placeholder 2"/>
          <p:cNvSpPr>
            <a:spLocks noGrp="1"/>
          </p:cNvSpPr>
          <p:nvPr>
            <p:ph type="body" sz="half" idx="1"/>
          </p:nvPr>
        </p:nvSpPr>
        <p:spPr>
          <a:xfrm>
            <a:off x="228600" y="1447800"/>
            <a:ext cx="4038600" cy="4765675"/>
          </a:xfrm>
        </p:spPr>
        <p:txBody>
          <a:bodyPr/>
          <a:lstStyle/>
          <a:p>
            <a:r>
              <a:rPr lang="en-US" dirty="0" err="1" smtClean="0"/>
              <a:t>Nguyên</a:t>
            </a:r>
            <a:r>
              <a:rPr lang="en-US" dirty="0" smtClean="0"/>
              <a:t> </a:t>
            </a:r>
            <a:r>
              <a:rPr lang="en-US" dirty="0" err="1" smtClean="0"/>
              <a:t>nhân</a:t>
            </a:r>
            <a:endParaRPr lang="en-US" dirty="0"/>
          </a:p>
        </p:txBody>
      </p:sp>
      <p:sp>
        <p:nvSpPr>
          <p:cNvPr id="1048680" name="TextBox 3"/>
          <p:cNvSpPr txBox="1"/>
          <p:nvPr/>
        </p:nvSpPr>
        <p:spPr>
          <a:xfrm>
            <a:off x="5638800" y="1828086"/>
            <a:ext cx="3352800" cy="4625340"/>
          </a:xfrm>
          <a:prstGeom prst="rect">
            <a:avLst/>
          </a:prstGeom>
          <a:noFill/>
        </p:spPr>
        <p:txBody>
          <a:bodyPr wrap="square" rtlCol="0">
            <a:spAutoFit/>
          </a:bodyPr>
          <a:lstStyle/>
          <a:p>
            <a:r>
              <a:rPr lang="en-US" b="1" i="1" dirty="0" smtClean="0"/>
              <a:t>*</a:t>
            </a:r>
            <a:r>
              <a:rPr lang="en-US" b="1" i="1" dirty="0" err="1" smtClean="0">
                <a:latin typeface="Times New Roman" panose="02020603050405020304" pitchFamily="18" charset="0"/>
                <a:cs typeface="Times New Roman" panose="02020603050405020304" pitchFamily="18" charset="0"/>
              </a:rPr>
              <a:t>Các</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yếu</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tố</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nguy</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cơ</a:t>
            </a:r>
            <a:endParaRPr lang="en-US" b="1" i="1"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Hút thuốc lá, thuốc lào Khoảng 15% số những người hút thuốc có triệu chứng lâm sàng của COPD.</a:t>
            </a:r>
            <a:endParaRPr lang="en-US" dirty="0" smtClean="0">
              <a:latin typeface="Times New Roman" panose="02020603050405020304" pitchFamily="18" charset="0"/>
              <a:cs typeface="Times New Roman" panose="02020603050405020304" pitchFamily="18" charset="0"/>
            </a:endParaRPr>
          </a:p>
          <a:p>
            <a:r>
              <a:rPr lang="en-US" b="1" i="1" dirty="0" smtClean="0">
                <a:latin typeface="Times New Roman" panose="02020603050405020304" pitchFamily="18" charset="0"/>
                <a:cs typeface="Times New Roman" panose="02020603050405020304" pitchFamily="18" charset="0"/>
              </a:rPr>
              <a:t>*</a:t>
            </a:r>
            <a:r>
              <a:rPr lang="vi-VN" b="1" i="1" dirty="0" smtClean="0">
                <a:latin typeface="Times New Roman" panose="02020603050405020304" pitchFamily="18" charset="0"/>
                <a:cs typeface="Times New Roman" panose="02020603050405020304" pitchFamily="18" charset="0"/>
              </a:rPr>
              <a:t>Các yếu tố khác</a:t>
            </a:r>
            <a:r>
              <a:rPr lang="vi-VN"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Yếu tố môi trường: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Ô nhiễm môi trường: tiếp xúc với bụi và hoá chất nghề nghiệp</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ô nhiễm không khí trong và ngoài nhà.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Nhiễm trùng đường hô hấp</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Yếu tố cá thể: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 </a:t>
            </a:r>
            <a:r>
              <a:rPr lang="vi-VN" dirty="0" smtClean="0">
                <a:latin typeface="Times New Roman" panose="02020603050405020304" pitchFamily="18" charset="0"/>
                <a:cs typeface="Times New Roman" panose="02020603050405020304" pitchFamily="18" charset="0"/>
              </a:rPr>
              <a:t>Tăng tính phản ứng của phế quản</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 </a:t>
            </a:r>
            <a:r>
              <a:rPr lang="vi-VN" dirty="0" smtClean="0">
                <a:latin typeface="Times New Roman" panose="02020603050405020304" pitchFamily="18" charset="0"/>
                <a:cs typeface="Times New Roman" panose="02020603050405020304" pitchFamily="18" charset="0"/>
              </a:rPr>
              <a:t>Thiếu alpha1- antitrypsine</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 </a:t>
            </a:r>
            <a:r>
              <a:rPr lang="vi-VN" dirty="0" smtClean="0">
                <a:latin typeface="Times New Roman" panose="02020603050405020304" pitchFamily="18" charset="0"/>
                <a:cs typeface="Times New Roman" panose="02020603050405020304" pitchFamily="18" charset="0"/>
              </a:rPr>
              <a:t>Tuổi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cao</a:t>
            </a:r>
            <a:endParaRPr lang="en-US" dirty="0">
              <a:latin typeface="Times New Roman" panose="02020603050405020304" pitchFamily="18" charset="0"/>
              <a:cs typeface="Times New Roman" panose="02020603050405020304" pitchFamily="18" charset="0"/>
            </a:endParaRPr>
          </a:p>
        </p:txBody>
      </p:sp>
      <p:pic>
        <p:nvPicPr>
          <p:cNvPr id="2097160" name="Picture 2"/>
          <p:cNvPicPr>
            <a:picLocks noChangeAspect="1" noChangeArrowheads="1"/>
          </p:cNvPicPr>
          <p:nvPr/>
        </p:nvPicPr>
        <p:blipFill>
          <a:blip r:embed="rId2"/>
          <a:srcRect/>
          <a:stretch>
            <a:fillRect/>
          </a:stretch>
        </p:blipFill>
        <p:spPr bwMode="auto">
          <a:xfrm>
            <a:off x="457200" y="1981199"/>
            <a:ext cx="4343400" cy="4772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1" name="Rectangle 29"/>
          <p:cNvSpPr>
            <a:spLocks noGrp="1" noChangeArrowheads="1"/>
          </p:cNvSpPr>
          <p:nvPr>
            <p:ph type="title"/>
          </p:nvPr>
        </p:nvSpPr>
        <p:spPr>
          <a:xfrm>
            <a:off x="2897064" y="152400"/>
            <a:ext cx="7254003" cy="533400"/>
          </a:xfrm>
        </p:spPr>
        <p:txBody>
          <a:bodyPr/>
          <a:lstStyle/>
          <a:p>
            <a:pPr algn="l"/>
            <a:r>
              <a:rPr lang="en-US" altLang="en-US" dirty="0" smtClean="0">
                <a:latin typeface="Times New Roman" panose="02020603050405020304" pitchFamily="18" charset="0"/>
                <a:cs typeface="Times New Roman" panose="02020603050405020304" pitchFamily="18" charset="0"/>
              </a:rPr>
              <a:t>2. </a:t>
            </a:r>
            <a:r>
              <a:rPr lang="en-US" altLang="en-US" dirty="0" err="1" smtClean="0">
                <a:latin typeface="Times New Roman" panose="02020603050405020304" pitchFamily="18" charset="0"/>
                <a:cs typeface="Times New Roman" panose="02020603050405020304" pitchFamily="18" charset="0"/>
              </a:rPr>
              <a:t>Cơ</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chế</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bệnh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sinh</a:t>
            </a:r>
            <a:r>
              <a:rPr lang="en-US" altLang="en-US" dirty="0" smtClean="0">
                <a:latin typeface="Times New Roman" panose="02020603050405020304" pitchFamily="18" charset="0"/>
                <a:cs typeface="Times New Roman" panose="02020603050405020304" pitchFamily="18" charset="0"/>
              </a:rPr>
              <a:t> &amp; </a:t>
            </a:r>
            <a:r>
              <a:rPr lang="en-US" altLang="en-US" dirty="0" err="1" smtClean="0">
                <a:latin typeface="Times New Roman" panose="02020603050405020304" pitchFamily="18" charset="0"/>
                <a:cs typeface="Times New Roman" panose="02020603050405020304" pitchFamily="18" charset="0"/>
              </a:rPr>
              <a:t>sinh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lý</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bệnh</a:t>
            </a:r>
            <a:endParaRPr lang="en-US" altLang="en-US" dirty="0">
              <a:latin typeface="Times New Roman" panose="02020603050405020304" pitchFamily="18" charset="0"/>
              <a:cs typeface="Times New Roman" panose="02020603050405020304" pitchFamily="18" charset="0"/>
            </a:endParaRPr>
          </a:p>
        </p:txBody>
      </p:sp>
      <p:sp>
        <p:nvSpPr>
          <p:cNvPr id="1048682" name="Text Box 30"/>
          <p:cNvSpPr txBox="1">
            <a:spLocks noChangeArrowheads="1"/>
          </p:cNvSpPr>
          <p:nvPr/>
        </p:nvSpPr>
        <p:spPr bwMode="auto">
          <a:xfrm>
            <a:off x="3160984" y="856517"/>
            <a:ext cx="4724400" cy="447040"/>
          </a:xfrm>
          <a:prstGeom prst="rect">
            <a:avLst/>
          </a:prstGeom>
          <a:noFill/>
          <a:ln>
            <a:noFill/>
          </a:ln>
          <a:effectLst/>
        </p:spPr>
        <p:txBody>
          <a:bodyPr>
            <a:spAutoFit/>
          </a:bodyPr>
          <a:lstStyle/>
          <a:p>
            <a:pPr>
              <a:spcBef>
                <a:spcPct val="20000"/>
              </a:spcBef>
              <a:buClr>
                <a:schemeClr val="tx1"/>
              </a:buClr>
              <a:buFont typeface="Wingdings" pitchFamily="2" charset="2"/>
              <a:buNone/>
            </a:pPr>
            <a:r>
              <a:rPr lang="en-US" altLang="en-US" sz="2400" b="1" dirty="0" smtClean="0">
                <a:solidFill>
                  <a:schemeClr val="accent2"/>
                </a:solidFill>
              </a:rPr>
              <a:t>2.1 </a:t>
            </a:r>
            <a:r>
              <a:rPr lang="en-US" altLang="en-US" sz="2400" b="1" dirty="0" err="1" smtClean="0">
                <a:solidFill>
                  <a:schemeClr val="accent2"/>
                </a:solidFill>
              </a:rPr>
              <a:t>Cơ</a:t>
            </a:r>
            <a:r>
              <a:rPr lang="en-US" altLang="en-US" sz="2400" b="1" dirty="0" smtClean="0">
                <a:solidFill>
                  <a:schemeClr val="accent2"/>
                </a:solidFill>
              </a:rPr>
              <a:t> </a:t>
            </a:r>
            <a:r>
              <a:rPr lang="en-US" altLang="en-US" sz="2400" b="1" dirty="0" err="1" smtClean="0">
                <a:solidFill>
                  <a:schemeClr val="accent2"/>
                </a:solidFill>
              </a:rPr>
              <a:t>chế</a:t>
            </a:r>
            <a:r>
              <a:rPr lang="en-US" altLang="en-US" sz="2400" b="1" dirty="0" smtClean="0">
                <a:solidFill>
                  <a:schemeClr val="accent2"/>
                </a:solidFill>
              </a:rPr>
              <a:t> </a:t>
            </a:r>
            <a:r>
              <a:rPr lang="en-US" altLang="en-US" sz="2400" b="1" dirty="0" err="1" smtClean="0">
                <a:solidFill>
                  <a:schemeClr val="accent2"/>
                </a:solidFill>
              </a:rPr>
              <a:t>bệnh</a:t>
            </a:r>
            <a:r>
              <a:rPr lang="en-US" altLang="en-US" sz="2400" b="1" dirty="0" smtClean="0">
                <a:solidFill>
                  <a:schemeClr val="accent2"/>
                </a:solidFill>
              </a:rPr>
              <a:t> </a:t>
            </a:r>
            <a:r>
              <a:rPr lang="en-US" altLang="en-US" sz="2400" b="1" dirty="0" err="1" smtClean="0">
                <a:solidFill>
                  <a:schemeClr val="accent2"/>
                </a:solidFill>
              </a:rPr>
              <a:t>sinh</a:t>
            </a:r>
            <a:endParaRPr lang="en-US" altLang="en-US" sz="2400" b="1" dirty="0">
              <a:solidFill>
                <a:schemeClr val="accent2"/>
              </a:solidFill>
            </a:endParaRPr>
          </a:p>
        </p:txBody>
      </p:sp>
      <p:sp>
        <p:nvSpPr>
          <p:cNvPr id="1048683" name="AutoShape 3"/>
          <p:cNvSpPr>
            <a:spLocks noChangeArrowheads="1"/>
          </p:cNvSpPr>
          <p:nvPr/>
        </p:nvSpPr>
        <p:spPr bwMode="gray">
          <a:xfrm>
            <a:off x="2836863" y="3860800"/>
            <a:ext cx="6239145" cy="846872"/>
          </a:xfrm>
          <a:prstGeom prst="roundRect">
            <a:avLst>
              <a:gd name="adj" fmla="val 11505"/>
            </a:avLst>
          </a:prstGeom>
          <a:solidFill>
            <a:srgbClr val="009999">
              <a:alpha val="50195"/>
            </a:srgbClr>
          </a:solidFill>
          <a:ln>
            <a:noFill/>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p>
        </p:txBody>
      </p:sp>
      <p:grpSp>
        <p:nvGrpSpPr>
          <p:cNvPr id="40" name="Group 4"/>
          <p:cNvGrpSpPr/>
          <p:nvPr/>
        </p:nvGrpSpPr>
        <p:grpSpPr bwMode="auto">
          <a:xfrm>
            <a:off x="304802" y="3860800"/>
            <a:ext cx="3044824" cy="863600"/>
            <a:chOff x="370" y="2169"/>
            <a:chExt cx="1790" cy="433"/>
          </a:xfrm>
        </p:grpSpPr>
        <p:sp>
          <p:nvSpPr>
            <p:cNvPr id="1048684" name="AutoShape 5"/>
            <p:cNvSpPr>
              <a:spLocks noChangeArrowheads="1"/>
            </p:cNvSpPr>
            <p:nvPr/>
          </p:nvSpPr>
          <p:spPr bwMode="gray">
            <a:xfrm>
              <a:off x="1917" y="2249"/>
              <a:ext cx="243" cy="240"/>
            </a:xfrm>
            <a:prstGeom prst="rightArrow">
              <a:avLst>
                <a:gd name="adj1" fmla="val 50000"/>
                <a:gd name="adj2" fmla="val 59422"/>
              </a:avLst>
            </a:prstGeom>
            <a:solidFill>
              <a:srgbClr val="F8F8F8"/>
            </a:solidFill>
            <a:ln w="9525">
              <a:noFill/>
              <a:miter lim="800000"/>
              <a:headEnd/>
              <a:tailEnd/>
            </a:ln>
            <a:effectLst>
              <a:outerShdw dist="71842" dir="2700000" algn="ctr" rotWithShape="0">
                <a:srgbClr val="010101">
                  <a:alpha val="50000"/>
                </a:srgbClr>
              </a:outerShdw>
            </a:effectLst>
          </p:spPr>
          <p:txBody>
            <a:bodyPr wrap="none" anchor="ctr"/>
            <a:lstStyle/>
            <a:p>
              <a:pPr algn="ctr"/>
              <a:endParaRPr lang="en-US">
                <a:cs typeface="+mn-cs"/>
              </a:endParaRPr>
            </a:p>
          </p:txBody>
        </p:sp>
        <p:sp>
          <p:nvSpPr>
            <p:cNvPr id="1048685" name="Freeform 6"/>
            <p:cNvSpPr/>
            <p:nvPr/>
          </p:nvSpPr>
          <p:spPr bwMode="gray">
            <a:xfrm>
              <a:off x="370" y="2169"/>
              <a:ext cx="1549" cy="433"/>
            </a:xfrm>
            <a:custGeom>
              <a:avLst/>
              <a:gdLst/>
              <a:ahLst/>
              <a:cxnLst>
                <a:cxn ang="0">
                  <a:pos x="83" y="0"/>
                </a:cxn>
                <a:cxn ang="0">
                  <a:pos x="1069" y="0"/>
                </a:cxn>
                <a:cxn ang="0">
                  <a:pos x="1069" y="198"/>
                </a:cxn>
                <a:cxn ang="0">
                  <a:pos x="1055" y="270"/>
                </a:cxn>
                <a:cxn ang="0">
                  <a:pos x="987" y="302"/>
                </a:cxn>
                <a:cxn ang="0">
                  <a:pos x="0" y="307"/>
                </a:cxn>
                <a:cxn ang="0">
                  <a:pos x="0" y="89"/>
                </a:cxn>
                <a:cxn ang="0">
                  <a:pos x="21" y="18"/>
                </a:cxn>
                <a:cxn ang="0">
                  <a:pos x="83" y="0"/>
                </a:cxn>
              </a:cxnLst>
              <a:rect l="0" t="0" r="r" b="b"/>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rgbClr val="009999">
                    <a:gamma/>
                    <a:shade val="63529"/>
                    <a:invGamma/>
                  </a:srgbClr>
                </a:gs>
                <a:gs pos="50000">
                  <a:srgbClr val="009999"/>
                </a:gs>
                <a:gs pos="100000">
                  <a:srgbClr val="009999">
                    <a:gamma/>
                    <a:shade val="63529"/>
                    <a:invGamma/>
                  </a:srgbClr>
                </a:gs>
              </a:gsLst>
              <a:lin ang="5400000" scaled="1"/>
            </a:gradFill>
            <a:ln w="28575" cap="flat" cmpd="sng">
              <a:solidFill>
                <a:srgbClr val="FFFFFF"/>
              </a:solidFill>
              <a:prstDash val="solid"/>
              <a:round/>
              <a:headEnd/>
              <a:tailEnd/>
            </a:ln>
            <a:effectLst>
              <a:outerShdw dist="71842" dir="2700000" algn="ctr" rotWithShape="0">
                <a:srgbClr val="000000">
                  <a:alpha val="50000"/>
                </a:srgbClr>
              </a:outerShdw>
            </a:effectLst>
          </p:spPr>
          <p:txBody>
            <a:bodyPr wrap="none" anchor="ctr"/>
            <a:lstStyle/>
            <a:p>
              <a:pPr algn="ctr"/>
              <a:endParaRPr lang="en-US">
                <a:cs typeface="+mn-cs"/>
              </a:endParaRPr>
            </a:p>
          </p:txBody>
        </p:sp>
      </p:grpSp>
      <p:sp>
        <p:nvSpPr>
          <p:cNvPr id="1048686" name="AutoShape 7"/>
          <p:cNvSpPr>
            <a:spLocks noChangeArrowheads="1"/>
          </p:cNvSpPr>
          <p:nvPr/>
        </p:nvSpPr>
        <p:spPr bwMode="gray">
          <a:xfrm>
            <a:off x="2776538" y="4927600"/>
            <a:ext cx="6299470" cy="1549400"/>
          </a:xfrm>
          <a:prstGeom prst="roundRect">
            <a:avLst>
              <a:gd name="adj" fmla="val 11505"/>
            </a:avLst>
          </a:prstGeom>
          <a:solidFill>
            <a:schemeClr val="accent1">
              <a:alpha val="50000"/>
            </a:schemeClr>
          </a:solidFill>
          <a:ln>
            <a:noFill/>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p>
        </p:txBody>
      </p:sp>
      <p:grpSp>
        <p:nvGrpSpPr>
          <p:cNvPr id="41" name="Group 8"/>
          <p:cNvGrpSpPr/>
          <p:nvPr/>
        </p:nvGrpSpPr>
        <p:grpSpPr bwMode="auto">
          <a:xfrm>
            <a:off x="304800" y="4940300"/>
            <a:ext cx="3048000" cy="1460500"/>
            <a:chOff x="370" y="2169"/>
            <a:chExt cx="1790" cy="433"/>
          </a:xfrm>
        </p:grpSpPr>
        <p:sp>
          <p:nvSpPr>
            <p:cNvPr id="1048687" name="AutoShape 9"/>
            <p:cNvSpPr>
              <a:spLocks noChangeArrowheads="1"/>
            </p:cNvSpPr>
            <p:nvPr/>
          </p:nvSpPr>
          <p:spPr bwMode="gray">
            <a:xfrm>
              <a:off x="1917" y="2249"/>
              <a:ext cx="243" cy="240"/>
            </a:xfrm>
            <a:prstGeom prst="rightArrow">
              <a:avLst>
                <a:gd name="adj1" fmla="val 50000"/>
                <a:gd name="adj2" fmla="val 59422"/>
              </a:avLst>
            </a:prstGeom>
            <a:solidFill>
              <a:srgbClr val="F8F8F8"/>
            </a:solidFill>
            <a:ln w="9525">
              <a:noFill/>
              <a:miter lim="800000"/>
              <a:headEnd/>
              <a:tailEnd/>
            </a:ln>
            <a:effectLst>
              <a:outerShdw dist="71842" dir="2700000" algn="ctr" rotWithShape="0">
                <a:srgbClr val="010101">
                  <a:alpha val="50000"/>
                </a:srgbClr>
              </a:outerShdw>
            </a:effectLst>
          </p:spPr>
          <p:txBody>
            <a:bodyPr wrap="none" anchor="ctr"/>
            <a:lstStyle/>
            <a:p>
              <a:pPr algn="ctr"/>
              <a:endParaRPr lang="en-US">
                <a:cs typeface="+mn-cs"/>
              </a:endParaRPr>
            </a:p>
          </p:txBody>
        </p:sp>
        <p:sp>
          <p:nvSpPr>
            <p:cNvPr id="1048688" name="Freeform 10"/>
            <p:cNvSpPr/>
            <p:nvPr/>
          </p:nvSpPr>
          <p:spPr bwMode="gray">
            <a:xfrm>
              <a:off x="370" y="2169"/>
              <a:ext cx="1549" cy="433"/>
            </a:xfrm>
            <a:custGeom>
              <a:avLst/>
              <a:gdLst>
                <a:gd name="T0" fmla="*/ 83 w 1071"/>
                <a:gd name="T1" fmla="*/ 0 h 307"/>
                <a:gd name="T2" fmla="*/ 1069 w 1071"/>
                <a:gd name="T3" fmla="*/ 0 h 307"/>
                <a:gd name="T4" fmla="*/ 1069 w 1071"/>
                <a:gd name="T5" fmla="*/ 198 h 307"/>
                <a:gd name="T6" fmla="*/ 1055 w 1071"/>
                <a:gd name="T7" fmla="*/ 270 h 307"/>
                <a:gd name="T8" fmla="*/ 987 w 1071"/>
                <a:gd name="T9" fmla="*/ 302 h 307"/>
                <a:gd name="T10" fmla="*/ 0 w 1071"/>
                <a:gd name="T11" fmla="*/ 307 h 307"/>
                <a:gd name="T12" fmla="*/ 0 w 1071"/>
                <a:gd name="T13" fmla="*/ 89 h 307"/>
                <a:gd name="T14" fmla="*/ 21 w 1071"/>
                <a:gd name="T15" fmla="*/ 18 h 307"/>
                <a:gd name="T16" fmla="*/ 83 w 1071"/>
                <a:gd name="T17" fmla="*/ 0 h 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1"/>
                <a:gd name="T28" fmla="*/ 0 h 307"/>
                <a:gd name="T29" fmla="*/ 1071 w 1071"/>
                <a:gd name="T30" fmla="*/ 307 h 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rgbClr val="FFFFFF"/>
              </a:solidFill>
              <a:round/>
              <a:headEnd/>
              <a:tailEnd/>
            </a:ln>
            <a:effectLst>
              <a:outerShdw dist="71842" dir="2700000" algn="ctr" rotWithShape="0">
                <a:srgbClr val="000000">
                  <a:alpha val="50000"/>
                </a:srgbClr>
              </a:outerShdw>
            </a:effectLst>
          </p:spPr>
          <p:txBody>
            <a:bodyPr wrap="none" anchor="ctr"/>
            <a:lstStyle/>
            <a:p>
              <a:pPr algn="ctr"/>
              <a:endParaRPr lang="en-US">
                <a:cs typeface="+mn-cs"/>
              </a:endParaRPr>
            </a:p>
          </p:txBody>
        </p:sp>
      </p:grpSp>
      <p:sp>
        <p:nvSpPr>
          <p:cNvPr id="1048689" name="AutoShape 11"/>
          <p:cNvSpPr>
            <a:spLocks noChangeArrowheads="1"/>
          </p:cNvSpPr>
          <p:nvPr/>
        </p:nvSpPr>
        <p:spPr bwMode="gray">
          <a:xfrm>
            <a:off x="2838449" y="1768475"/>
            <a:ext cx="6237559" cy="687388"/>
          </a:xfrm>
          <a:prstGeom prst="roundRect">
            <a:avLst>
              <a:gd name="adj" fmla="val 11505"/>
            </a:avLst>
          </a:prstGeom>
          <a:solidFill>
            <a:schemeClr val="accent2">
              <a:alpha val="50000"/>
            </a:schemeClr>
          </a:solidFill>
          <a:ln>
            <a:noFill/>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p>
        </p:txBody>
      </p:sp>
      <p:grpSp>
        <p:nvGrpSpPr>
          <p:cNvPr id="42" name="Group 12"/>
          <p:cNvGrpSpPr/>
          <p:nvPr/>
        </p:nvGrpSpPr>
        <p:grpSpPr bwMode="auto">
          <a:xfrm>
            <a:off x="304800" y="1752600"/>
            <a:ext cx="3063875" cy="687388"/>
            <a:chOff x="378" y="1065"/>
            <a:chExt cx="1785" cy="433"/>
          </a:xfrm>
        </p:grpSpPr>
        <p:sp>
          <p:nvSpPr>
            <p:cNvPr id="1048690" name="AutoShape 13"/>
            <p:cNvSpPr>
              <a:spLocks noChangeArrowheads="1"/>
            </p:cNvSpPr>
            <p:nvPr/>
          </p:nvSpPr>
          <p:spPr bwMode="gray">
            <a:xfrm>
              <a:off x="1921" y="1152"/>
              <a:ext cx="242" cy="240"/>
            </a:xfrm>
            <a:prstGeom prst="rightArrow">
              <a:avLst>
                <a:gd name="adj1" fmla="val 50000"/>
                <a:gd name="adj2" fmla="val 59422"/>
              </a:avLst>
            </a:prstGeom>
            <a:solidFill>
              <a:srgbClr val="F8F8F8"/>
            </a:solidFill>
            <a:ln w="9525">
              <a:noFill/>
              <a:miter lim="800000"/>
              <a:headEnd/>
              <a:tailEnd/>
            </a:ln>
            <a:effectLst>
              <a:outerShdw dist="71842" dir="2700000" algn="ctr" rotWithShape="0">
                <a:srgbClr val="010101">
                  <a:alpha val="50000"/>
                </a:srgbClr>
              </a:outerShdw>
            </a:effectLst>
          </p:spPr>
          <p:txBody>
            <a:bodyPr wrap="none" anchor="ctr"/>
            <a:lstStyle/>
            <a:p>
              <a:pPr algn="ctr"/>
              <a:endParaRPr lang="en-US">
                <a:cs typeface="+mn-cs"/>
              </a:endParaRPr>
            </a:p>
          </p:txBody>
        </p:sp>
        <p:sp>
          <p:nvSpPr>
            <p:cNvPr id="1048691" name="Freeform 14"/>
            <p:cNvSpPr/>
            <p:nvPr/>
          </p:nvSpPr>
          <p:spPr bwMode="gray">
            <a:xfrm>
              <a:off x="378" y="1065"/>
              <a:ext cx="1549" cy="433"/>
            </a:xfrm>
            <a:custGeom>
              <a:avLst/>
              <a:gdLst>
                <a:gd name="T0" fmla="*/ 83 w 1071"/>
                <a:gd name="T1" fmla="*/ 0 h 307"/>
                <a:gd name="T2" fmla="*/ 1069 w 1071"/>
                <a:gd name="T3" fmla="*/ 0 h 307"/>
                <a:gd name="T4" fmla="*/ 1069 w 1071"/>
                <a:gd name="T5" fmla="*/ 198 h 307"/>
                <a:gd name="T6" fmla="*/ 1055 w 1071"/>
                <a:gd name="T7" fmla="*/ 270 h 307"/>
                <a:gd name="T8" fmla="*/ 987 w 1071"/>
                <a:gd name="T9" fmla="*/ 302 h 307"/>
                <a:gd name="T10" fmla="*/ 0 w 1071"/>
                <a:gd name="T11" fmla="*/ 307 h 307"/>
                <a:gd name="T12" fmla="*/ 0 w 1071"/>
                <a:gd name="T13" fmla="*/ 89 h 307"/>
                <a:gd name="T14" fmla="*/ 21 w 1071"/>
                <a:gd name="T15" fmla="*/ 18 h 307"/>
                <a:gd name="T16" fmla="*/ 83 w 1071"/>
                <a:gd name="T17" fmla="*/ 0 h 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1"/>
                <a:gd name="T28" fmla="*/ 0 h 307"/>
                <a:gd name="T29" fmla="*/ 1071 w 1071"/>
                <a:gd name="T30" fmla="*/ 307 h 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chemeClr val="accent2">
                    <a:gamma/>
                    <a:shade val="66275"/>
                    <a:invGamma/>
                  </a:schemeClr>
                </a:gs>
                <a:gs pos="50000">
                  <a:schemeClr val="accent2"/>
                </a:gs>
                <a:gs pos="100000">
                  <a:schemeClr val="accent2">
                    <a:gamma/>
                    <a:shade val="66275"/>
                    <a:invGamma/>
                  </a:schemeClr>
                </a:gs>
              </a:gsLst>
              <a:lin ang="5400000" scaled="1"/>
            </a:gradFill>
            <a:ln w="28575">
              <a:solidFill>
                <a:srgbClr val="FFFFFF"/>
              </a:solidFill>
              <a:round/>
              <a:headEnd/>
              <a:tailEnd/>
            </a:ln>
            <a:effectLst>
              <a:outerShdw dist="71842" dir="2700000" algn="ctr" rotWithShape="0">
                <a:srgbClr val="000000">
                  <a:alpha val="50000"/>
                </a:srgbClr>
              </a:outerShdw>
            </a:effectLst>
          </p:spPr>
          <p:txBody>
            <a:bodyPr wrap="none" anchor="ctr"/>
            <a:lstStyle/>
            <a:p>
              <a:pPr algn="ctr"/>
              <a:endParaRPr lang="en-US">
                <a:cs typeface="+mn-cs"/>
              </a:endParaRPr>
            </a:p>
          </p:txBody>
        </p:sp>
      </p:grpSp>
      <p:sp>
        <p:nvSpPr>
          <p:cNvPr id="1048692" name="AutoShape 19"/>
          <p:cNvSpPr>
            <a:spLocks noChangeArrowheads="1"/>
          </p:cNvSpPr>
          <p:nvPr/>
        </p:nvSpPr>
        <p:spPr bwMode="gray">
          <a:xfrm>
            <a:off x="2803525" y="2801938"/>
            <a:ext cx="6272483" cy="687387"/>
          </a:xfrm>
          <a:prstGeom prst="roundRect">
            <a:avLst>
              <a:gd name="adj" fmla="val 11505"/>
            </a:avLst>
          </a:prstGeom>
          <a:solidFill>
            <a:srgbClr val="CC3399">
              <a:alpha val="50195"/>
            </a:srgbClr>
          </a:solidFill>
          <a:ln>
            <a:noFill/>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p>
        </p:txBody>
      </p:sp>
      <p:grpSp>
        <p:nvGrpSpPr>
          <p:cNvPr id="43" name="Group 20"/>
          <p:cNvGrpSpPr/>
          <p:nvPr/>
        </p:nvGrpSpPr>
        <p:grpSpPr bwMode="auto">
          <a:xfrm>
            <a:off x="304801" y="2794000"/>
            <a:ext cx="3035300" cy="687388"/>
            <a:chOff x="370" y="2169"/>
            <a:chExt cx="1790" cy="433"/>
          </a:xfrm>
        </p:grpSpPr>
        <p:sp>
          <p:nvSpPr>
            <p:cNvPr id="1048693" name="AutoShape 21"/>
            <p:cNvSpPr>
              <a:spLocks noChangeArrowheads="1"/>
            </p:cNvSpPr>
            <p:nvPr/>
          </p:nvSpPr>
          <p:spPr bwMode="gray">
            <a:xfrm>
              <a:off x="1917" y="2249"/>
              <a:ext cx="243" cy="240"/>
            </a:xfrm>
            <a:prstGeom prst="rightArrow">
              <a:avLst>
                <a:gd name="adj1" fmla="val 50000"/>
                <a:gd name="adj2" fmla="val 59422"/>
              </a:avLst>
            </a:prstGeom>
            <a:solidFill>
              <a:srgbClr val="F8F8F8"/>
            </a:solidFill>
            <a:ln w="9525">
              <a:noFill/>
              <a:miter lim="800000"/>
              <a:headEnd/>
              <a:tailEnd/>
            </a:ln>
            <a:effectLst>
              <a:outerShdw dist="71842" dir="2700000" algn="ctr" rotWithShape="0">
                <a:srgbClr val="010101">
                  <a:alpha val="50000"/>
                </a:srgbClr>
              </a:outerShdw>
            </a:effectLst>
          </p:spPr>
          <p:txBody>
            <a:bodyPr wrap="none" anchor="ctr"/>
            <a:lstStyle/>
            <a:p>
              <a:pPr algn="ctr"/>
              <a:endParaRPr lang="en-US">
                <a:cs typeface="+mn-cs"/>
              </a:endParaRPr>
            </a:p>
          </p:txBody>
        </p:sp>
        <p:sp>
          <p:nvSpPr>
            <p:cNvPr id="1048694" name="Freeform 22"/>
            <p:cNvSpPr/>
            <p:nvPr/>
          </p:nvSpPr>
          <p:spPr bwMode="gray">
            <a:xfrm>
              <a:off x="370" y="2169"/>
              <a:ext cx="1549" cy="433"/>
            </a:xfrm>
            <a:custGeom>
              <a:avLst/>
              <a:gdLst/>
              <a:ahLst/>
              <a:cxnLst>
                <a:cxn ang="0">
                  <a:pos x="83" y="0"/>
                </a:cxn>
                <a:cxn ang="0">
                  <a:pos x="1069" y="0"/>
                </a:cxn>
                <a:cxn ang="0">
                  <a:pos x="1069" y="198"/>
                </a:cxn>
                <a:cxn ang="0">
                  <a:pos x="1055" y="270"/>
                </a:cxn>
                <a:cxn ang="0">
                  <a:pos x="987" y="302"/>
                </a:cxn>
                <a:cxn ang="0">
                  <a:pos x="0" y="307"/>
                </a:cxn>
                <a:cxn ang="0">
                  <a:pos x="0" y="89"/>
                </a:cxn>
                <a:cxn ang="0">
                  <a:pos x="21" y="18"/>
                </a:cxn>
                <a:cxn ang="0">
                  <a:pos x="83" y="0"/>
                </a:cxn>
              </a:cxnLst>
              <a:rect l="0" t="0" r="r" b="b"/>
              <a:pathLst>
                <a:path w="1071" h="307">
                  <a:moveTo>
                    <a:pt x="83" y="0"/>
                  </a:moveTo>
                  <a:lnTo>
                    <a:pt x="1069" y="0"/>
                  </a:lnTo>
                  <a:cubicBezTo>
                    <a:pt x="1069" y="0"/>
                    <a:pt x="1069" y="99"/>
                    <a:pt x="1069" y="198"/>
                  </a:cubicBezTo>
                  <a:cubicBezTo>
                    <a:pt x="1069" y="198"/>
                    <a:pt x="1071" y="248"/>
                    <a:pt x="1055" y="270"/>
                  </a:cubicBezTo>
                  <a:cubicBezTo>
                    <a:pt x="1043" y="288"/>
                    <a:pt x="1019" y="302"/>
                    <a:pt x="987" y="302"/>
                  </a:cubicBezTo>
                  <a:cubicBezTo>
                    <a:pt x="488" y="303"/>
                    <a:pt x="0" y="307"/>
                    <a:pt x="0" y="307"/>
                  </a:cubicBezTo>
                  <a:lnTo>
                    <a:pt x="0" y="89"/>
                  </a:lnTo>
                  <a:cubicBezTo>
                    <a:pt x="3" y="41"/>
                    <a:pt x="7" y="33"/>
                    <a:pt x="21" y="18"/>
                  </a:cubicBezTo>
                  <a:cubicBezTo>
                    <a:pt x="35" y="3"/>
                    <a:pt x="66" y="1"/>
                    <a:pt x="83" y="0"/>
                  </a:cubicBezTo>
                  <a:close/>
                </a:path>
              </a:pathLst>
            </a:custGeom>
            <a:gradFill rotWithShape="1">
              <a:gsLst>
                <a:gs pos="0">
                  <a:srgbClr val="CC3399">
                    <a:gamma/>
                    <a:shade val="63529"/>
                    <a:invGamma/>
                  </a:srgbClr>
                </a:gs>
                <a:gs pos="50000">
                  <a:srgbClr val="CC3399"/>
                </a:gs>
                <a:gs pos="100000">
                  <a:srgbClr val="CC3399">
                    <a:gamma/>
                    <a:shade val="63529"/>
                    <a:invGamma/>
                  </a:srgbClr>
                </a:gs>
              </a:gsLst>
              <a:lin ang="5400000" scaled="1"/>
            </a:gradFill>
            <a:ln w="28575" cap="flat" cmpd="sng">
              <a:solidFill>
                <a:srgbClr val="FFFFFF"/>
              </a:solidFill>
              <a:prstDash val="solid"/>
              <a:round/>
              <a:headEnd/>
              <a:tailEnd/>
            </a:ln>
            <a:effectLst>
              <a:outerShdw dist="71842" dir="2700000" algn="ctr" rotWithShape="0">
                <a:srgbClr val="000000">
                  <a:alpha val="50000"/>
                </a:srgbClr>
              </a:outerShdw>
            </a:effectLst>
          </p:spPr>
          <p:txBody>
            <a:bodyPr wrap="none" anchor="ctr"/>
            <a:lstStyle/>
            <a:p>
              <a:pPr algn="ctr"/>
              <a:endParaRPr lang="en-US">
                <a:cs typeface="+mn-cs"/>
              </a:endParaRPr>
            </a:p>
          </p:txBody>
        </p:sp>
      </p:grpSp>
      <p:sp>
        <p:nvSpPr>
          <p:cNvPr id="1048695" name="Rectangle 26"/>
          <p:cNvSpPr>
            <a:spLocks noChangeArrowheads="1"/>
          </p:cNvSpPr>
          <p:nvPr/>
        </p:nvSpPr>
        <p:spPr bwMode="gray">
          <a:xfrm>
            <a:off x="152400" y="1752600"/>
            <a:ext cx="2971799" cy="707886"/>
          </a:xfrm>
          <a:prstGeom prst="rect">
            <a:avLst/>
          </a:prstGeom>
          <a:noFill/>
          <a:ln w="9525" algn="ctr">
            <a:noFill/>
            <a:miter lim="800000"/>
            <a:headEnd/>
            <a:tailEnd/>
          </a:ln>
          <a:effectLst/>
        </p:spPr>
        <p:txBody>
          <a:bodyPr wrap="square">
            <a:spAutoFit/>
          </a:bodyPr>
          <a:lstStyle/>
          <a:p>
            <a:pPr algn="ctr" eaLnBrk="0" hangingPunct="0"/>
            <a:r>
              <a:rPr lang="vi-VN" sz="2000" dirty="0" smtClean="0"/>
              <a:t>Phản </a:t>
            </a:r>
            <a:r>
              <a:rPr lang="vi-VN" sz="2000" dirty="0"/>
              <a:t>ứng viêm được khuếch đại:</a:t>
            </a:r>
            <a:endParaRPr lang="en-US" sz="2000" dirty="0">
              <a:solidFill>
                <a:srgbClr val="FEFEFE"/>
              </a:solidFill>
              <a:effectLst>
                <a:outerShdw blurRad="38100" dist="38100" dir="2700000" algn="tl">
                  <a:srgbClr val="000000"/>
                </a:outerShdw>
              </a:effectLst>
              <a:cs typeface="+mn-cs"/>
            </a:endParaRPr>
          </a:p>
        </p:txBody>
      </p:sp>
      <p:sp>
        <p:nvSpPr>
          <p:cNvPr id="1048696" name="Rectangle 27"/>
          <p:cNvSpPr>
            <a:spLocks noChangeArrowheads="1"/>
          </p:cNvSpPr>
          <p:nvPr/>
        </p:nvSpPr>
        <p:spPr bwMode="gray">
          <a:xfrm>
            <a:off x="533400" y="2743200"/>
            <a:ext cx="2381249" cy="707886"/>
          </a:xfrm>
          <a:prstGeom prst="rect">
            <a:avLst/>
          </a:prstGeom>
          <a:noFill/>
          <a:ln w="9525" algn="ctr">
            <a:noFill/>
            <a:miter lim="800000"/>
            <a:headEnd/>
            <a:tailEnd/>
          </a:ln>
          <a:effectLst/>
        </p:spPr>
        <p:txBody>
          <a:bodyPr wrap="square">
            <a:spAutoFit/>
          </a:bodyPr>
          <a:lstStyle/>
          <a:p>
            <a:pPr algn="ctr" eaLnBrk="0" hangingPunct="0"/>
            <a:r>
              <a:rPr lang="en-US" sz="2000" dirty="0" err="1" smtClean="0"/>
              <a:t>Sự</a:t>
            </a:r>
            <a:r>
              <a:rPr lang="en-US" sz="2000" dirty="0" smtClean="0"/>
              <a:t> </a:t>
            </a:r>
            <a:r>
              <a:rPr lang="en-US" sz="2000" dirty="0" err="1"/>
              <a:t>tham</a:t>
            </a:r>
            <a:r>
              <a:rPr lang="en-US" sz="2000" dirty="0"/>
              <a:t> </a:t>
            </a:r>
            <a:r>
              <a:rPr lang="en-US" sz="2000" dirty="0" err="1"/>
              <a:t>gia</a:t>
            </a:r>
            <a:r>
              <a:rPr lang="en-US" sz="2000" dirty="0"/>
              <a:t> </a:t>
            </a:r>
            <a:r>
              <a:rPr lang="en-US" sz="2000" dirty="0" err="1"/>
              <a:t>của</a:t>
            </a:r>
            <a:r>
              <a:rPr lang="en-US" sz="2000" dirty="0"/>
              <a:t> </a:t>
            </a:r>
            <a:r>
              <a:rPr lang="en-US" sz="2000" dirty="0" err="1"/>
              <a:t>các</a:t>
            </a:r>
            <a:r>
              <a:rPr lang="en-US" sz="2000" dirty="0"/>
              <a:t> </a:t>
            </a:r>
            <a:r>
              <a:rPr lang="en-US" sz="2000" dirty="0" err="1"/>
              <a:t>tế</a:t>
            </a:r>
            <a:r>
              <a:rPr lang="en-US" sz="2000" dirty="0"/>
              <a:t> </a:t>
            </a:r>
            <a:r>
              <a:rPr lang="en-US" sz="2000" dirty="0" err="1"/>
              <a:t>bào</a:t>
            </a:r>
            <a:r>
              <a:rPr lang="en-US" sz="2000" dirty="0"/>
              <a:t> </a:t>
            </a:r>
            <a:r>
              <a:rPr lang="en-US" sz="2000" dirty="0" err="1"/>
              <a:t>viêm</a:t>
            </a:r>
            <a:r>
              <a:rPr lang="en-US" sz="2000" dirty="0"/>
              <a:t>:</a:t>
            </a:r>
            <a:endParaRPr lang="en-US" sz="2000" dirty="0">
              <a:solidFill>
                <a:srgbClr val="FEFEFE"/>
              </a:solidFill>
              <a:effectLst>
                <a:outerShdw blurRad="38100" dist="38100" dir="2700000" algn="tl">
                  <a:srgbClr val="000000"/>
                </a:outerShdw>
              </a:effectLst>
              <a:cs typeface="+mn-cs"/>
            </a:endParaRPr>
          </a:p>
        </p:txBody>
      </p:sp>
      <p:sp>
        <p:nvSpPr>
          <p:cNvPr id="1048697" name="Rectangle 29"/>
          <p:cNvSpPr>
            <a:spLocks noChangeArrowheads="1"/>
          </p:cNvSpPr>
          <p:nvPr/>
        </p:nvSpPr>
        <p:spPr bwMode="gray">
          <a:xfrm>
            <a:off x="609600" y="3886200"/>
            <a:ext cx="1836738" cy="396241"/>
          </a:xfrm>
          <a:prstGeom prst="rect">
            <a:avLst/>
          </a:prstGeom>
          <a:noFill/>
          <a:ln w="9525" algn="ctr">
            <a:noFill/>
            <a:miter lim="800000"/>
            <a:headEnd/>
            <a:tailEnd/>
          </a:ln>
          <a:effectLst/>
        </p:spPr>
        <p:txBody>
          <a:bodyPr>
            <a:spAutoFit/>
          </a:bodyPr>
          <a:lstStyle/>
          <a:p>
            <a:pPr algn="ctr" eaLnBrk="0" hangingPunct="0"/>
            <a:r>
              <a:rPr lang="en-US" sz="2000" dirty="0" smtClean="0"/>
              <a:t>Stress </a:t>
            </a:r>
            <a:r>
              <a:rPr lang="en-US" sz="2000" dirty="0"/>
              <a:t>oxy </a:t>
            </a:r>
            <a:r>
              <a:rPr lang="en-US" sz="2000" dirty="0" err="1"/>
              <a:t>hóa</a:t>
            </a:r>
            <a:r>
              <a:rPr lang="en-US" sz="2000" dirty="0"/>
              <a:t>:</a:t>
            </a:r>
            <a:endParaRPr lang="en-US" sz="2000" dirty="0">
              <a:solidFill>
                <a:srgbClr val="FEFEFE"/>
              </a:solidFill>
              <a:effectLst>
                <a:outerShdw blurRad="38100" dist="38100" dir="2700000" algn="tl">
                  <a:srgbClr val="000000"/>
                </a:outerShdw>
              </a:effectLst>
              <a:cs typeface="+mn-cs"/>
            </a:endParaRPr>
          </a:p>
        </p:txBody>
      </p:sp>
      <p:sp>
        <p:nvSpPr>
          <p:cNvPr id="1048698" name="Rectangle 30"/>
          <p:cNvSpPr>
            <a:spLocks noChangeArrowheads="1"/>
          </p:cNvSpPr>
          <p:nvPr/>
        </p:nvSpPr>
        <p:spPr bwMode="gray">
          <a:xfrm>
            <a:off x="304801" y="5156537"/>
            <a:ext cx="2471738" cy="1015663"/>
          </a:xfrm>
          <a:prstGeom prst="rect">
            <a:avLst/>
          </a:prstGeom>
          <a:noFill/>
          <a:ln w="9525" algn="ctr">
            <a:noFill/>
            <a:miter lim="800000"/>
            <a:headEnd/>
            <a:tailEnd/>
          </a:ln>
          <a:effectLst/>
        </p:spPr>
        <p:txBody>
          <a:bodyPr wrap="square">
            <a:spAutoFit/>
          </a:bodyPr>
          <a:lstStyle/>
          <a:p>
            <a:pPr algn="ctr" eaLnBrk="0" hangingPunct="0"/>
            <a:r>
              <a:rPr lang="en-US" sz="2000" dirty="0" err="1" smtClean="0"/>
              <a:t>Mất</a:t>
            </a:r>
            <a:r>
              <a:rPr lang="en-US" sz="2000" dirty="0" smtClean="0"/>
              <a:t> </a:t>
            </a:r>
            <a:r>
              <a:rPr lang="en-US" sz="2000" dirty="0" err="1"/>
              <a:t>cân</a:t>
            </a:r>
            <a:r>
              <a:rPr lang="en-US" sz="2000" dirty="0"/>
              <a:t> </a:t>
            </a:r>
            <a:r>
              <a:rPr lang="en-US" sz="2000" dirty="0" err="1"/>
              <a:t>bằng</a:t>
            </a:r>
            <a:r>
              <a:rPr lang="en-US" sz="2000" dirty="0"/>
              <a:t> protease-</a:t>
            </a:r>
            <a:r>
              <a:rPr lang="en-US" sz="2000" dirty="0" err="1"/>
              <a:t>antiprotease</a:t>
            </a:r>
            <a:r>
              <a:rPr lang="en-US" sz="2000" dirty="0"/>
              <a:t>:</a:t>
            </a:r>
            <a:endParaRPr lang="en-US" sz="2000" dirty="0">
              <a:solidFill>
                <a:srgbClr val="FEFEFE"/>
              </a:solidFill>
              <a:effectLst>
                <a:outerShdw blurRad="38100" dist="38100" dir="2700000" algn="tl">
                  <a:srgbClr val="000000"/>
                </a:outerShdw>
              </a:effectLst>
              <a:cs typeface="+mn-cs"/>
            </a:endParaRPr>
          </a:p>
        </p:txBody>
      </p:sp>
      <p:sp>
        <p:nvSpPr>
          <p:cNvPr id="1048699" name="Text Box 31"/>
          <p:cNvSpPr txBox="1">
            <a:spLocks noChangeArrowheads="1"/>
          </p:cNvSpPr>
          <p:nvPr/>
        </p:nvSpPr>
        <p:spPr bwMode="auto">
          <a:xfrm>
            <a:off x="3124200" y="1853625"/>
            <a:ext cx="5951809" cy="584775"/>
          </a:xfrm>
          <a:prstGeom prst="rect">
            <a:avLst/>
          </a:prstGeom>
          <a:noFill/>
          <a:ln>
            <a:noFill/>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r>
              <a:rPr lang="en-US" sz="1600" dirty="0">
                <a:solidFill>
                  <a:srgbClr val="000000"/>
                </a:solidFill>
              </a:rPr>
              <a:t>K</a:t>
            </a:r>
            <a:r>
              <a:rPr lang="vi-VN" sz="1600" dirty="0" smtClean="0"/>
              <a:t>ích </a:t>
            </a:r>
            <a:r>
              <a:rPr lang="vi-VN" sz="1600" dirty="0"/>
              <a:t>hoạt đại thực bào và tế bào thượng bì sản xuất ra TNFalpha và một số chất trung gian gây viêm như IL8 và ILB4.</a:t>
            </a:r>
            <a:r>
              <a:rPr lang="en-US" altLang="en-US" sz="1600" dirty="0" smtClean="0">
                <a:solidFill>
                  <a:srgbClr val="000000"/>
                </a:solidFill>
              </a:rPr>
              <a:t>.</a:t>
            </a:r>
            <a:endParaRPr lang="en-US" altLang="en-US" sz="1600" dirty="0">
              <a:solidFill>
                <a:srgbClr val="000000"/>
              </a:solidFill>
            </a:endParaRPr>
          </a:p>
        </p:txBody>
      </p:sp>
      <p:sp>
        <p:nvSpPr>
          <p:cNvPr id="1048700" name="Text Box 32"/>
          <p:cNvSpPr txBox="1">
            <a:spLocks noChangeArrowheads="1"/>
          </p:cNvSpPr>
          <p:nvPr/>
        </p:nvSpPr>
        <p:spPr bwMode="auto">
          <a:xfrm>
            <a:off x="3352800" y="2811463"/>
            <a:ext cx="5029200" cy="584775"/>
          </a:xfrm>
          <a:prstGeom prst="rect">
            <a:avLst/>
          </a:prstGeom>
          <a:no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r>
              <a:rPr lang="en-US" sz="1600" dirty="0">
                <a:solidFill>
                  <a:srgbClr val="000000"/>
                </a:solidFill>
              </a:rPr>
              <a:t>S</a:t>
            </a:r>
            <a:r>
              <a:rPr lang="vi-VN" sz="1600" dirty="0" smtClean="0"/>
              <a:t>ự </a:t>
            </a:r>
            <a:r>
              <a:rPr lang="vi-VN" sz="1600" dirty="0"/>
              <a:t>tham gia của bạc cầu trung tính, đại thực bào và lympho .</a:t>
            </a:r>
            <a:r>
              <a:rPr lang="en-US" altLang="en-US" sz="1600" dirty="0" smtClean="0">
                <a:solidFill>
                  <a:srgbClr val="000000"/>
                </a:solidFill>
              </a:rPr>
              <a:t>.</a:t>
            </a:r>
            <a:endParaRPr lang="en-US" altLang="en-US" sz="1600" dirty="0">
              <a:solidFill>
                <a:srgbClr val="000000"/>
              </a:solidFill>
            </a:endParaRPr>
          </a:p>
        </p:txBody>
      </p:sp>
      <p:sp>
        <p:nvSpPr>
          <p:cNvPr id="1048701" name="Text Box 34"/>
          <p:cNvSpPr txBox="1">
            <a:spLocks noChangeArrowheads="1"/>
          </p:cNvSpPr>
          <p:nvPr/>
        </p:nvSpPr>
        <p:spPr bwMode="auto">
          <a:xfrm>
            <a:off x="3160984" y="3876675"/>
            <a:ext cx="5830616" cy="830997"/>
          </a:xfrm>
          <a:prstGeom prst="rect">
            <a:avLst/>
          </a:prstGeom>
          <a:noFill/>
          <a:ln>
            <a:noFill/>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r>
              <a:rPr lang="en-US" sz="1600" dirty="0">
                <a:solidFill>
                  <a:srgbClr val="000000"/>
                </a:solidFill>
              </a:rPr>
              <a:t>S</a:t>
            </a:r>
            <a:r>
              <a:rPr lang="vi-VN" sz="1600" dirty="0" smtClean="0"/>
              <a:t>ự </a:t>
            </a:r>
            <a:r>
              <a:rPr lang="vi-VN" sz="1600" dirty="0"/>
              <a:t>mất quân bình rõ ràng chất oxy hóa và chất chống oxy hóa, trong đó chủ yếu là các chất oxy hóa, đó là hydrogen peroxide (H2O2) và nitric oxide (NO)</a:t>
            </a:r>
            <a:r>
              <a:rPr lang="en-US" altLang="en-US" sz="1600" dirty="0" smtClean="0">
                <a:solidFill>
                  <a:srgbClr val="000000"/>
                </a:solidFill>
              </a:rPr>
              <a:t>.</a:t>
            </a:r>
            <a:endParaRPr lang="en-US" altLang="en-US" sz="1600" dirty="0">
              <a:solidFill>
                <a:srgbClr val="000000"/>
              </a:solidFill>
            </a:endParaRPr>
          </a:p>
        </p:txBody>
      </p:sp>
      <p:sp>
        <p:nvSpPr>
          <p:cNvPr id="1048702" name="Text Box 35"/>
          <p:cNvSpPr txBox="1">
            <a:spLocks noChangeArrowheads="1"/>
          </p:cNvSpPr>
          <p:nvPr/>
        </p:nvSpPr>
        <p:spPr bwMode="auto">
          <a:xfrm>
            <a:off x="3160984" y="4943475"/>
            <a:ext cx="5915024" cy="1539240"/>
          </a:xfrm>
          <a:prstGeom prst="rect">
            <a:avLst/>
          </a:prstGeom>
          <a:noFill/>
          <a:ln>
            <a:noFill/>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r>
              <a:rPr lang="vi-VN" sz="1600" dirty="0" smtClean="0"/>
              <a:t>Thiếu </a:t>
            </a:r>
            <a:r>
              <a:rPr lang="vi-VN" sz="1600" dirty="0"/>
              <a:t>alpha1 antitrypsine là môt chất ức chế một số proteine thuyết thanh </a:t>
            </a:r>
            <a:r>
              <a:rPr lang="vi-VN" sz="1600" dirty="0" smtClean="0"/>
              <a:t>làm </a:t>
            </a:r>
            <a:r>
              <a:rPr lang="vi-VN" sz="1600" dirty="0"/>
              <a:t>gia tăng nguy cơ gây khí phế thủng; elastin là một thành phần chính của thành phế bào bị huỷ bởi neutrophile elastase. Sự mất quân bình giữa proteinase và antiproteinase nội sinh </a:t>
            </a:r>
            <a:r>
              <a:rPr lang="vi-VN" sz="1600" dirty="0" smtClean="0"/>
              <a:t>gây </a:t>
            </a:r>
            <a:r>
              <a:rPr lang="vi-VN" sz="1600" dirty="0"/>
              <a:t>nên sự phá huỷ </a:t>
            </a:r>
            <a:r>
              <a:rPr lang="vi-VN" sz="1600" dirty="0" smtClean="0"/>
              <a:t>phổi</a:t>
            </a:r>
            <a:r>
              <a:rPr lang="en-US" sz="1600" dirty="0" smtClean="0"/>
              <a:t>, </a:t>
            </a:r>
            <a:r>
              <a:rPr lang="vi-VN" sz="1600" dirty="0" smtClean="0"/>
              <a:t>suy </a:t>
            </a:r>
            <a:r>
              <a:rPr lang="vi-VN" sz="1600" dirty="0"/>
              <a:t>giảm hoạt tính </a:t>
            </a:r>
            <a:r>
              <a:rPr lang="vi-VN" sz="1600" dirty="0" smtClean="0"/>
              <a:t>của antiproteinase</a:t>
            </a:r>
            <a:endParaRPr lang="en-US" altLang="en-US" sz="1600" dirty="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Rectangle 2"/>
          <p:cNvSpPr>
            <a:spLocks noGrp="1" noChangeArrowheads="1"/>
          </p:cNvSpPr>
          <p:nvPr>
            <p:ph type="title"/>
          </p:nvPr>
        </p:nvSpPr>
        <p:spPr>
          <a:xfrm>
            <a:off x="3124200" y="699293"/>
            <a:ext cx="5105400" cy="633413"/>
          </a:xfrm>
        </p:spPr>
        <p:txBody>
          <a:bodyPr/>
          <a:lstStyle/>
          <a:p>
            <a:pPr algn="l"/>
            <a:r>
              <a:rPr lang="en-US" altLang="en-US" sz="2400" dirty="0" smtClean="0">
                <a:solidFill>
                  <a:srgbClr val="000080"/>
                </a:solidFill>
                <a:latin typeface="Times New Roman" panose="02020603050405020304" pitchFamily="18" charset="0"/>
                <a:cs typeface="Times New Roman" panose="02020603050405020304" pitchFamily="18" charset="0"/>
              </a:rPr>
              <a:t>2.2 </a:t>
            </a:r>
            <a:r>
              <a:rPr lang="en-US" altLang="en-US" sz="2400" dirty="0" err="1" smtClean="0">
                <a:solidFill>
                  <a:srgbClr val="000080"/>
                </a:solidFill>
                <a:latin typeface="Times New Roman" panose="02020603050405020304" pitchFamily="18" charset="0"/>
                <a:cs typeface="Times New Roman" panose="02020603050405020304" pitchFamily="18" charset="0"/>
              </a:rPr>
              <a:t>Sinh</a:t>
            </a:r>
            <a:r>
              <a:rPr lang="en-US" altLang="en-US" sz="2400" dirty="0" smtClean="0">
                <a:solidFill>
                  <a:srgbClr val="000080"/>
                </a:solidFill>
                <a:latin typeface="Times New Roman" panose="02020603050405020304" pitchFamily="18" charset="0"/>
                <a:cs typeface="Times New Roman" panose="02020603050405020304" pitchFamily="18" charset="0"/>
              </a:rPr>
              <a:t> </a:t>
            </a:r>
            <a:r>
              <a:rPr lang="en-US" altLang="en-US" sz="2400" dirty="0" err="1" smtClean="0">
                <a:solidFill>
                  <a:srgbClr val="000080"/>
                </a:solidFill>
                <a:latin typeface="Times New Roman" panose="02020603050405020304" pitchFamily="18" charset="0"/>
                <a:cs typeface="Times New Roman" panose="02020603050405020304" pitchFamily="18" charset="0"/>
              </a:rPr>
              <a:t>lý</a:t>
            </a:r>
            <a:r>
              <a:rPr lang="en-US" altLang="en-US" sz="2400" dirty="0" smtClean="0">
                <a:solidFill>
                  <a:srgbClr val="000080"/>
                </a:solidFill>
                <a:latin typeface="Times New Roman" panose="02020603050405020304" pitchFamily="18" charset="0"/>
                <a:cs typeface="Times New Roman" panose="02020603050405020304" pitchFamily="18" charset="0"/>
              </a:rPr>
              <a:t> </a:t>
            </a:r>
            <a:r>
              <a:rPr lang="en-US" altLang="en-US" sz="2400" dirty="0" err="1" smtClean="0">
                <a:solidFill>
                  <a:srgbClr val="000080"/>
                </a:solidFill>
                <a:latin typeface="Times New Roman" panose="02020603050405020304" pitchFamily="18" charset="0"/>
                <a:cs typeface="Times New Roman" panose="02020603050405020304" pitchFamily="18" charset="0"/>
              </a:rPr>
              <a:t>bệnh</a:t>
            </a:r>
            <a:endParaRPr lang="en-US" altLang="en-US" sz="2400" dirty="0">
              <a:solidFill>
                <a:srgbClr val="000080"/>
              </a:solidFill>
              <a:latin typeface="Times New Roman" panose="02020603050405020304" pitchFamily="18" charset="0"/>
              <a:cs typeface="Times New Roman" panose="02020603050405020304" pitchFamily="18" charset="0"/>
            </a:endParaRPr>
          </a:p>
        </p:txBody>
      </p:sp>
      <p:sp>
        <p:nvSpPr>
          <p:cNvPr id="1048710" name="Line 4"/>
          <p:cNvSpPr>
            <a:spLocks noChangeShapeType="1"/>
          </p:cNvSpPr>
          <p:nvPr/>
        </p:nvSpPr>
        <p:spPr bwMode="auto">
          <a:xfrm flipH="1">
            <a:off x="533400" y="1706562"/>
            <a:ext cx="0" cy="4628456"/>
          </a:xfrm>
          <a:prstGeom prst="line">
            <a:avLst/>
          </a:prstGeom>
          <a:noFill/>
          <a:ln w="9525">
            <a:solidFill>
              <a:schemeClr val="tx1"/>
            </a:solidFill>
            <a:prstDash val="dash"/>
            <a:round/>
            <a:headEnd/>
            <a:tailEnd/>
          </a:ln>
          <a:effectLst/>
        </p:spPr>
        <p:txBody>
          <a:bodyPr wrap="none" anchor="ctr"/>
          <a:lstStyle/>
          <a:p>
            <a:endParaRPr lang="en-US"/>
          </a:p>
        </p:txBody>
      </p:sp>
      <p:sp>
        <p:nvSpPr>
          <p:cNvPr id="1048711" name="AutoShape 20"/>
          <p:cNvSpPr>
            <a:spLocks noChangeArrowheads="1"/>
          </p:cNvSpPr>
          <p:nvPr/>
        </p:nvSpPr>
        <p:spPr bwMode="gray">
          <a:xfrm>
            <a:off x="669925" y="1905000"/>
            <a:ext cx="247650" cy="2476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a:noFill/>
          </a:ln>
          <a:effectLst/>
        </p:spPr>
        <p:txBody>
          <a:bodyPr wrap="none" anchor="ctr"/>
          <a:lstStyle/>
          <a:p>
            <a:endParaRPr lang="en-US"/>
          </a:p>
        </p:txBody>
      </p:sp>
      <p:sp>
        <p:nvSpPr>
          <p:cNvPr id="1048712" name="AutoShape 21"/>
          <p:cNvSpPr>
            <a:spLocks noChangeArrowheads="1"/>
          </p:cNvSpPr>
          <p:nvPr/>
        </p:nvSpPr>
        <p:spPr bwMode="gray">
          <a:xfrm>
            <a:off x="669925" y="2571750"/>
            <a:ext cx="247650" cy="2476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folHlink"/>
          </a:solidFill>
          <a:ln>
            <a:noFill/>
          </a:ln>
          <a:effectLst/>
        </p:spPr>
        <p:txBody>
          <a:bodyPr wrap="none" anchor="ctr"/>
          <a:lstStyle/>
          <a:p>
            <a:endParaRPr lang="en-US"/>
          </a:p>
        </p:txBody>
      </p:sp>
      <p:sp>
        <p:nvSpPr>
          <p:cNvPr id="1048713" name="AutoShape 22"/>
          <p:cNvSpPr>
            <a:spLocks noChangeArrowheads="1"/>
          </p:cNvSpPr>
          <p:nvPr/>
        </p:nvSpPr>
        <p:spPr bwMode="gray">
          <a:xfrm>
            <a:off x="669925" y="3181350"/>
            <a:ext cx="247650" cy="2476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a:noFill/>
          </a:ln>
          <a:effectLst/>
        </p:spPr>
        <p:txBody>
          <a:bodyPr wrap="none" anchor="ctr"/>
          <a:lstStyle/>
          <a:p>
            <a:endParaRPr lang="en-US"/>
          </a:p>
        </p:txBody>
      </p:sp>
      <p:sp>
        <p:nvSpPr>
          <p:cNvPr id="1048714" name="AutoShape 23"/>
          <p:cNvSpPr>
            <a:spLocks noChangeArrowheads="1"/>
          </p:cNvSpPr>
          <p:nvPr/>
        </p:nvSpPr>
        <p:spPr bwMode="invGray">
          <a:xfrm>
            <a:off x="669925" y="3765550"/>
            <a:ext cx="247650" cy="2476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a:noFill/>
          </a:ln>
          <a:effectLst/>
        </p:spPr>
        <p:txBody>
          <a:bodyPr wrap="none" anchor="ctr"/>
          <a:lstStyle/>
          <a:p>
            <a:endParaRPr lang="en-US"/>
          </a:p>
        </p:txBody>
      </p:sp>
      <p:sp>
        <p:nvSpPr>
          <p:cNvPr id="1048715" name="Text Box 24"/>
          <p:cNvSpPr txBox="1">
            <a:spLocks noChangeArrowheads="1"/>
          </p:cNvSpPr>
          <p:nvPr/>
        </p:nvSpPr>
        <p:spPr bwMode="gray">
          <a:xfrm>
            <a:off x="898525" y="1828800"/>
            <a:ext cx="3886200" cy="584775"/>
          </a:xfrm>
          <a:prstGeom prst="rect">
            <a:avLst/>
          </a:prstGeom>
          <a:noFill/>
          <a:ln>
            <a:noFill/>
          </a:ln>
          <a:effectLst/>
        </p:spPr>
        <p:txBody>
          <a:bodyPr wrap="square">
            <a:spAutoFit/>
          </a:bodyPr>
          <a:lstStyle/>
          <a:p>
            <a:pPr eaLnBrk="0" hangingPunct="0"/>
            <a:r>
              <a:rPr lang="en-US" sz="1600" b="1" dirty="0" err="1" smtClean="0">
                <a:latin typeface="Times New Roman" panose="02020603050405020304" pitchFamily="18" charset="0"/>
                <a:cs typeface="Times New Roman" panose="02020603050405020304" pitchFamily="18" charset="0"/>
              </a:rPr>
              <a:t>Hạn</a:t>
            </a:r>
            <a:r>
              <a:rPr lang="en-US" sz="1600" b="1" dirty="0" smtClean="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chế</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luồng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khí</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thở</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ra</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và</a:t>
            </a:r>
            <a:r>
              <a:rPr lang="en-US" sz="1600" b="1" dirty="0">
                <a:latin typeface="Times New Roman" panose="02020603050405020304" pitchFamily="18" charset="0"/>
                <a:cs typeface="Times New Roman" panose="02020603050405020304" pitchFamily="18" charset="0"/>
              </a:rPr>
              <a:t> ứ </a:t>
            </a:r>
            <a:r>
              <a:rPr lang="en-US" sz="1600" b="1" dirty="0" err="1">
                <a:latin typeface="Times New Roman" panose="02020603050405020304" pitchFamily="18" charset="0"/>
                <a:cs typeface="Times New Roman" panose="02020603050405020304" pitchFamily="18" charset="0"/>
              </a:rPr>
              <a:t>khí</a:t>
            </a:r>
            <a:r>
              <a:rPr lang="en-US" sz="1600" b="1" dirty="0">
                <a:latin typeface="Times New Roman" panose="02020603050405020304" pitchFamily="18" charset="0"/>
                <a:cs typeface="Times New Roman" panose="02020603050405020304" pitchFamily="18" charset="0"/>
              </a:rPr>
              <a:t> ở </a:t>
            </a:r>
            <a:r>
              <a:rPr lang="en-US" sz="1600" b="1" dirty="0" err="1" smtClean="0">
                <a:latin typeface="Times New Roman" panose="02020603050405020304" pitchFamily="18" charset="0"/>
                <a:cs typeface="Times New Roman" panose="02020603050405020304" pitchFamily="18" charset="0"/>
              </a:rPr>
              <a:t>phổi</a:t>
            </a:r>
            <a:r>
              <a:rPr lang="en-US" sz="1600" dirty="0" smtClean="0">
                <a:latin typeface="Times New Roman" panose="02020603050405020304" pitchFamily="18" charset="0"/>
                <a:cs typeface="Times New Roman" panose="02020603050405020304" pitchFamily="18" charset="0"/>
              </a:rPr>
              <a:t>:</a:t>
            </a:r>
          </a:p>
          <a:p>
            <a:pPr eaLnBrk="0" hangingPunct="0"/>
            <a:r>
              <a:rPr lang="vi-VN" sz="1600" dirty="0">
                <a:latin typeface="Times New Roman" panose="02020603050405020304" pitchFamily="18" charset="0"/>
                <a:cs typeface="Times New Roman" panose="02020603050405020304" pitchFamily="18" charset="0"/>
              </a:rPr>
              <a:t>sự giảm FEV1 và tỉ </a:t>
            </a:r>
            <a:r>
              <a:rPr lang="vi-VN" sz="1600" dirty="0" smtClean="0">
                <a:latin typeface="Times New Roman" panose="02020603050405020304" pitchFamily="18" charset="0"/>
                <a:cs typeface="Times New Roman" panose="02020603050405020304" pitchFamily="18" charset="0"/>
              </a:rPr>
              <a:t>FEV1/FVC </a:t>
            </a:r>
            <a:r>
              <a:rPr lang="vi-VN" sz="1600" dirty="0">
                <a:latin typeface="Times New Roman" panose="02020603050405020304" pitchFamily="18" charset="0"/>
                <a:cs typeface="Times New Roman" panose="02020603050405020304" pitchFamily="18" charset="0"/>
              </a:rPr>
              <a:t>giảm </a:t>
            </a:r>
            <a:endParaRPr lang="en-US" altLang="en-US" sz="1600" b="1" dirty="0">
              <a:solidFill>
                <a:srgbClr val="1C1C1C"/>
              </a:solidFill>
              <a:latin typeface="Times New Roman" panose="02020603050405020304" pitchFamily="18" charset="0"/>
              <a:cs typeface="Times New Roman" panose="02020603050405020304" pitchFamily="18" charset="0"/>
            </a:endParaRPr>
          </a:p>
        </p:txBody>
      </p:sp>
      <p:sp>
        <p:nvSpPr>
          <p:cNvPr id="1048716" name="Text Box 25"/>
          <p:cNvSpPr txBox="1">
            <a:spLocks noChangeArrowheads="1"/>
          </p:cNvSpPr>
          <p:nvPr/>
        </p:nvSpPr>
        <p:spPr bwMode="gray">
          <a:xfrm>
            <a:off x="898525" y="2514600"/>
            <a:ext cx="3886200" cy="815340"/>
          </a:xfrm>
          <a:prstGeom prst="rect">
            <a:avLst/>
          </a:prstGeom>
          <a:noFill/>
          <a:ln>
            <a:noFill/>
          </a:ln>
          <a:effectLst/>
        </p:spPr>
        <p:txBody>
          <a:bodyPr wrap="square">
            <a:spAutoFit/>
          </a:bodyPr>
          <a:lstStyle/>
          <a:p>
            <a:pPr eaLnBrk="0" hangingPunct="0"/>
            <a:r>
              <a:rPr lang="vi-VN" sz="1600" b="1" dirty="0" smtClean="0">
                <a:latin typeface="Times New Roman" panose="02020603050405020304" pitchFamily="18" charset="0"/>
                <a:cs typeface="Times New Roman" panose="02020603050405020304" pitchFamily="18" charset="0"/>
              </a:rPr>
              <a:t>Giảm </a:t>
            </a:r>
            <a:r>
              <a:rPr lang="vi-VN" sz="1600" b="1" dirty="0">
                <a:latin typeface="Times New Roman" panose="02020603050405020304" pitchFamily="18" charset="0"/>
                <a:cs typeface="Times New Roman" panose="02020603050405020304" pitchFamily="18" charset="0"/>
              </a:rPr>
              <a:t>trao đổi khí ở phế </a:t>
            </a:r>
            <a:r>
              <a:rPr lang="vi-VN" sz="1600" b="1" dirty="0" smtClean="0">
                <a:latin typeface="Times New Roman" panose="02020603050405020304" pitchFamily="18" charset="0"/>
                <a:cs typeface="Times New Roman" panose="02020603050405020304" pitchFamily="18" charset="0"/>
              </a:rPr>
              <a:t>nang</a:t>
            </a:r>
            <a:endParaRPr lang="en-US" sz="1600" b="1" dirty="0" smtClean="0">
              <a:latin typeface="Times New Roman" panose="02020603050405020304" pitchFamily="18" charset="0"/>
              <a:cs typeface="Times New Roman" panose="02020603050405020304" pitchFamily="18" charset="0"/>
            </a:endParaRPr>
          </a:p>
          <a:p>
            <a:pPr eaLnBrk="0" hangingPunct="0"/>
            <a:r>
              <a:rPr lang="vi-VN" sz="1600" dirty="0">
                <a:latin typeface="Times New Roman" panose="02020603050405020304" pitchFamily="18" charset="0"/>
                <a:cs typeface="Times New Roman" panose="02020603050405020304" pitchFamily="18" charset="0"/>
              </a:rPr>
              <a:t>Sự mất quân bình giữa </a:t>
            </a:r>
            <a:r>
              <a:rPr lang="vi-VN" sz="1600" dirty="0" smtClean="0">
                <a:latin typeface="Times New Roman" panose="02020603050405020304" pitchFamily="18" charset="0"/>
                <a:cs typeface="Times New Roman" panose="02020603050405020304" pitchFamily="18" charset="0"/>
              </a:rPr>
              <a:t>thông</a:t>
            </a:r>
            <a:r>
              <a:rPr lang="en-US" sz="1600" dirty="0" smtClean="0">
                <a:latin typeface="Times New Roman" panose="02020603050405020304" pitchFamily="18" charset="0"/>
                <a:cs typeface="Times New Roman" panose="02020603050405020304" pitchFamily="18" charset="0"/>
              </a:rPr>
              <a:t> </a:t>
            </a:r>
            <a:r>
              <a:rPr lang="vi-VN" sz="1600" dirty="0" smtClean="0">
                <a:latin typeface="Times New Roman" panose="02020603050405020304" pitchFamily="18" charset="0"/>
                <a:cs typeface="Times New Roman" panose="02020603050405020304" pitchFamily="18" charset="0"/>
              </a:rPr>
              <a:t>khí </a:t>
            </a:r>
            <a:r>
              <a:rPr lang="vi-VN" sz="1600" dirty="0">
                <a:latin typeface="Times New Roman" panose="02020603050405020304" pitchFamily="18" charset="0"/>
                <a:cs typeface="Times New Roman" panose="02020603050405020304" pitchFamily="18" charset="0"/>
              </a:rPr>
              <a:t>/ tưới máu</a:t>
            </a:r>
            <a:endParaRPr lang="en-US" altLang="en-US" sz="1600" b="1" dirty="0">
              <a:solidFill>
                <a:srgbClr val="1C1C1C"/>
              </a:solidFill>
              <a:latin typeface="Times New Roman" panose="02020603050405020304" pitchFamily="18" charset="0"/>
              <a:cs typeface="Times New Roman" panose="02020603050405020304" pitchFamily="18" charset="0"/>
            </a:endParaRPr>
          </a:p>
        </p:txBody>
      </p:sp>
      <p:sp>
        <p:nvSpPr>
          <p:cNvPr id="1048717" name="Text Box 26"/>
          <p:cNvSpPr txBox="1">
            <a:spLocks noChangeArrowheads="1"/>
          </p:cNvSpPr>
          <p:nvPr/>
        </p:nvSpPr>
        <p:spPr bwMode="gray">
          <a:xfrm>
            <a:off x="914400" y="3124200"/>
            <a:ext cx="3870325" cy="815339"/>
          </a:xfrm>
          <a:prstGeom prst="rect">
            <a:avLst/>
          </a:prstGeom>
          <a:noFill/>
          <a:ln>
            <a:noFill/>
          </a:ln>
          <a:effectLst/>
        </p:spPr>
        <p:txBody>
          <a:bodyPr wrap="square">
            <a:spAutoFit/>
          </a:bodyPr>
          <a:lstStyle/>
          <a:p>
            <a:pPr eaLnBrk="0" hangingPunct="0"/>
            <a:r>
              <a:rPr lang="vi-VN" sz="1600" b="1" dirty="0" smtClean="0">
                <a:latin typeface="Times New Roman" panose="02020603050405020304" pitchFamily="18" charset="0"/>
                <a:cs typeface="Times New Roman" panose="02020603050405020304" pitchFamily="18" charset="0"/>
              </a:rPr>
              <a:t>Tăng </a:t>
            </a:r>
            <a:r>
              <a:rPr lang="vi-VN" sz="1600" b="1" dirty="0">
                <a:latin typeface="Times New Roman" panose="02020603050405020304" pitchFamily="18" charset="0"/>
                <a:cs typeface="Times New Roman" panose="02020603050405020304" pitchFamily="18" charset="0"/>
              </a:rPr>
              <a:t>tiết </a:t>
            </a:r>
            <a:r>
              <a:rPr lang="vi-VN" sz="1600" b="1" dirty="0" smtClean="0">
                <a:latin typeface="Times New Roman" panose="02020603050405020304" pitchFamily="18" charset="0"/>
                <a:cs typeface="Times New Roman" panose="02020603050405020304" pitchFamily="18" charset="0"/>
              </a:rPr>
              <a:t>nhầy</a:t>
            </a:r>
            <a:r>
              <a:rPr lang="en-US" sz="1600" dirty="0" smtClean="0">
                <a:latin typeface="Times New Roman" panose="02020603050405020304" pitchFamily="18" charset="0"/>
                <a:cs typeface="Times New Roman" panose="02020603050405020304" pitchFamily="18" charset="0"/>
              </a:rPr>
              <a:t>: do </a:t>
            </a:r>
            <a:r>
              <a:rPr lang="en-US" sz="1600" dirty="0" err="1">
                <a:latin typeface="Times New Roman" panose="02020603050405020304" pitchFamily="18" charset="0"/>
                <a:cs typeface="Times New Roman" panose="02020603050405020304" pitchFamily="18" charset="0"/>
              </a:rPr>
              <a:t>sự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kích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thích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tuyến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chất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bởi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những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chất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trung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gây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viêm</a:t>
            </a:r>
            <a:endParaRPr lang="en-US" altLang="en-US" sz="1600" b="1" dirty="0">
              <a:solidFill>
                <a:srgbClr val="1C1C1C"/>
              </a:solidFill>
              <a:latin typeface="Times New Roman" panose="02020603050405020304" pitchFamily="18" charset="0"/>
              <a:cs typeface="Times New Roman" panose="02020603050405020304" pitchFamily="18" charset="0"/>
            </a:endParaRPr>
          </a:p>
        </p:txBody>
      </p:sp>
      <p:sp>
        <p:nvSpPr>
          <p:cNvPr id="1048718" name="Text Box 27"/>
          <p:cNvSpPr txBox="1">
            <a:spLocks noChangeArrowheads="1"/>
          </p:cNvSpPr>
          <p:nvPr/>
        </p:nvSpPr>
        <p:spPr bwMode="gray">
          <a:xfrm>
            <a:off x="898525" y="3758625"/>
            <a:ext cx="3886200" cy="815339"/>
          </a:xfrm>
          <a:prstGeom prst="rect">
            <a:avLst/>
          </a:prstGeom>
          <a:noFill/>
          <a:ln>
            <a:noFill/>
          </a:ln>
          <a:effectLst/>
        </p:spPr>
        <p:txBody>
          <a:bodyPr wrap="square">
            <a:spAutoFit/>
          </a:bodyPr>
          <a:lstStyle/>
          <a:p>
            <a:pPr eaLnBrk="0" hangingPunct="0"/>
            <a:r>
              <a:rPr lang="vi-VN" sz="1600" b="1" dirty="0" smtClean="0">
                <a:latin typeface="Times New Roman" panose="02020603050405020304" pitchFamily="18" charset="0"/>
                <a:cs typeface="Times New Roman" panose="02020603050405020304" pitchFamily="18" charset="0"/>
              </a:rPr>
              <a:t>Tăng </a:t>
            </a:r>
            <a:r>
              <a:rPr lang="vi-VN" sz="1600" b="1" dirty="0">
                <a:latin typeface="Times New Roman" panose="02020603050405020304" pitchFamily="18" charset="0"/>
                <a:cs typeface="Times New Roman" panose="02020603050405020304" pitchFamily="18" charset="0"/>
              </a:rPr>
              <a:t>áp lực mạch máu </a:t>
            </a:r>
            <a:r>
              <a:rPr lang="vi-VN" sz="1600" b="1" dirty="0" smtClean="0">
                <a:latin typeface="Times New Roman" panose="02020603050405020304" pitchFamily="18" charset="0"/>
                <a:cs typeface="Times New Roman" panose="02020603050405020304" pitchFamily="18" charset="0"/>
              </a:rPr>
              <a:t>phổi</a:t>
            </a:r>
            <a:r>
              <a:rPr lang="en-US" sz="1600" b="1" dirty="0" smtClean="0">
                <a:latin typeface="Times New Roman" panose="02020603050405020304" pitchFamily="18" charset="0"/>
                <a:cs typeface="Times New Roman" panose="02020603050405020304" pitchFamily="18" charset="0"/>
              </a:rPr>
              <a:t> do</a:t>
            </a:r>
            <a:r>
              <a:rPr lang="en-US" sz="1600" dirty="0" smtClean="0">
                <a:latin typeface="Times New Roman" panose="02020603050405020304" pitchFamily="18" charset="0"/>
                <a:cs typeface="Times New Roman" panose="02020603050405020304" pitchFamily="18" charset="0"/>
              </a:rPr>
              <a:t>: </a:t>
            </a:r>
            <a:r>
              <a:rPr lang="vi-VN" sz="1600" dirty="0" smtClean="0">
                <a:latin typeface="Times New Roman" panose="02020603050405020304" pitchFamily="18" charset="0"/>
                <a:cs typeface="Times New Roman" panose="02020603050405020304" pitchFamily="18" charset="0"/>
              </a:rPr>
              <a:t>sự </a:t>
            </a:r>
            <a:r>
              <a:rPr lang="vi-VN" sz="1600" dirty="0">
                <a:latin typeface="Times New Roman" panose="02020603050405020304" pitchFamily="18" charset="0"/>
                <a:cs typeface="Times New Roman" panose="02020603050405020304" pitchFamily="18" charset="0"/>
              </a:rPr>
              <a:t>co mạch, sự tái cấu trúc những động mạch phổi</a:t>
            </a:r>
            <a:r>
              <a:rPr lang="vi-VN" sz="1400" dirty="0"/>
              <a:t>. </a:t>
            </a:r>
            <a:endParaRPr lang="en-US" altLang="en-US" sz="1400" b="1" dirty="0">
              <a:solidFill>
                <a:srgbClr val="1C1C1C"/>
              </a:solidFill>
              <a:latin typeface="Arial" charset="0"/>
            </a:endParaRPr>
          </a:p>
        </p:txBody>
      </p:sp>
      <p:sp>
        <p:nvSpPr>
          <p:cNvPr id="1048719" name="Line 28"/>
          <p:cNvSpPr>
            <a:spLocks noChangeShapeType="1"/>
          </p:cNvSpPr>
          <p:nvPr/>
        </p:nvSpPr>
        <p:spPr bwMode="auto">
          <a:xfrm rot="16200000" flipH="1">
            <a:off x="2690019" y="-242094"/>
            <a:ext cx="6350" cy="3903663"/>
          </a:xfrm>
          <a:prstGeom prst="line">
            <a:avLst/>
          </a:prstGeom>
          <a:noFill/>
          <a:ln w="9525">
            <a:solidFill>
              <a:schemeClr val="tx1"/>
            </a:solidFill>
            <a:prstDash val="dash"/>
            <a:round/>
            <a:headEnd/>
            <a:tailEnd/>
          </a:ln>
          <a:effectLst/>
        </p:spPr>
        <p:txBody>
          <a:bodyPr wrap="none" anchor="ctr"/>
          <a:lstStyle/>
          <a:p>
            <a:endParaRPr lang="en-US"/>
          </a:p>
        </p:txBody>
      </p:sp>
      <p:sp>
        <p:nvSpPr>
          <p:cNvPr id="1048720" name="AutoShape 20"/>
          <p:cNvSpPr>
            <a:spLocks noChangeArrowheads="1"/>
          </p:cNvSpPr>
          <p:nvPr/>
        </p:nvSpPr>
        <p:spPr bwMode="gray">
          <a:xfrm>
            <a:off x="669925" y="4400550"/>
            <a:ext cx="247650" cy="2476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a:noFill/>
          </a:ln>
          <a:effectLst/>
        </p:spPr>
        <p:txBody>
          <a:bodyPr wrap="none" anchor="ctr"/>
          <a:lstStyle/>
          <a:p>
            <a:endParaRPr lang="en-US"/>
          </a:p>
        </p:txBody>
      </p:sp>
      <p:sp>
        <p:nvSpPr>
          <p:cNvPr id="1048721" name="TextBox 2"/>
          <p:cNvSpPr txBox="1"/>
          <p:nvPr/>
        </p:nvSpPr>
        <p:spPr>
          <a:xfrm>
            <a:off x="917575" y="4400550"/>
            <a:ext cx="3727450" cy="830997"/>
          </a:xfrm>
          <a:prstGeom prst="rect">
            <a:avLst/>
          </a:prstGeom>
          <a:noFill/>
        </p:spPr>
        <p:txBody>
          <a:bodyPr wrap="square" rtlCol="0">
            <a:spAutoFit/>
          </a:bodyPr>
          <a:lstStyle/>
          <a:p>
            <a:r>
              <a:rPr lang="en-US" sz="1600" b="1" dirty="0" err="1" smtClean="0">
                <a:latin typeface="Times New Roman" panose="02020603050405020304" pitchFamily="18" charset="0"/>
                <a:cs typeface="Times New Roman" panose="02020603050405020304" pitchFamily="18" charset="0"/>
              </a:rPr>
              <a:t>Biểu</a:t>
            </a:r>
            <a:r>
              <a:rPr lang="en-US" sz="1600" b="1" dirty="0" smtClean="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hiện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ngoài</a:t>
            </a:r>
            <a:r>
              <a:rPr lang="en-US" sz="1600" b="1" dirty="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phổi</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s</a:t>
            </a:r>
            <a:r>
              <a:rPr lang="vi-VN" sz="1600" dirty="0" smtClean="0">
                <a:latin typeface="Times New Roman" panose="02020603050405020304" pitchFamily="18" charset="0"/>
                <a:cs typeface="Times New Roman" panose="02020603050405020304" pitchFamily="18" charset="0"/>
              </a:rPr>
              <a:t>uy kiệt, </a:t>
            </a:r>
            <a:r>
              <a:rPr lang="vi-VN" sz="1600" dirty="0">
                <a:latin typeface="Times New Roman" panose="02020603050405020304" pitchFamily="18" charset="0"/>
                <a:cs typeface="Times New Roman" panose="02020603050405020304" pitchFamily="18" charset="0"/>
              </a:rPr>
              <a:t>yếu cơ </a:t>
            </a:r>
            <a:r>
              <a:rPr lang="vi-VN" sz="1600" dirty="0" smtClean="0">
                <a:latin typeface="Times New Roman" panose="02020603050405020304" pitchFamily="18" charset="0"/>
                <a:cs typeface="Times New Roman" panose="02020603050405020304" pitchFamily="18" charset="0"/>
              </a:rPr>
              <a:t>xương</a:t>
            </a:r>
            <a:r>
              <a:rPr lang="en-US" sz="1600" dirty="0" smtClean="0">
                <a:latin typeface="Times New Roman" panose="02020603050405020304" pitchFamily="18" charset="0"/>
                <a:cs typeface="Times New Roman" panose="02020603050405020304" pitchFamily="18" charset="0"/>
              </a:rPr>
              <a:t>, </a:t>
            </a:r>
            <a:r>
              <a:rPr lang="vi-VN" sz="1600" dirty="0" smtClean="0">
                <a:latin typeface="Times New Roman" panose="02020603050405020304" pitchFamily="18" charset="0"/>
                <a:cs typeface="Times New Roman" panose="02020603050405020304" pitchFamily="18" charset="0"/>
              </a:rPr>
              <a:t>loãng </a:t>
            </a:r>
            <a:r>
              <a:rPr lang="vi-VN" sz="1600" dirty="0">
                <a:latin typeface="Times New Roman" panose="02020603050405020304" pitchFamily="18" charset="0"/>
                <a:cs typeface="Times New Roman" panose="02020603050405020304" pitchFamily="18" charset="0"/>
              </a:rPr>
              <a:t>xương, trầm cảm, thiếu máu dai dẳng…</a:t>
            </a:r>
            <a:endParaRPr lang="en-US" sz="1600" dirty="0">
              <a:latin typeface="Times New Roman" panose="02020603050405020304" pitchFamily="18" charset="0"/>
              <a:cs typeface="Times New Roman" panose="02020603050405020304" pitchFamily="18" charset="0"/>
            </a:endParaRPr>
          </a:p>
        </p:txBody>
      </p:sp>
      <p:sp>
        <p:nvSpPr>
          <p:cNvPr id="1048722" name="AutoShape 21"/>
          <p:cNvSpPr>
            <a:spLocks noChangeArrowheads="1"/>
          </p:cNvSpPr>
          <p:nvPr/>
        </p:nvSpPr>
        <p:spPr bwMode="gray">
          <a:xfrm>
            <a:off x="669925" y="5314950"/>
            <a:ext cx="247650" cy="2476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folHlink"/>
          </a:solidFill>
          <a:ln>
            <a:noFill/>
          </a:ln>
          <a:effectLst/>
        </p:spPr>
        <p:txBody>
          <a:bodyPr wrap="none" anchor="ctr"/>
          <a:lstStyle/>
          <a:p>
            <a:endParaRPr lang="en-US"/>
          </a:p>
        </p:txBody>
      </p:sp>
      <p:sp>
        <p:nvSpPr>
          <p:cNvPr id="1048723" name="TextBox 3"/>
          <p:cNvSpPr txBox="1"/>
          <p:nvPr/>
        </p:nvSpPr>
        <p:spPr>
          <a:xfrm>
            <a:off x="917575" y="5257800"/>
            <a:ext cx="3727450" cy="1077218"/>
          </a:xfrm>
          <a:prstGeom prst="rect">
            <a:avLst/>
          </a:prstGeom>
          <a:noFill/>
        </p:spPr>
        <p:txBody>
          <a:bodyPr wrap="square" rtlCol="0">
            <a:spAutoFit/>
          </a:bodyPr>
          <a:lstStyle/>
          <a:p>
            <a:r>
              <a:rPr lang="vi-VN" sz="1600" b="1" dirty="0">
                <a:latin typeface="Times New Roman" panose="02020603050405020304" pitchFamily="18" charset="0"/>
                <a:cs typeface="Times New Roman" panose="02020603050405020304" pitchFamily="18" charset="0"/>
              </a:rPr>
              <a:t>Đợt kịch phát (đợt cấp</a:t>
            </a:r>
            <a:r>
              <a:rPr lang="vi-VN" sz="1600" b="1" dirty="0" smtClean="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phần lớn là nhiễm khuẩn [VR (50%), VK ( S.pneumoniae, H. influenzae và M.Catarrhalis) ] và ô nhiễm không khí. </a:t>
            </a:r>
            <a:endParaRPr lang="en-US" sz="1600" dirty="0">
              <a:latin typeface="Times New Roman" panose="02020603050405020304" pitchFamily="18" charset="0"/>
              <a:cs typeface="Times New Roman" panose="02020603050405020304" pitchFamily="18" charset="0"/>
            </a:endParaRPr>
          </a:p>
        </p:txBody>
      </p:sp>
      <p:pic>
        <p:nvPicPr>
          <p:cNvPr id="2097161" name="Picture 2"/>
          <p:cNvPicPr>
            <a:picLocks noChangeAspect="1" noChangeArrowheads="1"/>
          </p:cNvPicPr>
          <p:nvPr/>
        </p:nvPicPr>
        <p:blipFill>
          <a:blip r:embed="rId2"/>
          <a:srcRect/>
          <a:stretch>
            <a:fillRect/>
          </a:stretch>
        </p:blipFill>
        <p:spPr bwMode="auto">
          <a:xfrm>
            <a:off x="4953000" y="1666875"/>
            <a:ext cx="4161692" cy="2857500"/>
          </a:xfrm>
          <a:prstGeom prst="rect">
            <a:avLst/>
          </a:prstGeom>
          <a:noFill/>
          <a:ln>
            <a:noFill/>
          </a:ln>
        </p:spPr>
      </p:pic>
      <p:pic>
        <p:nvPicPr>
          <p:cNvPr id="2097162" name="Picture 3"/>
          <p:cNvPicPr>
            <a:picLocks noChangeAspect="1" noChangeArrowheads="1"/>
          </p:cNvPicPr>
          <p:nvPr/>
        </p:nvPicPr>
        <p:blipFill>
          <a:blip r:embed="rId3"/>
          <a:srcRect/>
          <a:stretch>
            <a:fillRect/>
          </a:stretch>
        </p:blipFill>
        <p:spPr bwMode="auto">
          <a:xfrm>
            <a:off x="5029200" y="4572000"/>
            <a:ext cx="4038600" cy="2095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4" name="AutoShape 2"/>
          <p:cNvSpPr>
            <a:spLocks noChangeArrowheads="1"/>
          </p:cNvSpPr>
          <p:nvPr/>
        </p:nvSpPr>
        <p:spPr bwMode="ltGray">
          <a:xfrm>
            <a:off x="2946951" y="1625323"/>
            <a:ext cx="5996964" cy="800908"/>
          </a:xfrm>
          <a:prstGeom prst="roundRect">
            <a:avLst>
              <a:gd name="adj" fmla="val 11921"/>
            </a:avLst>
          </a:prstGeom>
          <a:gradFill rotWithShape="1">
            <a:gsLst>
              <a:gs pos="0">
                <a:schemeClr val="accent1">
                  <a:gamma/>
                  <a:shade val="82353"/>
                  <a:invGamma/>
                </a:schemeClr>
              </a:gs>
              <a:gs pos="100000">
                <a:schemeClr val="accent1"/>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1048725" name="AutoShape 3"/>
          <p:cNvSpPr>
            <a:spLocks noChangeArrowheads="1"/>
          </p:cNvSpPr>
          <p:nvPr/>
        </p:nvSpPr>
        <p:spPr bwMode="ltGray">
          <a:xfrm>
            <a:off x="2897433" y="2530745"/>
            <a:ext cx="6096000" cy="1752601"/>
          </a:xfrm>
          <a:prstGeom prst="roundRect">
            <a:avLst>
              <a:gd name="adj" fmla="val 11921"/>
            </a:avLst>
          </a:prstGeom>
          <a:gradFill rotWithShape="1">
            <a:gsLst>
              <a:gs pos="0">
                <a:schemeClr val="accent2">
                  <a:gamma/>
                  <a:shade val="82353"/>
                  <a:invGamma/>
                </a:schemeClr>
              </a:gs>
              <a:gs pos="100000">
                <a:schemeClr val="accent2"/>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1048726" name="AutoShape 4"/>
          <p:cNvSpPr>
            <a:spLocks noChangeArrowheads="1"/>
          </p:cNvSpPr>
          <p:nvPr/>
        </p:nvSpPr>
        <p:spPr bwMode="ltGray">
          <a:xfrm>
            <a:off x="2930525" y="4495800"/>
            <a:ext cx="6062907" cy="1165430"/>
          </a:xfrm>
          <a:prstGeom prst="roundRect">
            <a:avLst>
              <a:gd name="adj" fmla="val 11921"/>
            </a:avLst>
          </a:prstGeom>
          <a:gradFill rotWithShape="1">
            <a:gsLst>
              <a:gs pos="0">
                <a:schemeClr val="folHlink">
                  <a:gamma/>
                  <a:shade val="82353"/>
                  <a:invGamma/>
                </a:schemeClr>
              </a:gs>
              <a:gs pos="100000">
                <a:schemeClr val="folHlink"/>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n-US"/>
          </a:p>
        </p:txBody>
      </p:sp>
      <p:pic>
        <p:nvPicPr>
          <p:cNvPr id="2097163" name="Picture 5" descr="Picture4"/>
          <p:cNvPicPr>
            <a:picLocks noChangeAspect="1" noChangeArrowheads="1"/>
          </p:cNvPicPr>
          <p:nvPr/>
        </p:nvPicPr>
        <p:blipFill>
          <a:blip r:embed="rId2" cstate="print"/>
          <a:srcRect/>
          <a:stretch>
            <a:fillRect/>
          </a:stretch>
        </p:blipFill>
        <p:spPr bwMode="auto">
          <a:xfrm>
            <a:off x="2930525" y="1621671"/>
            <a:ext cx="792163" cy="673100"/>
          </a:xfrm>
          <a:prstGeom prst="rect">
            <a:avLst/>
          </a:prstGeom>
          <a:noFill/>
        </p:spPr>
      </p:pic>
      <p:pic>
        <p:nvPicPr>
          <p:cNvPr id="2097164" name="Picture 6" descr="Picture4"/>
          <p:cNvPicPr>
            <a:picLocks noChangeAspect="1" noChangeArrowheads="1"/>
          </p:cNvPicPr>
          <p:nvPr/>
        </p:nvPicPr>
        <p:blipFill>
          <a:blip r:embed="rId2" cstate="print"/>
          <a:srcRect/>
          <a:stretch>
            <a:fillRect/>
          </a:stretch>
        </p:blipFill>
        <p:spPr bwMode="auto">
          <a:xfrm>
            <a:off x="2873620" y="2537431"/>
            <a:ext cx="793750" cy="673100"/>
          </a:xfrm>
          <a:prstGeom prst="rect">
            <a:avLst/>
          </a:prstGeom>
          <a:noFill/>
        </p:spPr>
      </p:pic>
      <p:pic>
        <p:nvPicPr>
          <p:cNvPr id="2097165" name="Picture 7" descr="Picture4"/>
          <p:cNvPicPr>
            <a:picLocks noChangeAspect="1" noChangeArrowheads="1"/>
          </p:cNvPicPr>
          <p:nvPr/>
        </p:nvPicPr>
        <p:blipFill>
          <a:blip r:embed="rId2" cstate="print"/>
          <a:srcRect/>
          <a:stretch>
            <a:fillRect/>
          </a:stretch>
        </p:blipFill>
        <p:spPr bwMode="auto">
          <a:xfrm>
            <a:off x="2974670" y="4503773"/>
            <a:ext cx="792162" cy="673100"/>
          </a:xfrm>
          <a:prstGeom prst="rect">
            <a:avLst/>
          </a:prstGeom>
          <a:noFill/>
        </p:spPr>
      </p:pic>
      <p:grpSp>
        <p:nvGrpSpPr>
          <p:cNvPr id="47" name="Group 8"/>
          <p:cNvGrpSpPr/>
          <p:nvPr/>
        </p:nvGrpSpPr>
        <p:grpSpPr bwMode="auto">
          <a:xfrm>
            <a:off x="109538" y="1444625"/>
            <a:ext cx="2100262" cy="2392855"/>
            <a:chOff x="2457" y="2000"/>
            <a:chExt cx="901" cy="888"/>
          </a:xfrm>
        </p:grpSpPr>
        <p:pic>
          <p:nvPicPr>
            <p:cNvPr id="2097166" name="Picture 9" descr="circuler_1"/>
            <p:cNvPicPr>
              <a:picLocks noChangeAspect="1" noChangeArrowheads="1"/>
            </p:cNvPicPr>
            <p:nvPr/>
          </p:nvPicPr>
          <p:blipFill>
            <a:blip r:embed="rId3"/>
            <a:srcRect/>
            <a:stretch>
              <a:fillRect/>
            </a:stretch>
          </p:blipFill>
          <p:spPr bwMode="ltGray">
            <a:xfrm>
              <a:off x="2457" y="2000"/>
              <a:ext cx="901" cy="886"/>
            </a:xfrm>
            <a:prstGeom prst="rect">
              <a:avLst/>
            </a:prstGeom>
            <a:noFill/>
          </p:spPr>
        </p:pic>
        <p:sp>
          <p:nvSpPr>
            <p:cNvPr id="1048727" name="Oval 10"/>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a:noFill/>
            </a:ln>
            <a:effectLst/>
          </p:spPr>
          <p:txBody>
            <a:bodyPr wrap="none" anchor="ctr"/>
            <a:lstStyle/>
            <a:p>
              <a:endParaRPr lang="en-US"/>
            </a:p>
          </p:txBody>
        </p:sp>
        <p:sp>
          <p:nvSpPr>
            <p:cNvPr id="1048728" name="Freeform 11"/>
            <p:cNvSpPr/>
            <p:nvPr/>
          </p:nvSpPr>
          <p:spPr bwMode="ltGray">
            <a:xfrm>
              <a:off x="2550" y="2018"/>
              <a:ext cx="703" cy="308"/>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DDDDDD"/>
                </a:gs>
              </a:gsLst>
              <a:lin ang="5400000" scaled="1"/>
            </a:gradFill>
            <a:ln>
              <a:noFill/>
            </a:ln>
          </p:spPr>
          <p:txBody>
            <a:bodyPr/>
            <a:lstStyle/>
            <a:p>
              <a:endParaRPr lang="en-US"/>
            </a:p>
          </p:txBody>
        </p:sp>
        <p:grpSp>
          <p:nvGrpSpPr>
            <p:cNvPr id="48" name="Group 12"/>
            <p:cNvGrpSpPr/>
            <p:nvPr/>
          </p:nvGrpSpPr>
          <p:grpSpPr bwMode="auto">
            <a:xfrm rot="-1297425" flipH="1" flipV="1">
              <a:off x="2525" y="2693"/>
              <a:ext cx="781" cy="188"/>
              <a:chOff x="2532" y="1051"/>
              <a:chExt cx="893" cy="246"/>
            </a:xfrm>
          </p:grpSpPr>
          <p:grpSp>
            <p:nvGrpSpPr>
              <p:cNvPr id="49" name="Group 13"/>
              <p:cNvGrpSpPr/>
              <p:nvPr/>
            </p:nvGrpSpPr>
            <p:grpSpPr bwMode="auto">
              <a:xfrm>
                <a:off x="2532" y="1051"/>
                <a:ext cx="743" cy="185"/>
                <a:chOff x="1565" y="2568"/>
                <a:chExt cx="1118" cy="279"/>
              </a:xfrm>
            </p:grpSpPr>
            <p:sp>
              <p:nvSpPr>
                <p:cNvPr id="1048729" name="AutoShape 14"/>
                <p:cNvSpPr>
                  <a:spLocks noChangeArrowheads="1"/>
                </p:cNvSpPr>
                <p:nvPr/>
              </p:nvSpPr>
              <p:spPr bwMode="ltGray">
                <a:xfrm rot="5263130">
                  <a:off x="1859" y="2274"/>
                  <a:ext cx="227" cy="816"/>
                </a:xfrm>
                <a:prstGeom prst="moon">
                  <a:avLst>
                    <a:gd name="adj" fmla="val 49773"/>
                  </a:avLst>
                </a:prstGeom>
                <a:solidFill>
                  <a:srgbClr val="F8F8F8">
                    <a:alpha val="3999"/>
                  </a:srgbClr>
                </a:solidFill>
                <a:ln>
                  <a:noFill/>
                </a:ln>
                <a:effectLst/>
              </p:spPr>
              <p:txBody>
                <a:bodyPr wrap="none" anchor="ctr"/>
                <a:lstStyle/>
                <a:p>
                  <a:endParaRPr lang="en-US"/>
                </a:p>
              </p:txBody>
            </p:sp>
            <p:sp>
              <p:nvSpPr>
                <p:cNvPr id="1048730" name="AutoShape 15"/>
                <p:cNvSpPr>
                  <a:spLocks noChangeArrowheads="1"/>
                </p:cNvSpPr>
                <p:nvPr/>
              </p:nvSpPr>
              <p:spPr bwMode="ltGray">
                <a:xfrm rot="6078281">
                  <a:off x="1995" y="2274"/>
                  <a:ext cx="227" cy="816"/>
                </a:xfrm>
                <a:prstGeom prst="moon">
                  <a:avLst>
                    <a:gd name="adj" fmla="val 49773"/>
                  </a:avLst>
                </a:prstGeom>
                <a:solidFill>
                  <a:srgbClr val="F8F8F8">
                    <a:alpha val="3999"/>
                  </a:srgbClr>
                </a:solidFill>
                <a:ln>
                  <a:noFill/>
                </a:ln>
                <a:effectLst/>
              </p:spPr>
              <p:txBody>
                <a:bodyPr wrap="none" anchor="ctr"/>
                <a:lstStyle/>
                <a:p>
                  <a:endParaRPr lang="en-US"/>
                </a:p>
              </p:txBody>
            </p:sp>
            <p:sp>
              <p:nvSpPr>
                <p:cNvPr id="1048731" name="AutoShape 16"/>
                <p:cNvSpPr>
                  <a:spLocks noChangeArrowheads="1"/>
                </p:cNvSpPr>
                <p:nvPr/>
              </p:nvSpPr>
              <p:spPr bwMode="ltGray">
                <a:xfrm rot="6373927">
                  <a:off x="2071" y="2296"/>
                  <a:ext cx="227" cy="816"/>
                </a:xfrm>
                <a:prstGeom prst="moon">
                  <a:avLst>
                    <a:gd name="adj" fmla="val 49773"/>
                  </a:avLst>
                </a:prstGeom>
                <a:solidFill>
                  <a:srgbClr val="F8F8F8">
                    <a:alpha val="3999"/>
                  </a:srgbClr>
                </a:solidFill>
                <a:ln>
                  <a:noFill/>
                </a:ln>
                <a:effectLst/>
              </p:spPr>
              <p:txBody>
                <a:bodyPr wrap="none" anchor="ctr"/>
                <a:lstStyle/>
                <a:p>
                  <a:endParaRPr lang="en-US"/>
                </a:p>
              </p:txBody>
            </p:sp>
            <p:sp>
              <p:nvSpPr>
                <p:cNvPr id="1048732" name="AutoShape 17"/>
                <p:cNvSpPr>
                  <a:spLocks noChangeArrowheads="1"/>
                </p:cNvSpPr>
                <p:nvPr/>
              </p:nvSpPr>
              <p:spPr bwMode="ltGray">
                <a:xfrm rot="6906312">
                  <a:off x="2161" y="2326"/>
                  <a:ext cx="227" cy="816"/>
                </a:xfrm>
                <a:prstGeom prst="moon">
                  <a:avLst>
                    <a:gd name="adj" fmla="val 49773"/>
                  </a:avLst>
                </a:prstGeom>
                <a:solidFill>
                  <a:srgbClr val="F8F8F8">
                    <a:alpha val="3999"/>
                  </a:srgbClr>
                </a:solidFill>
                <a:ln>
                  <a:noFill/>
                </a:ln>
                <a:effectLst/>
              </p:spPr>
              <p:txBody>
                <a:bodyPr wrap="none" anchor="ctr"/>
                <a:lstStyle/>
                <a:p>
                  <a:endParaRPr lang="en-US"/>
                </a:p>
              </p:txBody>
            </p:sp>
          </p:grpSp>
          <p:grpSp>
            <p:nvGrpSpPr>
              <p:cNvPr id="50" name="Group 18"/>
              <p:cNvGrpSpPr/>
              <p:nvPr/>
            </p:nvGrpSpPr>
            <p:grpSpPr bwMode="auto">
              <a:xfrm rot="1353540">
                <a:off x="2682" y="1111"/>
                <a:ext cx="743" cy="186"/>
                <a:chOff x="1565" y="2568"/>
                <a:chExt cx="1118" cy="279"/>
              </a:xfrm>
            </p:grpSpPr>
            <p:sp>
              <p:nvSpPr>
                <p:cNvPr id="1048733" name="AutoShape 19"/>
                <p:cNvSpPr>
                  <a:spLocks noChangeArrowheads="1"/>
                </p:cNvSpPr>
                <p:nvPr/>
              </p:nvSpPr>
              <p:spPr bwMode="ltGray">
                <a:xfrm rot="5263130">
                  <a:off x="1859" y="2274"/>
                  <a:ext cx="227" cy="816"/>
                </a:xfrm>
                <a:prstGeom prst="moon">
                  <a:avLst>
                    <a:gd name="adj" fmla="val 49773"/>
                  </a:avLst>
                </a:prstGeom>
                <a:solidFill>
                  <a:srgbClr val="F8F8F8">
                    <a:alpha val="3999"/>
                  </a:srgbClr>
                </a:solidFill>
                <a:ln>
                  <a:noFill/>
                </a:ln>
                <a:effectLst/>
              </p:spPr>
              <p:txBody>
                <a:bodyPr wrap="none" anchor="ctr"/>
                <a:lstStyle/>
                <a:p>
                  <a:endParaRPr lang="en-US"/>
                </a:p>
              </p:txBody>
            </p:sp>
            <p:sp>
              <p:nvSpPr>
                <p:cNvPr id="1048734" name="AutoShape 20"/>
                <p:cNvSpPr>
                  <a:spLocks noChangeArrowheads="1"/>
                </p:cNvSpPr>
                <p:nvPr/>
              </p:nvSpPr>
              <p:spPr bwMode="ltGray">
                <a:xfrm rot="6078281">
                  <a:off x="1995" y="2274"/>
                  <a:ext cx="227" cy="816"/>
                </a:xfrm>
                <a:prstGeom prst="moon">
                  <a:avLst>
                    <a:gd name="adj" fmla="val 49773"/>
                  </a:avLst>
                </a:prstGeom>
                <a:solidFill>
                  <a:srgbClr val="F8F8F8">
                    <a:alpha val="3999"/>
                  </a:srgbClr>
                </a:solidFill>
                <a:ln>
                  <a:noFill/>
                </a:ln>
                <a:effectLst/>
              </p:spPr>
              <p:txBody>
                <a:bodyPr wrap="none" anchor="ctr"/>
                <a:lstStyle/>
                <a:p>
                  <a:endParaRPr lang="en-US"/>
                </a:p>
              </p:txBody>
            </p:sp>
            <p:sp>
              <p:nvSpPr>
                <p:cNvPr id="1048735" name="AutoShape 21"/>
                <p:cNvSpPr>
                  <a:spLocks noChangeArrowheads="1"/>
                </p:cNvSpPr>
                <p:nvPr/>
              </p:nvSpPr>
              <p:spPr bwMode="ltGray">
                <a:xfrm rot="6373927">
                  <a:off x="2071" y="2296"/>
                  <a:ext cx="227" cy="816"/>
                </a:xfrm>
                <a:prstGeom prst="moon">
                  <a:avLst>
                    <a:gd name="adj" fmla="val 49773"/>
                  </a:avLst>
                </a:prstGeom>
                <a:solidFill>
                  <a:srgbClr val="F8F8F8">
                    <a:alpha val="3999"/>
                  </a:srgbClr>
                </a:solidFill>
                <a:ln>
                  <a:noFill/>
                </a:ln>
                <a:effectLst/>
              </p:spPr>
              <p:txBody>
                <a:bodyPr wrap="none" anchor="ctr"/>
                <a:lstStyle/>
                <a:p>
                  <a:endParaRPr lang="en-US"/>
                </a:p>
              </p:txBody>
            </p:sp>
            <p:sp>
              <p:nvSpPr>
                <p:cNvPr id="1048736" name="AutoShape 22"/>
                <p:cNvSpPr>
                  <a:spLocks noChangeArrowheads="1"/>
                </p:cNvSpPr>
                <p:nvPr/>
              </p:nvSpPr>
              <p:spPr bwMode="ltGray">
                <a:xfrm rot="6906312">
                  <a:off x="2161" y="2326"/>
                  <a:ext cx="227" cy="816"/>
                </a:xfrm>
                <a:prstGeom prst="moon">
                  <a:avLst>
                    <a:gd name="adj" fmla="val 49773"/>
                  </a:avLst>
                </a:prstGeom>
                <a:solidFill>
                  <a:srgbClr val="F8F8F8">
                    <a:alpha val="3999"/>
                  </a:srgbClr>
                </a:solidFill>
                <a:ln>
                  <a:noFill/>
                </a:ln>
                <a:effectLst/>
              </p:spPr>
              <p:txBody>
                <a:bodyPr wrap="none" anchor="ctr"/>
                <a:lstStyle/>
                <a:p>
                  <a:endParaRPr lang="en-US"/>
                </a:p>
              </p:txBody>
            </p:sp>
          </p:grpSp>
        </p:grpSp>
      </p:grpSp>
      <p:grpSp>
        <p:nvGrpSpPr>
          <p:cNvPr id="51" name="Group 23"/>
          <p:cNvGrpSpPr/>
          <p:nvPr/>
        </p:nvGrpSpPr>
        <p:grpSpPr bwMode="auto">
          <a:xfrm>
            <a:off x="254000" y="4410673"/>
            <a:ext cx="1879600" cy="1151927"/>
            <a:chOff x="2457" y="2000"/>
            <a:chExt cx="901" cy="888"/>
          </a:xfrm>
        </p:grpSpPr>
        <p:pic>
          <p:nvPicPr>
            <p:cNvPr id="2097167" name="Picture 24" descr="circuler_1"/>
            <p:cNvPicPr>
              <a:picLocks noChangeAspect="1" noChangeArrowheads="1"/>
            </p:cNvPicPr>
            <p:nvPr/>
          </p:nvPicPr>
          <p:blipFill>
            <a:blip r:embed="rId3"/>
            <a:srcRect/>
            <a:stretch>
              <a:fillRect/>
            </a:stretch>
          </p:blipFill>
          <p:spPr bwMode="ltGray">
            <a:xfrm>
              <a:off x="2457" y="2000"/>
              <a:ext cx="901" cy="886"/>
            </a:xfrm>
            <a:prstGeom prst="rect">
              <a:avLst/>
            </a:prstGeom>
            <a:noFill/>
          </p:spPr>
        </p:pic>
        <p:sp>
          <p:nvSpPr>
            <p:cNvPr id="1048737" name="Oval 25"/>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a:noFill/>
            </a:ln>
            <a:effectLst/>
          </p:spPr>
          <p:txBody>
            <a:bodyPr wrap="none" anchor="ctr"/>
            <a:lstStyle/>
            <a:p>
              <a:endParaRPr lang="en-US"/>
            </a:p>
          </p:txBody>
        </p:sp>
        <p:sp>
          <p:nvSpPr>
            <p:cNvPr id="1048738" name="Freeform 26"/>
            <p:cNvSpPr/>
            <p:nvPr/>
          </p:nvSpPr>
          <p:spPr bwMode="ltGray">
            <a:xfrm>
              <a:off x="2550" y="2018"/>
              <a:ext cx="703" cy="308"/>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DDDDDD"/>
                </a:gs>
              </a:gsLst>
              <a:lin ang="5400000" scaled="1"/>
            </a:gradFill>
            <a:ln>
              <a:noFill/>
            </a:ln>
          </p:spPr>
          <p:txBody>
            <a:bodyPr/>
            <a:lstStyle/>
            <a:p>
              <a:endParaRPr lang="en-US"/>
            </a:p>
          </p:txBody>
        </p:sp>
        <p:grpSp>
          <p:nvGrpSpPr>
            <p:cNvPr id="52" name="Group 27"/>
            <p:cNvGrpSpPr/>
            <p:nvPr/>
          </p:nvGrpSpPr>
          <p:grpSpPr bwMode="auto">
            <a:xfrm rot="-1297425" flipH="1" flipV="1">
              <a:off x="2525" y="2693"/>
              <a:ext cx="781" cy="188"/>
              <a:chOff x="2532" y="1051"/>
              <a:chExt cx="893" cy="246"/>
            </a:xfrm>
          </p:grpSpPr>
          <p:grpSp>
            <p:nvGrpSpPr>
              <p:cNvPr id="53" name="Group 28"/>
              <p:cNvGrpSpPr/>
              <p:nvPr/>
            </p:nvGrpSpPr>
            <p:grpSpPr bwMode="auto">
              <a:xfrm>
                <a:off x="2532" y="1051"/>
                <a:ext cx="743" cy="185"/>
                <a:chOff x="1565" y="2568"/>
                <a:chExt cx="1118" cy="279"/>
              </a:xfrm>
            </p:grpSpPr>
            <p:sp>
              <p:nvSpPr>
                <p:cNvPr id="1048739" name="AutoShape 29"/>
                <p:cNvSpPr>
                  <a:spLocks noChangeArrowheads="1"/>
                </p:cNvSpPr>
                <p:nvPr/>
              </p:nvSpPr>
              <p:spPr bwMode="ltGray">
                <a:xfrm rot="5263130">
                  <a:off x="1859" y="2274"/>
                  <a:ext cx="227" cy="816"/>
                </a:xfrm>
                <a:prstGeom prst="moon">
                  <a:avLst>
                    <a:gd name="adj" fmla="val 49773"/>
                  </a:avLst>
                </a:prstGeom>
                <a:solidFill>
                  <a:srgbClr val="F8F8F8">
                    <a:alpha val="3999"/>
                  </a:srgbClr>
                </a:solidFill>
                <a:ln>
                  <a:noFill/>
                </a:ln>
                <a:effectLst/>
              </p:spPr>
              <p:txBody>
                <a:bodyPr wrap="none" anchor="ctr"/>
                <a:lstStyle/>
                <a:p>
                  <a:endParaRPr lang="en-US"/>
                </a:p>
              </p:txBody>
            </p:sp>
            <p:sp>
              <p:nvSpPr>
                <p:cNvPr id="1048740" name="AutoShape 30"/>
                <p:cNvSpPr>
                  <a:spLocks noChangeArrowheads="1"/>
                </p:cNvSpPr>
                <p:nvPr/>
              </p:nvSpPr>
              <p:spPr bwMode="ltGray">
                <a:xfrm rot="6078281">
                  <a:off x="1995" y="2274"/>
                  <a:ext cx="227" cy="816"/>
                </a:xfrm>
                <a:prstGeom prst="moon">
                  <a:avLst>
                    <a:gd name="adj" fmla="val 49773"/>
                  </a:avLst>
                </a:prstGeom>
                <a:solidFill>
                  <a:srgbClr val="F8F8F8">
                    <a:alpha val="3999"/>
                  </a:srgbClr>
                </a:solidFill>
                <a:ln>
                  <a:noFill/>
                </a:ln>
                <a:effectLst/>
              </p:spPr>
              <p:txBody>
                <a:bodyPr wrap="none" anchor="ctr"/>
                <a:lstStyle/>
                <a:p>
                  <a:endParaRPr lang="en-US"/>
                </a:p>
              </p:txBody>
            </p:sp>
            <p:sp>
              <p:nvSpPr>
                <p:cNvPr id="1048741" name="AutoShape 31"/>
                <p:cNvSpPr>
                  <a:spLocks noChangeArrowheads="1"/>
                </p:cNvSpPr>
                <p:nvPr/>
              </p:nvSpPr>
              <p:spPr bwMode="ltGray">
                <a:xfrm rot="6373927">
                  <a:off x="2071" y="2296"/>
                  <a:ext cx="227" cy="816"/>
                </a:xfrm>
                <a:prstGeom prst="moon">
                  <a:avLst>
                    <a:gd name="adj" fmla="val 49773"/>
                  </a:avLst>
                </a:prstGeom>
                <a:solidFill>
                  <a:srgbClr val="F8F8F8">
                    <a:alpha val="3999"/>
                  </a:srgbClr>
                </a:solidFill>
                <a:ln>
                  <a:noFill/>
                </a:ln>
                <a:effectLst/>
              </p:spPr>
              <p:txBody>
                <a:bodyPr wrap="none" anchor="ctr"/>
                <a:lstStyle/>
                <a:p>
                  <a:endParaRPr lang="en-US"/>
                </a:p>
              </p:txBody>
            </p:sp>
            <p:sp>
              <p:nvSpPr>
                <p:cNvPr id="1048742" name="AutoShape 32"/>
                <p:cNvSpPr>
                  <a:spLocks noChangeArrowheads="1"/>
                </p:cNvSpPr>
                <p:nvPr/>
              </p:nvSpPr>
              <p:spPr bwMode="ltGray">
                <a:xfrm rot="6906312">
                  <a:off x="2161" y="2326"/>
                  <a:ext cx="227" cy="816"/>
                </a:xfrm>
                <a:prstGeom prst="moon">
                  <a:avLst>
                    <a:gd name="adj" fmla="val 49773"/>
                  </a:avLst>
                </a:prstGeom>
                <a:solidFill>
                  <a:srgbClr val="F8F8F8">
                    <a:alpha val="3999"/>
                  </a:srgbClr>
                </a:solidFill>
                <a:ln>
                  <a:noFill/>
                </a:ln>
                <a:effectLst/>
              </p:spPr>
              <p:txBody>
                <a:bodyPr wrap="none" anchor="ctr"/>
                <a:lstStyle/>
                <a:p>
                  <a:endParaRPr lang="en-US"/>
                </a:p>
              </p:txBody>
            </p:sp>
          </p:grpSp>
          <p:grpSp>
            <p:nvGrpSpPr>
              <p:cNvPr id="54" name="Group 33"/>
              <p:cNvGrpSpPr/>
              <p:nvPr/>
            </p:nvGrpSpPr>
            <p:grpSpPr bwMode="auto">
              <a:xfrm rot="1353540">
                <a:off x="2682" y="1111"/>
                <a:ext cx="743" cy="186"/>
                <a:chOff x="1565" y="2568"/>
                <a:chExt cx="1118" cy="279"/>
              </a:xfrm>
            </p:grpSpPr>
            <p:sp>
              <p:nvSpPr>
                <p:cNvPr id="1048743" name="AutoShape 34"/>
                <p:cNvSpPr>
                  <a:spLocks noChangeArrowheads="1"/>
                </p:cNvSpPr>
                <p:nvPr/>
              </p:nvSpPr>
              <p:spPr bwMode="ltGray">
                <a:xfrm rot="5263130">
                  <a:off x="1859" y="2274"/>
                  <a:ext cx="227" cy="816"/>
                </a:xfrm>
                <a:prstGeom prst="moon">
                  <a:avLst>
                    <a:gd name="adj" fmla="val 49773"/>
                  </a:avLst>
                </a:prstGeom>
                <a:solidFill>
                  <a:srgbClr val="F8F8F8">
                    <a:alpha val="3999"/>
                  </a:srgbClr>
                </a:solidFill>
                <a:ln>
                  <a:noFill/>
                </a:ln>
                <a:effectLst/>
              </p:spPr>
              <p:txBody>
                <a:bodyPr wrap="none" anchor="ctr"/>
                <a:lstStyle/>
                <a:p>
                  <a:endParaRPr lang="en-US"/>
                </a:p>
              </p:txBody>
            </p:sp>
            <p:sp>
              <p:nvSpPr>
                <p:cNvPr id="1048744" name="AutoShape 35"/>
                <p:cNvSpPr>
                  <a:spLocks noChangeArrowheads="1"/>
                </p:cNvSpPr>
                <p:nvPr/>
              </p:nvSpPr>
              <p:spPr bwMode="ltGray">
                <a:xfrm rot="6078281">
                  <a:off x="1995" y="2274"/>
                  <a:ext cx="227" cy="816"/>
                </a:xfrm>
                <a:prstGeom prst="moon">
                  <a:avLst>
                    <a:gd name="adj" fmla="val 49773"/>
                  </a:avLst>
                </a:prstGeom>
                <a:solidFill>
                  <a:srgbClr val="F8F8F8">
                    <a:alpha val="3999"/>
                  </a:srgbClr>
                </a:solidFill>
                <a:ln>
                  <a:noFill/>
                </a:ln>
                <a:effectLst/>
              </p:spPr>
              <p:txBody>
                <a:bodyPr wrap="none" anchor="ctr"/>
                <a:lstStyle/>
                <a:p>
                  <a:endParaRPr lang="en-US"/>
                </a:p>
              </p:txBody>
            </p:sp>
            <p:sp>
              <p:nvSpPr>
                <p:cNvPr id="1048745" name="AutoShape 36"/>
                <p:cNvSpPr>
                  <a:spLocks noChangeArrowheads="1"/>
                </p:cNvSpPr>
                <p:nvPr/>
              </p:nvSpPr>
              <p:spPr bwMode="ltGray">
                <a:xfrm rot="6373927">
                  <a:off x="2071" y="2296"/>
                  <a:ext cx="227" cy="816"/>
                </a:xfrm>
                <a:prstGeom prst="moon">
                  <a:avLst>
                    <a:gd name="adj" fmla="val 49773"/>
                  </a:avLst>
                </a:prstGeom>
                <a:solidFill>
                  <a:srgbClr val="F8F8F8">
                    <a:alpha val="3999"/>
                  </a:srgbClr>
                </a:solidFill>
                <a:ln>
                  <a:noFill/>
                </a:ln>
                <a:effectLst/>
              </p:spPr>
              <p:txBody>
                <a:bodyPr wrap="none" anchor="ctr"/>
                <a:lstStyle/>
                <a:p>
                  <a:endParaRPr lang="en-US"/>
                </a:p>
              </p:txBody>
            </p:sp>
            <p:sp>
              <p:nvSpPr>
                <p:cNvPr id="1048746" name="AutoShape 37"/>
                <p:cNvSpPr>
                  <a:spLocks noChangeArrowheads="1"/>
                </p:cNvSpPr>
                <p:nvPr/>
              </p:nvSpPr>
              <p:spPr bwMode="ltGray">
                <a:xfrm rot="6906312">
                  <a:off x="2161" y="2326"/>
                  <a:ext cx="227" cy="816"/>
                </a:xfrm>
                <a:prstGeom prst="moon">
                  <a:avLst>
                    <a:gd name="adj" fmla="val 49773"/>
                  </a:avLst>
                </a:prstGeom>
                <a:solidFill>
                  <a:srgbClr val="F8F8F8">
                    <a:alpha val="3999"/>
                  </a:srgbClr>
                </a:solidFill>
                <a:ln>
                  <a:noFill/>
                </a:ln>
                <a:effectLst/>
              </p:spPr>
              <p:txBody>
                <a:bodyPr wrap="none" anchor="ctr"/>
                <a:lstStyle/>
                <a:p>
                  <a:endParaRPr lang="en-US"/>
                </a:p>
              </p:txBody>
            </p:sp>
          </p:grpSp>
        </p:grpSp>
      </p:grpSp>
      <p:sp>
        <p:nvSpPr>
          <p:cNvPr id="1048747" name="Rectangle 38"/>
          <p:cNvSpPr>
            <a:spLocks noChangeArrowheads="1"/>
          </p:cNvSpPr>
          <p:nvPr/>
        </p:nvSpPr>
        <p:spPr bwMode="black">
          <a:xfrm>
            <a:off x="3057771" y="2425764"/>
            <a:ext cx="5935662" cy="2161540"/>
          </a:xfrm>
          <a:prstGeom prst="rect">
            <a:avLst/>
          </a:prstGeom>
          <a:noFill/>
          <a:ln>
            <a:noFill/>
          </a:ln>
          <a:effectLst/>
        </p:spPr>
        <p:txBody>
          <a:bodyPr wrap="square">
            <a:spAutoFit/>
          </a:bodyPr>
          <a:lstStyle/>
          <a:p>
            <a:pPr algn="ctr">
              <a:lnSpc>
                <a:spcPct val="120000"/>
              </a:lnSpc>
            </a:pPr>
            <a:r>
              <a:rPr lang="en-US" altLang="en-US" sz="1600" b="1" dirty="0" err="1" smtClean="0">
                <a:solidFill>
                  <a:srgbClr val="FEFFFF"/>
                </a:solidFill>
                <a:latin typeface="Times New Roman" panose="02020603050405020304" pitchFamily="18" charset="0"/>
                <a:cs typeface="Times New Roman" panose="02020603050405020304" pitchFamily="18" charset="0"/>
              </a:rPr>
              <a:t>Triệu</a:t>
            </a:r>
            <a:r>
              <a:rPr lang="en-US" altLang="en-US" sz="1600" b="1" dirty="0" smtClean="0">
                <a:solidFill>
                  <a:srgbClr val="FEFFFF"/>
                </a:solidFill>
                <a:latin typeface="Times New Roman" panose="02020603050405020304" pitchFamily="18" charset="0"/>
                <a:cs typeface="Times New Roman" panose="02020603050405020304" pitchFamily="18" charset="0"/>
              </a:rPr>
              <a:t> </a:t>
            </a:r>
            <a:r>
              <a:rPr lang="en-US" altLang="en-US" sz="1600" b="1" dirty="0" err="1" smtClean="0">
                <a:solidFill>
                  <a:srgbClr val="FEFFFF"/>
                </a:solidFill>
                <a:latin typeface="Times New Roman" panose="02020603050405020304" pitchFamily="18" charset="0"/>
                <a:cs typeface="Times New Roman" panose="02020603050405020304" pitchFamily="18" charset="0"/>
              </a:rPr>
              <a:t>chứng</a:t>
            </a:r>
            <a:r>
              <a:rPr lang="en-US" altLang="en-US" sz="1600" b="1" dirty="0" smtClean="0">
                <a:solidFill>
                  <a:srgbClr val="FEFFFF"/>
                </a:solidFill>
                <a:latin typeface="Times New Roman" panose="02020603050405020304" pitchFamily="18" charset="0"/>
                <a:cs typeface="Times New Roman" panose="02020603050405020304" pitchFamily="18" charset="0"/>
              </a:rPr>
              <a:t> </a:t>
            </a:r>
            <a:r>
              <a:rPr lang="en-US" altLang="en-US" sz="1600" b="1" dirty="0" err="1" smtClean="0">
                <a:solidFill>
                  <a:srgbClr val="FEFFFF"/>
                </a:solidFill>
                <a:latin typeface="Times New Roman" panose="02020603050405020304" pitchFamily="18" charset="0"/>
                <a:cs typeface="Times New Roman" panose="02020603050405020304" pitchFamily="18" charset="0"/>
              </a:rPr>
              <a:t>thực</a:t>
            </a:r>
            <a:r>
              <a:rPr lang="en-US" altLang="en-US" sz="1600" b="1" dirty="0" smtClean="0">
                <a:solidFill>
                  <a:srgbClr val="FEFFFF"/>
                </a:solidFill>
                <a:latin typeface="Times New Roman" panose="02020603050405020304" pitchFamily="18" charset="0"/>
                <a:cs typeface="Times New Roman" panose="02020603050405020304" pitchFamily="18" charset="0"/>
              </a:rPr>
              <a:t> </a:t>
            </a:r>
            <a:r>
              <a:rPr lang="en-US" altLang="en-US" sz="1600" b="1" dirty="0" err="1" smtClean="0">
                <a:solidFill>
                  <a:srgbClr val="FEFFFF"/>
                </a:solidFill>
                <a:latin typeface="Times New Roman" panose="02020603050405020304" pitchFamily="18" charset="0"/>
                <a:cs typeface="Times New Roman" panose="02020603050405020304" pitchFamily="18" charset="0"/>
              </a:rPr>
              <a:t>thể</a:t>
            </a:r>
            <a:endParaRPr lang="en-US" altLang="en-US" sz="1600" b="1" dirty="0" smtClean="0">
              <a:solidFill>
                <a:srgbClr val="FEFFFF"/>
              </a:solidFill>
              <a:latin typeface="Times New Roman" panose="02020603050405020304" pitchFamily="18" charset="0"/>
              <a:cs typeface="Times New Roman" panose="02020603050405020304" pitchFamily="18" charset="0"/>
            </a:endParaRPr>
          </a:p>
          <a:p>
            <a:pPr>
              <a:lnSpc>
                <a:spcPct val="120000"/>
              </a:lnSpc>
            </a:pPr>
            <a:r>
              <a:rPr lang="vi-VN" sz="1600" dirty="0">
                <a:latin typeface="Times New Roman" panose="02020603050405020304" pitchFamily="18" charset="0"/>
                <a:cs typeface="Times New Roman" panose="02020603050405020304" pitchFamily="18" charset="0"/>
              </a:rPr>
              <a:t>Tím trung ương. </a:t>
            </a:r>
            <a:r>
              <a:rPr lang="vi-VN" sz="1600" dirty="0" smtClean="0">
                <a:latin typeface="Times New Roman" panose="02020603050405020304" pitchFamily="18" charset="0"/>
                <a:cs typeface="Times New Roman" panose="02020603050405020304" pitchFamily="18" charset="0"/>
              </a:rPr>
              <a:t>Các </a:t>
            </a:r>
            <a:r>
              <a:rPr lang="vi-VN" sz="1600" dirty="0">
                <a:latin typeface="Times New Roman" panose="02020603050405020304" pitchFamily="18" charset="0"/>
                <a:cs typeface="Times New Roman" panose="02020603050405020304" pitchFamily="18" charset="0"/>
              </a:rPr>
              <a:t>khoảng gian sườn nằm ngang, lồng ngực hình thùng. </a:t>
            </a:r>
            <a:r>
              <a:rPr lang="vi-VN" sz="1600" dirty="0" smtClean="0">
                <a:latin typeface="Times New Roman" panose="02020603050405020304" pitchFamily="18" charset="0"/>
                <a:cs typeface="Times New Roman" panose="02020603050405020304" pitchFamily="18" charset="0"/>
              </a:rPr>
              <a:t>Dấu </a:t>
            </a:r>
            <a:r>
              <a:rPr lang="vi-VN" sz="1600" dirty="0">
                <a:latin typeface="Times New Roman" panose="02020603050405020304" pitchFamily="18" charset="0"/>
                <a:cs typeface="Times New Roman" panose="02020603050405020304" pitchFamily="18" charset="0"/>
              </a:rPr>
              <a:t>hiệu </a:t>
            </a:r>
            <a:r>
              <a:rPr lang="vi-VN" sz="1600" dirty="0" smtClean="0">
                <a:latin typeface="Times New Roman" panose="02020603050405020304" pitchFamily="18" charset="0"/>
                <a:cs typeface="Times New Roman" panose="02020603050405020304" pitchFamily="18" charset="0"/>
              </a:rPr>
              <a:t>Hoover</a:t>
            </a:r>
            <a:r>
              <a:rPr lang="en-US" sz="1600" dirty="0" smtClean="0">
                <a:latin typeface="Times New Roman" panose="02020603050405020304" pitchFamily="18" charset="0"/>
                <a:cs typeface="Times New Roman" panose="02020603050405020304" pitchFamily="18" charset="0"/>
              </a:rPr>
              <a:t>. </a:t>
            </a:r>
            <a:r>
              <a:rPr lang="vi-VN" sz="1600" dirty="0" smtClean="0">
                <a:latin typeface="Times New Roman" panose="02020603050405020304" pitchFamily="18" charset="0"/>
                <a:cs typeface="Times New Roman" panose="02020603050405020304" pitchFamily="18" charset="0"/>
              </a:rPr>
              <a:t>Tần </a:t>
            </a:r>
            <a:r>
              <a:rPr lang="vi-VN" sz="1600" dirty="0">
                <a:latin typeface="Times New Roman" panose="02020603050405020304" pitchFamily="18" charset="0"/>
                <a:cs typeface="Times New Roman" panose="02020603050405020304" pitchFamily="18" charset="0"/>
              </a:rPr>
              <a:t>số thở lúc nghỉ &gt; 20 lần / phút, nhịp thở nông. </a:t>
            </a:r>
            <a:r>
              <a:rPr lang="vi-VN" sz="1600" dirty="0" smtClean="0">
                <a:latin typeface="Times New Roman" panose="02020603050405020304" pitchFamily="18" charset="0"/>
                <a:cs typeface="Times New Roman" panose="02020603050405020304" pitchFamily="18" charset="0"/>
              </a:rPr>
              <a:t>Bệnh </a:t>
            </a:r>
            <a:r>
              <a:rPr lang="vi-VN" sz="1600" dirty="0">
                <a:latin typeface="Times New Roman" panose="02020603050405020304" pitchFamily="18" charset="0"/>
                <a:cs typeface="Times New Roman" panose="02020603050405020304" pitchFamily="18" charset="0"/>
              </a:rPr>
              <a:t>nhân thở ra với môi mím lại với mục đích làm chậm lại luồng khí thở ra để có thể làm vơi phổi có hiệu quả hơn. </a:t>
            </a:r>
            <a:r>
              <a:rPr lang="vi-VN" sz="1600" dirty="0" smtClean="0">
                <a:latin typeface="Times New Roman" panose="02020603050405020304" pitchFamily="18" charset="0"/>
                <a:cs typeface="Times New Roman" panose="02020603050405020304" pitchFamily="18" charset="0"/>
              </a:rPr>
              <a:t>Nghe </a:t>
            </a:r>
            <a:r>
              <a:rPr lang="vi-VN" sz="1600" dirty="0">
                <a:latin typeface="Times New Roman" panose="02020603050405020304" pitchFamily="18" charset="0"/>
                <a:cs typeface="Times New Roman" panose="02020603050405020304" pitchFamily="18" charset="0"/>
              </a:rPr>
              <a:t>phổi âm phế bào giảm, có ran wheezing.</a:t>
            </a:r>
            <a:endParaRPr lang="en-US" altLang="en-US" sz="1600" b="1" dirty="0">
              <a:solidFill>
                <a:srgbClr val="FEFFFF"/>
              </a:solidFill>
              <a:latin typeface="Times New Roman" panose="02020603050405020304" pitchFamily="18" charset="0"/>
              <a:cs typeface="Times New Roman" panose="02020603050405020304" pitchFamily="18" charset="0"/>
            </a:endParaRPr>
          </a:p>
          <a:p>
            <a:pPr algn="ctr">
              <a:lnSpc>
                <a:spcPct val="120000"/>
              </a:lnSpc>
            </a:pPr>
            <a:r>
              <a:rPr lang="en-US" altLang="en-US" b="1" dirty="0">
                <a:solidFill>
                  <a:srgbClr val="FEFFFF"/>
                </a:solidFill>
              </a:rPr>
              <a:t>company’s sub contents</a:t>
            </a:r>
          </a:p>
        </p:txBody>
      </p:sp>
      <p:sp>
        <p:nvSpPr>
          <p:cNvPr id="1048748" name="Rectangle 39"/>
          <p:cNvSpPr>
            <a:spLocks noChangeArrowheads="1"/>
          </p:cNvSpPr>
          <p:nvPr/>
        </p:nvSpPr>
        <p:spPr bwMode="black">
          <a:xfrm>
            <a:off x="3270495" y="1736638"/>
            <a:ext cx="5193933" cy="967740"/>
          </a:xfrm>
          <a:prstGeom prst="rect">
            <a:avLst/>
          </a:prstGeom>
          <a:noFill/>
          <a:ln>
            <a:noFill/>
          </a:ln>
          <a:effectLst/>
        </p:spPr>
        <p:txBody>
          <a:bodyPr wrap="square">
            <a:spAutoFit/>
          </a:bodyPr>
          <a:lstStyle/>
          <a:p>
            <a:pPr>
              <a:lnSpc>
                <a:spcPct val="120000"/>
              </a:lnSpc>
            </a:pPr>
            <a:r>
              <a:rPr lang="en-US" altLang="en-US" sz="1600" b="1" dirty="0" err="1" smtClean="0">
                <a:solidFill>
                  <a:srgbClr val="FEFFFF"/>
                </a:solidFill>
                <a:latin typeface="Times New Roman" panose="02020603050405020304" pitchFamily="18" charset="0"/>
                <a:cs typeface="Times New Roman" panose="02020603050405020304" pitchFamily="18" charset="0"/>
              </a:rPr>
              <a:t>Triệu</a:t>
            </a:r>
            <a:r>
              <a:rPr lang="en-US" altLang="en-US" sz="1600" b="1" dirty="0" smtClean="0">
                <a:solidFill>
                  <a:srgbClr val="FEFFFF"/>
                </a:solidFill>
                <a:latin typeface="Times New Roman" panose="02020603050405020304" pitchFamily="18" charset="0"/>
                <a:cs typeface="Times New Roman" panose="02020603050405020304" pitchFamily="18" charset="0"/>
              </a:rPr>
              <a:t> </a:t>
            </a:r>
            <a:r>
              <a:rPr lang="en-US" altLang="en-US" sz="1600" b="1" dirty="0" err="1" smtClean="0">
                <a:solidFill>
                  <a:srgbClr val="FEFFFF"/>
                </a:solidFill>
                <a:latin typeface="Times New Roman" panose="02020603050405020304" pitchFamily="18" charset="0"/>
                <a:cs typeface="Times New Roman" panose="02020603050405020304" pitchFamily="18" charset="0"/>
              </a:rPr>
              <a:t>chứng</a:t>
            </a:r>
            <a:r>
              <a:rPr lang="en-US" altLang="en-US" sz="1600" b="1" dirty="0" smtClean="0">
                <a:solidFill>
                  <a:srgbClr val="FEFFFF"/>
                </a:solidFill>
                <a:latin typeface="Times New Roman" panose="02020603050405020304" pitchFamily="18" charset="0"/>
                <a:cs typeface="Times New Roman" panose="02020603050405020304" pitchFamily="18" charset="0"/>
              </a:rPr>
              <a:t> </a:t>
            </a:r>
            <a:r>
              <a:rPr lang="en-US" altLang="en-US" sz="1600" b="1" dirty="0" err="1" smtClean="0">
                <a:solidFill>
                  <a:srgbClr val="FEFFFF"/>
                </a:solidFill>
                <a:latin typeface="Times New Roman" panose="02020603050405020304" pitchFamily="18" charset="0"/>
                <a:cs typeface="Times New Roman" panose="02020603050405020304" pitchFamily="18" charset="0"/>
              </a:rPr>
              <a:t>chức</a:t>
            </a:r>
            <a:r>
              <a:rPr lang="en-US" altLang="en-US" sz="1600" b="1" dirty="0" smtClean="0">
                <a:solidFill>
                  <a:srgbClr val="FEFFFF"/>
                </a:solidFill>
                <a:latin typeface="Times New Roman" panose="02020603050405020304" pitchFamily="18" charset="0"/>
                <a:cs typeface="Times New Roman" panose="02020603050405020304" pitchFamily="18" charset="0"/>
              </a:rPr>
              <a:t> </a:t>
            </a:r>
            <a:r>
              <a:rPr lang="en-US" altLang="en-US" sz="1600" b="1" dirty="0" err="1" smtClean="0">
                <a:solidFill>
                  <a:srgbClr val="FEFFFF"/>
                </a:solidFill>
                <a:latin typeface="Times New Roman" panose="02020603050405020304" pitchFamily="18" charset="0"/>
                <a:cs typeface="Times New Roman" panose="02020603050405020304" pitchFamily="18" charset="0"/>
              </a:rPr>
              <a:t>năng</a:t>
            </a:r>
            <a:r>
              <a:rPr lang="en-US" altLang="en-US" sz="1600" b="1" dirty="0" smtClean="0">
                <a:solidFill>
                  <a:srgbClr val="FEFFFF"/>
                </a:solidFill>
                <a:latin typeface="Times New Roman" panose="02020603050405020304" pitchFamily="18" charset="0"/>
                <a:cs typeface="Times New Roman" panose="02020603050405020304" pitchFamily="18" charset="0"/>
              </a:rPr>
              <a:t>:</a:t>
            </a:r>
          </a:p>
          <a:p>
            <a:pPr>
              <a:lnSpc>
                <a:spcPct val="120000"/>
              </a:lnSpc>
            </a:pPr>
            <a:r>
              <a:rPr lang="en-US" altLang="en-US" sz="1600" dirty="0" smtClean="0">
                <a:solidFill>
                  <a:srgbClr val="FEFFFF"/>
                </a:solidFill>
                <a:latin typeface="Times New Roman" panose="02020603050405020304" pitchFamily="18" charset="0"/>
                <a:cs typeface="Times New Roman" panose="02020603050405020304" pitchFamily="18" charset="0"/>
              </a:rPr>
              <a:t>- Ho </a:t>
            </a:r>
            <a:r>
              <a:rPr lang="en-US" altLang="en-US" sz="1600" dirty="0" err="1" smtClean="0">
                <a:solidFill>
                  <a:srgbClr val="FEFFFF"/>
                </a:solidFill>
                <a:latin typeface="Times New Roman" panose="02020603050405020304" pitchFamily="18" charset="0"/>
                <a:cs typeface="Times New Roman" panose="02020603050405020304" pitchFamily="18" charset="0"/>
              </a:rPr>
              <a:t>xuất</a:t>
            </a:r>
            <a:r>
              <a:rPr lang="en-US" altLang="en-US" sz="1600" dirty="0" smtClean="0">
                <a:solidFill>
                  <a:srgbClr val="FEFFFF"/>
                </a:solidFill>
                <a:latin typeface="Times New Roman" panose="02020603050405020304" pitchFamily="18" charset="0"/>
                <a:cs typeface="Times New Roman" panose="02020603050405020304" pitchFamily="18" charset="0"/>
              </a:rPr>
              <a:t> </a:t>
            </a:r>
            <a:r>
              <a:rPr lang="en-US" altLang="en-US" sz="1600" dirty="0" err="1" smtClean="0">
                <a:solidFill>
                  <a:srgbClr val="FEFFFF"/>
                </a:solidFill>
                <a:latin typeface="Times New Roman" panose="02020603050405020304" pitchFamily="18" charset="0"/>
                <a:cs typeface="Times New Roman" panose="02020603050405020304" pitchFamily="18" charset="0"/>
              </a:rPr>
              <a:t>hiện</a:t>
            </a:r>
            <a:r>
              <a:rPr lang="en-US" altLang="en-US" sz="1600" dirty="0" smtClean="0">
                <a:solidFill>
                  <a:srgbClr val="FEFFFF"/>
                </a:solidFill>
                <a:latin typeface="Times New Roman" panose="02020603050405020304" pitchFamily="18" charset="0"/>
                <a:cs typeface="Times New Roman" panose="02020603050405020304" pitchFamily="18" charset="0"/>
              </a:rPr>
              <a:t> </a:t>
            </a:r>
            <a:r>
              <a:rPr lang="en-US" altLang="en-US" sz="1600" dirty="0" err="1" smtClean="0">
                <a:solidFill>
                  <a:srgbClr val="FEFFFF"/>
                </a:solidFill>
                <a:latin typeface="Times New Roman" panose="02020603050405020304" pitchFamily="18" charset="0"/>
                <a:cs typeface="Times New Roman" panose="02020603050405020304" pitchFamily="18" charset="0"/>
              </a:rPr>
              <a:t>vào</a:t>
            </a:r>
            <a:r>
              <a:rPr lang="en-US" altLang="en-US" sz="1600" dirty="0" smtClean="0">
                <a:solidFill>
                  <a:srgbClr val="FEFFFF"/>
                </a:solidFill>
                <a:latin typeface="Times New Roman" panose="02020603050405020304" pitchFamily="18" charset="0"/>
                <a:cs typeface="Times New Roman" panose="02020603050405020304" pitchFamily="18" charset="0"/>
              </a:rPr>
              <a:t> ban </a:t>
            </a:r>
            <a:r>
              <a:rPr lang="en-US" altLang="en-US" sz="1600" dirty="0" err="1" smtClean="0">
                <a:solidFill>
                  <a:srgbClr val="FEFFFF"/>
                </a:solidFill>
                <a:latin typeface="Times New Roman" panose="02020603050405020304" pitchFamily="18" charset="0"/>
                <a:cs typeface="Times New Roman" panose="02020603050405020304" pitchFamily="18" charset="0"/>
              </a:rPr>
              <a:t>ngày</a:t>
            </a:r>
            <a:r>
              <a:rPr lang="en-US" altLang="en-US" sz="1600" dirty="0" smtClean="0">
                <a:solidFill>
                  <a:srgbClr val="FEFFFF"/>
                </a:solidFill>
                <a:latin typeface="Times New Roman" panose="02020603050405020304" pitchFamily="18" charset="0"/>
                <a:cs typeface="Times New Roman" panose="02020603050405020304" pitchFamily="18" charset="0"/>
              </a:rPr>
              <a:t>, </a:t>
            </a:r>
            <a:r>
              <a:rPr lang="en-US" altLang="en-US" sz="1600" dirty="0" err="1" smtClean="0">
                <a:solidFill>
                  <a:srgbClr val="FEFFFF"/>
                </a:solidFill>
                <a:latin typeface="Times New Roman" panose="02020603050405020304" pitchFamily="18" charset="0"/>
                <a:cs typeface="Times New Roman" panose="02020603050405020304" pitchFamily="18" charset="0"/>
              </a:rPr>
              <a:t>kèm</a:t>
            </a:r>
            <a:r>
              <a:rPr lang="en-US" altLang="en-US" sz="1600" dirty="0" smtClean="0">
                <a:solidFill>
                  <a:srgbClr val="FEFFFF"/>
                </a:solidFill>
                <a:latin typeface="Times New Roman" panose="02020603050405020304" pitchFamily="18" charset="0"/>
                <a:cs typeface="Times New Roman" panose="02020603050405020304" pitchFamily="18" charset="0"/>
              </a:rPr>
              <a:t> </a:t>
            </a:r>
            <a:r>
              <a:rPr lang="en-US" altLang="en-US" sz="1600" dirty="0" err="1" smtClean="0">
                <a:solidFill>
                  <a:srgbClr val="FEFFFF"/>
                </a:solidFill>
                <a:latin typeface="Times New Roman" panose="02020603050405020304" pitchFamily="18" charset="0"/>
                <a:cs typeface="Times New Roman" panose="02020603050405020304" pitchFamily="18" charset="0"/>
              </a:rPr>
              <a:t>theokhạc</a:t>
            </a:r>
            <a:r>
              <a:rPr lang="en-US" altLang="en-US" sz="1600" dirty="0" smtClean="0">
                <a:solidFill>
                  <a:srgbClr val="FEFFFF"/>
                </a:solidFill>
                <a:latin typeface="Times New Roman" panose="02020603050405020304" pitchFamily="18" charset="0"/>
                <a:cs typeface="Times New Roman" panose="02020603050405020304" pitchFamily="18" charset="0"/>
              </a:rPr>
              <a:t> </a:t>
            </a:r>
            <a:r>
              <a:rPr lang="en-US" altLang="en-US" sz="1600" dirty="0" err="1" smtClean="0">
                <a:solidFill>
                  <a:srgbClr val="FEFFFF"/>
                </a:solidFill>
                <a:latin typeface="Times New Roman" panose="02020603050405020304" pitchFamily="18" charset="0"/>
                <a:cs typeface="Times New Roman" panose="02020603050405020304" pitchFamily="18" charset="0"/>
              </a:rPr>
              <a:t>đờm</a:t>
            </a:r>
            <a:r>
              <a:rPr lang="en-US" altLang="en-US" sz="1600" dirty="0" smtClean="0">
                <a:solidFill>
                  <a:srgbClr val="FEFFFF"/>
                </a:solidFill>
                <a:latin typeface="Times New Roman" panose="02020603050405020304" pitchFamily="18" charset="0"/>
                <a:cs typeface="Times New Roman" panose="02020603050405020304" pitchFamily="18" charset="0"/>
              </a:rPr>
              <a:t>, </a:t>
            </a:r>
            <a:r>
              <a:rPr lang="en-US" altLang="en-US" sz="1600" dirty="0" err="1" smtClean="0">
                <a:solidFill>
                  <a:srgbClr val="FEFFFF"/>
                </a:solidFill>
                <a:latin typeface="Times New Roman" panose="02020603050405020304" pitchFamily="18" charset="0"/>
                <a:cs typeface="Times New Roman" panose="02020603050405020304" pitchFamily="18" charset="0"/>
              </a:rPr>
              <a:t>khó</a:t>
            </a:r>
            <a:r>
              <a:rPr lang="en-US" altLang="en-US" sz="1600" dirty="0" smtClean="0">
                <a:solidFill>
                  <a:srgbClr val="FEFFFF"/>
                </a:solidFill>
                <a:latin typeface="Times New Roman" panose="02020603050405020304" pitchFamily="18" charset="0"/>
                <a:cs typeface="Times New Roman" panose="02020603050405020304" pitchFamily="18" charset="0"/>
              </a:rPr>
              <a:t> </a:t>
            </a:r>
            <a:r>
              <a:rPr lang="en-US" altLang="en-US" sz="1600" dirty="0" err="1" smtClean="0">
                <a:solidFill>
                  <a:srgbClr val="FEFFFF"/>
                </a:solidFill>
                <a:latin typeface="Times New Roman" panose="02020603050405020304" pitchFamily="18" charset="0"/>
                <a:cs typeface="Times New Roman" panose="02020603050405020304" pitchFamily="18" charset="0"/>
              </a:rPr>
              <a:t>thở</a:t>
            </a:r>
            <a:endParaRPr lang="en-US" altLang="en-US" sz="1600" dirty="0" smtClean="0">
              <a:solidFill>
                <a:srgbClr val="FEFFFF"/>
              </a:solidFill>
              <a:latin typeface="Times New Roman" panose="02020603050405020304" pitchFamily="18" charset="0"/>
              <a:cs typeface="Times New Roman" panose="02020603050405020304" pitchFamily="18" charset="0"/>
            </a:endParaRPr>
          </a:p>
        </p:txBody>
      </p:sp>
      <p:sp>
        <p:nvSpPr>
          <p:cNvPr id="1048749" name="Freeform 44"/>
          <p:cNvSpPr/>
          <p:nvPr/>
        </p:nvSpPr>
        <p:spPr bwMode="gray">
          <a:xfrm rot="16200000">
            <a:off x="2358017" y="1638420"/>
            <a:ext cx="314325" cy="76084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tx1">
              <a:alpha val="50000"/>
            </a:schemeClr>
          </a:solidFill>
          <a:ln>
            <a:noFill/>
          </a:ln>
          <a:effectLst/>
        </p:spPr>
        <p:txBody>
          <a:bodyPr wrap="none" anchor="ctr"/>
          <a:lstStyle/>
          <a:p>
            <a:endParaRPr lang="en-US"/>
          </a:p>
        </p:txBody>
      </p:sp>
      <p:sp>
        <p:nvSpPr>
          <p:cNvPr id="1048750" name="Rectangle 46"/>
          <p:cNvSpPr>
            <a:spLocks noGrp="1" noChangeArrowheads="1"/>
          </p:cNvSpPr>
          <p:nvPr>
            <p:ph type="title"/>
          </p:nvPr>
        </p:nvSpPr>
        <p:spPr>
          <a:xfrm>
            <a:off x="3190557" y="76200"/>
            <a:ext cx="6029643" cy="533400"/>
          </a:xfrm>
        </p:spPr>
        <p:txBody>
          <a:bodyPr/>
          <a:lstStyle/>
          <a:p>
            <a:pPr algn="l"/>
            <a:r>
              <a:rPr lang="en-US" altLang="en-US" dirty="0" smtClean="0"/>
              <a:t>3. </a:t>
            </a:r>
            <a:r>
              <a:rPr lang="en-US" altLang="en-US" dirty="0" err="1" smtClean="0"/>
              <a:t>Triệu</a:t>
            </a:r>
            <a:r>
              <a:rPr lang="en-US" altLang="en-US" dirty="0" smtClean="0"/>
              <a:t> </a:t>
            </a:r>
            <a:r>
              <a:rPr lang="en-US" altLang="en-US" dirty="0" err="1" smtClean="0"/>
              <a:t>chứng</a:t>
            </a:r>
            <a:endParaRPr lang="en-US" altLang="en-US" dirty="0"/>
          </a:p>
        </p:txBody>
      </p:sp>
      <p:grpSp>
        <p:nvGrpSpPr>
          <p:cNvPr id="55" name="Group 8"/>
          <p:cNvGrpSpPr/>
          <p:nvPr/>
        </p:nvGrpSpPr>
        <p:grpSpPr bwMode="auto">
          <a:xfrm>
            <a:off x="228600" y="5638800"/>
            <a:ext cx="1922087" cy="1105474"/>
            <a:chOff x="2457" y="2000"/>
            <a:chExt cx="901" cy="888"/>
          </a:xfrm>
        </p:grpSpPr>
        <p:pic>
          <p:nvPicPr>
            <p:cNvPr id="2097168" name="Picture 9" descr="circuler_1"/>
            <p:cNvPicPr>
              <a:picLocks noChangeAspect="1" noChangeArrowheads="1"/>
            </p:cNvPicPr>
            <p:nvPr/>
          </p:nvPicPr>
          <p:blipFill>
            <a:blip r:embed="rId3"/>
            <a:srcRect/>
            <a:stretch>
              <a:fillRect/>
            </a:stretch>
          </p:blipFill>
          <p:spPr bwMode="ltGray">
            <a:xfrm>
              <a:off x="2457" y="2000"/>
              <a:ext cx="901" cy="886"/>
            </a:xfrm>
            <a:prstGeom prst="rect">
              <a:avLst/>
            </a:prstGeom>
            <a:noFill/>
          </p:spPr>
        </p:pic>
        <p:sp>
          <p:nvSpPr>
            <p:cNvPr id="1048751" name="Oval 10"/>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a:noFill/>
            </a:ln>
            <a:effectLst/>
          </p:spPr>
          <p:txBody>
            <a:bodyPr wrap="none" anchor="ctr"/>
            <a:lstStyle/>
            <a:p>
              <a:endParaRPr lang="en-US"/>
            </a:p>
          </p:txBody>
        </p:sp>
        <p:sp>
          <p:nvSpPr>
            <p:cNvPr id="1048752" name="Freeform 11"/>
            <p:cNvSpPr/>
            <p:nvPr/>
          </p:nvSpPr>
          <p:spPr bwMode="ltGray">
            <a:xfrm>
              <a:off x="2550" y="2018"/>
              <a:ext cx="703" cy="308"/>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DDDDDD"/>
                </a:gs>
              </a:gsLst>
              <a:lin ang="5400000" scaled="1"/>
            </a:gradFill>
            <a:ln>
              <a:noFill/>
            </a:ln>
          </p:spPr>
          <p:txBody>
            <a:bodyPr/>
            <a:lstStyle/>
            <a:p>
              <a:endParaRPr lang="en-US"/>
            </a:p>
          </p:txBody>
        </p:sp>
        <p:grpSp>
          <p:nvGrpSpPr>
            <p:cNvPr id="56" name="Group 12"/>
            <p:cNvGrpSpPr/>
            <p:nvPr/>
          </p:nvGrpSpPr>
          <p:grpSpPr bwMode="auto">
            <a:xfrm rot="-1297425" flipH="1" flipV="1">
              <a:off x="2525" y="2693"/>
              <a:ext cx="781" cy="188"/>
              <a:chOff x="2532" y="1051"/>
              <a:chExt cx="893" cy="246"/>
            </a:xfrm>
          </p:grpSpPr>
          <p:grpSp>
            <p:nvGrpSpPr>
              <p:cNvPr id="57" name="Group 13"/>
              <p:cNvGrpSpPr/>
              <p:nvPr/>
            </p:nvGrpSpPr>
            <p:grpSpPr bwMode="auto">
              <a:xfrm>
                <a:off x="2532" y="1051"/>
                <a:ext cx="743" cy="185"/>
                <a:chOff x="1565" y="2568"/>
                <a:chExt cx="1118" cy="279"/>
              </a:xfrm>
            </p:grpSpPr>
            <p:sp>
              <p:nvSpPr>
                <p:cNvPr id="1048753" name="AutoShape 14"/>
                <p:cNvSpPr>
                  <a:spLocks noChangeArrowheads="1"/>
                </p:cNvSpPr>
                <p:nvPr/>
              </p:nvSpPr>
              <p:spPr bwMode="ltGray">
                <a:xfrm rot="5263130">
                  <a:off x="1859" y="2274"/>
                  <a:ext cx="227" cy="816"/>
                </a:xfrm>
                <a:prstGeom prst="moon">
                  <a:avLst>
                    <a:gd name="adj" fmla="val 49773"/>
                  </a:avLst>
                </a:prstGeom>
                <a:solidFill>
                  <a:srgbClr val="F8F8F8">
                    <a:alpha val="3999"/>
                  </a:srgbClr>
                </a:solidFill>
                <a:ln>
                  <a:noFill/>
                </a:ln>
                <a:effectLst/>
              </p:spPr>
              <p:txBody>
                <a:bodyPr wrap="none" anchor="ctr"/>
                <a:lstStyle/>
                <a:p>
                  <a:endParaRPr lang="en-US"/>
                </a:p>
              </p:txBody>
            </p:sp>
            <p:sp>
              <p:nvSpPr>
                <p:cNvPr id="1048754" name="AutoShape 15"/>
                <p:cNvSpPr>
                  <a:spLocks noChangeArrowheads="1"/>
                </p:cNvSpPr>
                <p:nvPr/>
              </p:nvSpPr>
              <p:spPr bwMode="ltGray">
                <a:xfrm rot="6078281">
                  <a:off x="1995" y="2274"/>
                  <a:ext cx="227" cy="816"/>
                </a:xfrm>
                <a:prstGeom prst="moon">
                  <a:avLst>
                    <a:gd name="adj" fmla="val 49773"/>
                  </a:avLst>
                </a:prstGeom>
                <a:solidFill>
                  <a:srgbClr val="F8F8F8">
                    <a:alpha val="3999"/>
                  </a:srgbClr>
                </a:solidFill>
                <a:ln>
                  <a:noFill/>
                </a:ln>
                <a:effectLst/>
              </p:spPr>
              <p:txBody>
                <a:bodyPr wrap="none" anchor="ctr"/>
                <a:lstStyle/>
                <a:p>
                  <a:endParaRPr lang="en-US"/>
                </a:p>
              </p:txBody>
            </p:sp>
            <p:sp>
              <p:nvSpPr>
                <p:cNvPr id="1048755" name="AutoShape 16"/>
                <p:cNvSpPr>
                  <a:spLocks noChangeArrowheads="1"/>
                </p:cNvSpPr>
                <p:nvPr/>
              </p:nvSpPr>
              <p:spPr bwMode="ltGray">
                <a:xfrm rot="6373927">
                  <a:off x="2071" y="2296"/>
                  <a:ext cx="227" cy="816"/>
                </a:xfrm>
                <a:prstGeom prst="moon">
                  <a:avLst>
                    <a:gd name="adj" fmla="val 49773"/>
                  </a:avLst>
                </a:prstGeom>
                <a:solidFill>
                  <a:srgbClr val="F8F8F8">
                    <a:alpha val="3999"/>
                  </a:srgbClr>
                </a:solidFill>
                <a:ln>
                  <a:noFill/>
                </a:ln>
                <a:effectLst/>
              </p:spPr>
              <p:txBody>
                <a:bodyPr wrap="none" anchor="ctr"/>
                <a:lstStyle/>
                <a:p>
                  <a:endParaRPr lang="en-US"/>
                </a:p>
              </p:txBody>
            </p:sp>
            <p:sp>
              <p:nvSpPr>
                <p:cNvPr id="1048756" name="AutoShape 17"/>
                <p:cNvSpPr>
                  <a:spLocks noChangeArrowheads="1"/>
                </p:cNvSpPr>
                <p:nvPr/>
              </p:nvSpPr>
              <p:spPr bwMode="ltGray">
                <a:xfrm rot="6906312">
                  <a:off x="2161" y="2326"/>
                  <a:ext cx="227" cy="816"/>
                </a:xfrm>
                <a:prstGeom prst="moon">
                  <a:avLst>
                    <a:gd name="adj" fmla="val 49773"/>
                  </a:avLst>
                </a:prstGeom>
                <a:solidFill>
                  <a:srgbClr val="F8F8F8">
                    <a:alpha val="3999"/>
                  </a:srgbClr>
                </a:solidFill>
                <a:ln>
                  <a:noFill/>
                </a:ln>
                <a:effectLst/>
              </p:spPr>
              <p:txBody>
                <a:bodyPr wrap="none" anchor="ctr"/>
                <a:lstStyle/>
                <a:p>
                  <a:endParaRPr lang="en-US"/>
                </a:p>
              </p:txBody>
            </p:sp>
          </p:grpSp>
          <p:grpSp>
            <p:nvGrpSpPr>
              <p:cNvPr id="58" name="Group 18"/>
              <p:cNvGrpSpPr/>
              <p:nvPr/>
            </p:nvGrpSpPr>
            <p:grpSpPr bwMode="auto">
              <a:xfrm rot="1353540">
                <a:off x="2682" y="1111"/>
                <a:ext cx="743" cy="186"/>
                <a:chOff x="1565" y="2568"/>
                <a:chExt cx="1118" cy="279"/>
              </a:xfrm>
            </p:grpSpPr>
            <p:sp>
              <p:nvSpPr>
                <p:cNvPr id="1048757" name="AutoShape 19"/>
                <p:cNvSpPr>
                  <a:spLocks noChangeArrowheads="1"/>
                </p:cNvSpPr>
                <p:nvPr/>
              </p:nvSpPr>
              <p:spPr bwMode="ltGray">
                <a:xfrm rot="5263130">
                  <a:off x="1859" y="2274"/>
                  <a:ext cx="227" cy="816"/>
                </a:xfrm>
                <a:prstGeom prst="moon">
                  <a:avLst>
                    <a:gd name="adj" fmla="val 49773"/>
                  </a:avLst>
                </a:prstGeom>
                <a:solidFill>
                  <a:srgbClr val="F8F8F8">
                    <a:alpha val="3999"/>
                  </a:srgbClr>
                </a:solidFill>
                <a:ln>
                  <a:noFill/>
                </a:ln>
                <a:effectLst/>
              </p:spPr>
              <p:txBody>
                <a:bodyPr wrap="none" anchor="ctr"/>
                <a:lstStyle/>
                <a:p>
                  <a:endParaRPr lang="en-US"/>
                </a:p>
              </p:txBody>
            </p:sp>
            <p:sp>
              <p:nvSpPr>
                <p:cNvPr id="1048758" name="AutoShape 20"/>
                <p:cNvSpPr>
                  <a:spLocks noChangeArrowheads="1"/>
                </p:cNvSpPr>
                <p:nvPr/>
              </p:nvSpPr>
              <p:spPr bwMode="ltGray">
                <a:xfrm rot="6078281">
                  <a:off x="1995" y="2274"/>
                  <a:ext cx="227" cy="816"/>
                </a:xfrm>
                <a:prstGeom prst="moon">
                  <a:avLst>
                    <a:gd name="adj" fmla="val 49773"/>
                  </a:avLst>
                </a:prstGeom>
                <a:solidFill>
                  <a:srgbClr val="F8F8F8">
                    <a:alpha val="3999"/>
                  </a:srgbClr>
                </a:solidFill>
                <a:ln>
                  <a:noFill/>
                </a:ln>
                <a:effectLst/>
              </p:spPr>
              <p:txBody>
                <a:bodyPr wrap="none" anchor="ctr"/>
                <a:lstStyle/>
                <a:p>
                  <a:endParaRPr lang="en-US"/>
                </a:p>
              </p:txBody>
            </p:sp>
            <p:sp>
              <p:nvSpPr>
                <p:cNvPr id="1048759" name="AutoShape 21"/>
                <p:cNvSpPr>
                  <a:spLocks noChangeArrowheads="1"/>
                </p:cNvSpPr>
                <p:nvPr/>
              </p:nvSpPr>
              <p:spPr bwMode="ltGray">
                <a:xfrm rot="6373927">
                  <a:off x="2071" y="2296"/>
                  <a:ext cx="227" cy="816"/>
                </a:xfrm>
                <a:prstGeom prst="moon">
                  <a:avLst>
                    <a:gd name="adj" fmla="val 49773"/>
                  </a:avLst>
                </a:prstGeom>
                <a:solidFill>
                  <a:srgbClr val="F8F8F8">
                    <a:alpha val="3999"/>
                  </a:srgbClr>
                </a:solidFill>
                <a:ln>
                  <a:noFill/>
                </a:ln>
                <a:effectLst/>
              </p:spPr>
              <p:txBody>
                <a:bodyPr wrap="none" anchor="ctr"/>
                <a:lstStyle/>
                <a:p>
                  <a:endParaRPr lang="en-US"/>
                </a:p>
              </p:txBody>
            </p:sp>
            <p:sp>
              <p:nvSpPr>
                <p:cNvPr id="1048760" name="AutoShape 22"/>
                <p:cNvSpPr>
                  <a:spLocks noChangeArrowheads="1"/>
                </p:cNvSpPr>
                <p:nvPr/>
              </p:nvSpPr>
              <p:spPr bwMode="ltGray">
                <a:xfrm rot="6906312">
                  <a:off x="2161" y="2326"/>
                  <a:ext cx="227" cy="816"/>
                </a:xfrm>
                <a:prstGeom prst="moon">
                  <a:avLst>
                    <a:gd name="adj" fmla="val 49773"/>
                  </a:avLst>
                </a:prstGeom>
                <a:solidFill>
                  <a:srgbClr val="F8F8F8">
                    <a:alpha val="3999"/>
                  </a:srgbClr>
                </a:solidFill>
                <a:ln>
                  <a:noFill/>
                </a:ln>
                <a:effectLst/>
              </p:spPr>
              <p:txBody>
                <a:bodyPr wrap="none" anchor="ctr"/>
                <a:lstStyle/>
                <a:p>
                  <a:endParaRPr lang="en-US"/>
                </a:p>
              </p:txBody>
            </p:sp>
          </p:grpSp>
        </p:grpSp>
      </p:grpSp>
      <p:sp>
        <p:nvSpPr>
          <p:cNvPr id="1048761" name="TextBox 1"/>
          <p:cNvSpPr txBox="1"/>
          <p:nvPr/>
        </p:nvSpPr>
        <p:spPr>
          <a:xfrm>
            <a:off x="460463" y="1676400"/>
            <a:ext cx="1215937" cy="131064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3.1 </a:t>
            </a:r>
            <a:r>
              <a:rPr lang="en-US" sz="2000" b="1" dirty="0" err="1" smtClean="0">
                <a:latin typeface="Times New Roman" panose="02020603050405020304" pitchFamily="18" charset="0"/>
                <a:cs typeface="Times New Roman" panose="02020603050405020304" pitchFamily="18" charset="0"/>
              </a:rPr>
              <a:t>Triệu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chứng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lâm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sàng</a:t>
            </a:r>
            <a:endParaRPr lang="en-US" sz="2000" b="1" dirty="0">
              <a:latin typeface="Times New Roman" panose="02020603050405020304" pitchFamily="18" charset="0"/>
              <a:cs typeface="Times New Roman" panose="02020603050405020304" pitchFamily="18" charset="0"/>
            </a:endParaRPr>
          </a:p>
        </p:txBody>
      </p:sp>
      <p:sp>
        <p:nvSpPr>
          <p:cNvPr id="1048762" name="Freeform 44"/>
          <p:cNvSpPr/>
          <p:nvPr/>
        </p:nvSpPr>
        <p:spPr bwMode="gray">
          <a:xfrm rot="17792444">
            <a:off x="2404081" y="2749565"/>
            <a:ext cx="314325" cy="76084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tx1">
              <a:alpha val="50000"/>
            </a:schemeClr>
          </a:solidFill>
          <a:ln>
            <a:noFill/>
          </a:ln>
          <a:effectLst/>
        </p:spPr>
        <p:txBody>
          <a:bodyPr wrap="none" anchor="ctr"/>
          <a:lstStyle/>
          <a:p>
            <a:endParaRPr lang="en-US"/>
          </a:p>
        </p:txBody>
      </p:sp>
      <p:sp>
        <p:nvSpPr>
          <p:cNvPr id="1048763" name="TextBox 2"/>
          <p:cNvSpPr txBox="1"/>
          <p:nvPr/>
        </p:nvSpPr>
        <p:spPr>
          <a:xfrm>
            <a:off x="609600" y="4503003"/>
            <a:ext cx="1223122" cy="830997"/>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3.2 </a:t>
            </a:r>
            <a:r>
              <a:rPr lang="en-US" sz="1600" b="1" dirty="0" err="1" smtClean="0">
                <a:latin typeface="Times New Roman" panose="02020603050405020304" pitchFamily="18" charset="0"/>
                <a:cs typeface="Times New Roman" panose="02020603050405020304" pitchFamily="18" charset="0"/>
              </a:rPr>
              <a:t>Chức</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năng</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thông</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khí</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phổi</a:t>
            </a:r>
            <a:endParaRPr lang="en-US" sz="1600" b="1" dirty="0">
              <a:latin typeface="Times New Roman" panose="02020603050405020304" pitchFamily="18" charset="0"/>
              <a:cs typeface="Times New Roman" panose="02020603050405020304" pitchFamily="18" charset="0"/>
            </a:endParaRPr>
          </a:p>
        </p:txBody>
      </p:sp>
      <p:sp>
        <p:nvSpPr>
          <p:cNvPr id="1048764" name="Rectangle 40"/>
          <p:cNvSpPr>
            <a:spLocks noChangeArrowheads="1"/>
          </p:cNvSpPr>
          <p:nvPr/>
        </p:nvSpPr>
        <p:spPr bwMode="black">
          <a:xfrm>
            <a:off x="2974669" y="4387035"/>
            <a:ext cx="6018763" cy="1551939"/>
          </a:xfrm>
          <a:prstGeom prst="rect">
            <a:avLst/>
          </a:prstGeom>
          <a:noFill/>
          <a:ln>
            <a:noFill/>
          </a:ln>
          <a:effectLst/>
        </p:spPr>
        <p:txBody>
          <a:bodyPr wrap="square">
            <a:spAutoFit/>
          </a:bodyPr>
          <a:lstStyle/>
          <a:p>
            <a:pPr>
              <a:lnSpc>
                <a:spcPct val="120000"/>
              </a:lnSpc>
            </a:pPr>
            <a:r>
              <a:rPr lang="vi-VN" sz="1600" dirty="0" smtClean="0">
                <a:latin typeface="Times New Roman" panose="02020603050405020304" pitchFamily="18" charset="0"/>
                <a:cs typeface="Times New Roman" panose="02020603050405020304" pitchFamily="18" charset="0"/>
              </a:rPr>
              <a:t>Rối </a:t>
            </a:r>
            <a:r>
              <a:rPr lang="vi-VN" sz="1600" dirty="0">
                <a:latin typeface="Times New Roman" panose="02020603050405020304" pitchFamily="18" charset="0"/>
                <a:cs typeface="Times New Roman" panose="02020603050405020304" pitchFamily="18" charset="0"/>
              </a:rPr>
              <a:t>loạn thông khí tắc nghẽn không phục hồi hoàn toàn với nghiệm pháp giãn phế quản với 400 mcg salbutamol hoặc 80mcg ipratropium khí dung hoặc phun hít với buồng đệm, 30 phút sau đo lại, vẫn thấy chỉ số </a:t>
            </a:r>
            <a:r>
              <a:rPr lang="vi-VN" sz="1600" dirty="0" smtClean="0">
                <a:latin typeface="Times New Roman" panose="02020603050405020304" pitchFamily="18" charset="0"/>
                <a:cs typeface="Times New Roman" panose="02020603050405020304" pitchFamily="18" charset="0"/>
              </a:rPr>
              <a:t>Gaensler</a:t>
            </a:r>
            <a:r>
              <a:rPr lang="en-US" sz="1600" dirty="0" smtClean="0">
                <a:latin typeface="Times New Roman" panose="02020603050405020304" pitchFamily="18" charset="0"/>
                <a:cs typeface="Times New Roman" panose="02020603050405020304" pitchFamily="18" charset="0"/>
              </a:rPr>
              <a:t> &lt;70%. </a:t>
            </a:r>
            <a:r>
              <a:rPr lang="en-US" sz="1600" dirty="0" err="1" smtClean="0">
                <a:latin typeface="Times New Roman" panose="02020603050405020304" pitchFamily="18" charset="0"/>
                <a:cs typeface="Times New Roman" panose="02020603050405020304" pitchFamily="18" charset="0"/>
              </a:rPr>
              <a:t>Khí</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máu</a:t>
            </a:r>
            <a:r>
              <a:rPr lang="en-US" sz="1600" dirty="0" smtClean="0">
                <a:latin typeface="Times New Roman" panose="02020603050405020304" pitchFamily="18" charset="0"/>
                <a:cs typeface="Times New Roman" panose="02020603050405020304" pitchFamily="18" charset="0"/>
              </a:rPr>
              <a:t> PAO2 </a:t>
            </a:r>
            <a:r>
              <a:rPr lang="en-US" sz="1600" dirty="0" err="1" smtClean="0">
                <a:latin typeface="Times New Roman" panose="02020603050405020304" pitchFamily="18" charset="0"/>
                <a:cs typeface="Times New Roman" panose="02020603050405020304" pitchFamily="18" charset="0"/>
              </a:rPr>
              <a:t>giảm</a:t>
            </a:r>
            <a:r>
              <a:rPr lang="en-US" sz="1600" dirty="0" smtClean="0">
                <a:latin typeface="Times New Roman" panose="02020603050405020304" pitchFamily="18" charset="0"/>
                <a:cs typeface="Times New Roman" panose="02020603050405020304" pitchFamily="18" charset="0"/>
              </a:rPr>
              <a:t>, PACO2 </a:t>
            </a:r>
            <a:r>
              <a:rPr lang="en-US" sz="1600" dirty="0" err="1" smtClean="0">
                <a:latin typeface="Times New Roman" panose="02020603050405020304" pitchFamily="18" charset="0"/>
                <a:cs typeface="Times New Roman" panose="02020603050405020304" pitchFamily="18" charset="0"/>
              </a:rPr>
              <a:t>tăng</a:t>
            </a:r>
            <a:r>
              <a:rPr lang="en-US" sz="1600" dirty="0" smtClean="0">
                <a:latin typeface="Times New Roman" panose="02020603050405020304" pitchFamily="18" charset="0"/>
                <a:cs typeface="Times New Roman" panose="02020603050405020304" pitchFamily="18" charset="0"/>
              </a:rPr>
              <a:t> ở </a:t>
            </a:r>
            <a:r>
              <a:rPr lang="en-US" sz="1600" dirty="0" err="1" smtClean="0">
                <a:latin typeface="Times New Roman" panose="02020603050405020304" pitchFamily="18" charset="0"/>
                <a:cs typeface="Times New Roman" panose="02020603050405020304" pitchFamily="18" charset="0"/>
              </a:rPr>
              <a:t>thể</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nặng</a:t>
            </a:r>
            <a:endParaRPr lang="en-US" sz="1600" dirty="0" smtClean="0">
              <a:latin typeface="Times New Roman" panose="02020603050405020304" pitchFamily="18" charset="0"/>
              <a:cs typeface="Times New Roman" panose="02020603050405020304" pitchFamily="18" charset="0"/>
            </a:endParaRPr>
          </a:p>
        </p:txBody>
      </p:sp>
      <p:sp>
        <p:nvSpPr>
          <p:cNvPr id="1048765" name="Freeform 44"/>
          <p:cNvSpPr/>
          <p:nvPr/>
        </p:nvSpPr>
        <p:spPr bwMode="gray">
          <a:xfrm rot="16200000">
            <a:off x="2356858" y="4567817"/>
            <a:ext cx="314325" cy="76084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tx1">
              <a:alpha val="50000"/>
            </a:schemeClr>
          </a:solidFill>
          <a:ln>
            <a:noFill/>
          </a:ln>
          <a:effectLst/>
        </p:spPr>
        <p:txBody>
          <a:bodyPr wrap="none" anchor="ctr"/>
          <a:lstStyle/>
          <a:p>
            <a:endParaRPr lang="en-US"/>
          </a:p>
        </p:txBody>
      </p:sp>
      <p:sp>
        <p:nvSpPr>
          <p:cNvPr id="1048766" name="TextBox 4"/>
          <p:cNvSpPr txBox="1"/>
          <p:nvPr/>
        </p:nvSpPr>
        <p:spPr>
          <a:xfrm>
            <a:off x="504132" y="5852923"/>
            <a:ext cx="1410425" cy="584775"/>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3.3 </a:t>
            </a:r>
            <a:r>
              <a:rPr lang="en-US" sz="1600" b="1" dirty="0" err="1" smtClean="0">
                <a:latin typeface="Times New Roman" panose="02020603050405020304" pitchFamily="18" charset="0"/>
                <a:cs typeface="Times New Roman" panose="02020603050405020304" pitchFamily="18" charset="0"/>
              </a:rPr>
              <a:t>Các</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xét</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nghiệm</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khác</a:t>
            </a:r>
            <a:endParaRPr lang="en-US" sz="1600" b="1" dirty="0">
              <a:latin typeface="Times New Roman" panose="02020603050405020304" pitchFamily="18" charset="0"/>
              <a:cs typeface="Times New Roman" panose="02020603050405020304" pitchFamily="18" charset="0"/>
            </a:endParaRPr>
          </a:p>
        </p:txBody>
      </p:sp>
      <p:sp>
        <p:nvSpPr>
          <p:cNvPr id="1048767" name="Freeform 44"/>
          <p:cNvSpPr/>
          <p:nvPr/>
        </p:nvSpPr>
        <p:spPr bwMode="gray">
          <a:xfrm rot="16200000">
            <a:off x="2356858" y="5863217"/>
            <a:ext cx="314325" cy="76084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tx1">
              <a:alpha val="50000"/>
            </a:schemeClr>
          </a:solidFill>
          <a:ln>
            <a:noFill/>
          </a:ln>
          <a:effectLst/>
        </p:spPr>
        <p:txBody>
          <a:bodyPr wrap="none" anchor="ctr"/>
          <a:lstStyle/>
          <a:p>
            <a:endParaRPr lang="en-US"/>
          </a:p>
        </p:txBody>
      </p:sp>
      <p:sp>
        <p:nvSpPr>
          <p:cNvPr id="1048768" name="AutoShape 3"/>
          <p:cNvSpPr>
            <a:spLocks noChangeArrowheads="1"/>
          </p:cNvSpPr>
          <p:nvPr/>
        </p:nvSpPr>
        <p:spPr bwMode="ltGray">
          <a:xfrm>
            <a:off x="2895600" y="5877675"/>
            <a:ext cx="6096000" cy="675525"/>
          </a:xfrm>
          <a:prstGeom prst="roundRect">
            <a:avLst>
              <a:gd name="adj" fmla="val 11921"/>
            </a:avLst>
          </a:prstGeom>
          <a:gradFill rotWithShape="1">
            <a:gsLst>
              <a:gs pos="0">
                <a:schemeClr val="accent2">
                  <a:gamma/>
                  <a:shade val="82353"/>
                  <a:invGamma/>
                </a:schemeClr>
              </a:gs>
              <a:gs pos="100000">
                <a:schemeClr val="accent2"/>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1048769" name="TextBox 5"/>
          <p:cNvSpPr txBox="1"/>
          <p:nvPr/>
        </p:nvSpPr>
        <p:spPr>
          <a:xfrm>
            <a:off x="3048000" y="5943600"/>
            <a:ext cx="5638800" cy="574039"/>
          </a:xfrm>
          <a:prstGeom prst="rect">
            <a:avLst/>
          </a:prstGeom>
          <a:noFill/>
        </p:spPr>
        <p:txBody>
          <a:bodyPr wrap="square" rtlCol="0">
            <a:spAutoFit/>
          </a:bodyPr>
          <a:lstStyle/>
          <a:p>
            <a:r>
              <a:rPr lang="vi-VN" sz="1600" dirty="0" smtClean="0">
                <a:latin typeface="Times New Roman" panose="02020603050405020304" pitchFamily="18" charset="0"/>
                <a:cs typeface="Times New Roman" panose="02020603050405020304" pitchFamily="18" charset="0"/>
              </a:rPr>
              <a:t>X </a:t>
            </a:r>
            <a:r>
              <a:rPr lang="vi-VN" sz="1600" dirty="0">
                <a:latin typeface="Times New Roman" panose="02020603050405020304" pitchFamily="18" charset="0"/>
                <a:cs typeface="Times New Roman" panose="02020603050405020304" pitchFamily="18" charset="0"/>
              </a:rPr>
              <a:t>quang phổi </a:t>
            </a:r>
            <a:r>
              <a:rPr lang="vi-VN" sz="1600" dirty="0" smtClean="0">
                <a:latin typeface="Times New Roman" panose="02020603050405020304" pitchFamily="18" charset="0"/>
                <a:cs typeface="Times New Roman" panose="02020603050405020304" pitchFamily="18" charset="0"/>
              </a:rPr>
              <a:t>thường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Chụp</a:t>
            </a:r>
            <a:r>
              <a:rPr lang="en-US" sz="1600" dirty="0">
                <a:latin typeface="Times New Roman" panose="02020603050405020304" pitchFamily="18" charset="0"/>
                <a:cs typeface="Times New Roman" panose="02020603050405020304" pitchFamily="18" charset="0"/>
              </a:rPr>
              <a:t> CT </a:t>
            </a:r>
            <a:r>
              <a:rPr lang="en-US" sz="1600" dirty="0" smtClean="0">
                <a:latin typeface="Times New Roman" panose="02020603050405020304" pitchFamily="18" charset="0"/>
                <a:cs typeface="Times New Roman" panose="02020603050405020304" pitchFamily="18" charset="0"/>
              </a:rPr>
              <a:t>scanner, </a:t>
            </a:r>
            <a:r>
              <a:rPr lang="en-US" sz="1600" dirty="0" err="1" smtClean="0">
                <a:latin typeface="Times New Roman" panose="02020603050405020304" pitchFamily="18" charset="0"/>
                <a:cs typeface="Times New Roman" panose="02020603050405020304" pitchFamily="18" charset="0"/>
              </a:rPr>
              <a:t>điện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tâm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đồ</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siêu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âm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tim.</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3" name="Rectangle 34"/>
          <p:cNvSpPr>
            <a:spLocks noGrp="1" noChangeArrowheads="1"/>
          </p:cNvSpPr>
          <p:nvPr>
            <p:ph type="title" idx="4294967295"/>
          </p:nvPr>
        </p:nvSpPr>
        <p:spPr>
          <a:xfrm>
            <a:off x="2864535" y="76200"/>
            <a:ext cx="6280150" cy="533400"/>
          </a:xfrm>
          <a:noFill/>
        </p:spPr>
        <p:txBody>
          <a:bodyPr/>
          <a:lstStyle/>
          <a:p>
            <a:pPr algn="l"/>
            <a:r>
              <a:rPr lang="en-US" altLang="en-US" dirty="0" smtClean="0"/>
              <a:t>4. </a:t>
            </a:r>
            <a:r>
              <a:rPr lang="en-US" altLang="en-US" dirty="0" err="1" smtClean="0"/>
              <a:t>Phân</a:t>
            </a:r>
            <a:r>
              <a:rPr lang="en-US" altLang="en-US" dirty="0" smtClean="0"/>
              <a:t> </a:t>
            </a:r>
            <a:r>
              <a:rPr lang="en-US" altLang="en-US" dirty="0" err="1" smtClean="0"/>
              <a:t>loại</a:t>
            </a:r>
            <a:r>
              <a:rPr lang="en-US" altLang="en-US" dirty="0" smtClean="0"/>
              <a:t> </a:t>
            </a:r>
            <a:r>
              <a:rPr lang="en-US" altLang="en-US" dirty="0" err="1" smtClean="0"/>
              <a:t>và</a:t>
            </a:r>
            <a:r>
              <a:rPr lang="en-US" altLang="en-US" dirty="0" smtClean="0"/>
              <a:t> </a:t>
            </a:r>
            <a:r>
              <a:rPr lang="en-US" altLang="en-US" dirty="0" err="1" smtClean="0"/>
              <a:t>tiến</a:t>
            </a:r>
            <a:r>
              <a:rPr lang="en-US" altLang="en-US" dirty="0" smtClean="0"/>
              <a:t> </a:t>
            </a:r>
            <a:r>
              <a:rPr lang="en-US" altLang="en-US" dirty="0" err="1" smtClean="0"/>
              <a:t>triển</a:t>
            </a:r>
            <a:endParaRPr lang="en-US" altLang="en-US" dirty="0"/>
          </a:p>
        </p:txBody>
      </p:sp>
      <p:sp>
        <p:nvSpPr>
          <p:cNvPr id="1048774" name="Text Box 35"/>
          <p:cNvSpPr txBox="1">
            <a:spLocks noChangeArrowheads="1"/>
          </p:cNvSpPr>
          <p:nvPr/>
        </p:nvSpPr>
        <p:spPr bwMode="auto">
          <a:xfrm>
            <a:off x="3124200" y="838200"/>
            <a:ext cx="4724400" cy="366713"/>
          </a:xfrm>
          <a:prstGeom prst="rect">
            <a:avLst/>
          </a:prstGeom>
          <a:noFill/>
          <a:ln>
            <a:noFill/>
          </a:ln>
          <a:effectLst/>
        </p:spPr>
        <p:txBody>
          <a:bodyPr>
            <a:spAutoFit/>
          </a:bodyPr>
          <a:lstStyle/>
          <a:p>
            <a:pPr>
              <a:spcBef>
                <a:spcPct val="20000"/>
              </a:spcBef>
              <a:buClr>
                <a:schemeClr val="tx1"/>
              </a:buClr>
              <a:buFont typeface="Wingdings" pitchFamily="2" charset="2"/>
              <a:buNone/>
            </a:pPr>
            <a:r>
              <a:rPr lang="en-US" altLang="en-US" b="1" dirty="0" smtClean="0">
                <a:solidFill>
                  <a:schemeClr val="accent2"/>
                </a:solidFill>
              </a:rPr>
              <a:t>4.1 </a:t>
            </a:r>
            <a:r>
              <a:rPr lang="en-US" altLang="en-US" b="1" dirty="0" err="1" smtClean="0">
                <a:solidFill>
                  <a:schemeClr val="accent2"/>
                </a:solidFill>
              </a:rPr>
              <a:t>Phân</a:t>
            </a:r>
            <a:r>
              <a:rPr lang="en-US" altLang="en-US" b="1" dirty="0" smtClean="0">
                <a:solidFill>
                  <a:schemeClr val="accent2"/>
                </a:solidFill>
              </a:rPr>
              <a:t> </a:t>
            </a:r>
            <a:r>
              <a:rPr lang="en-US" altLang="en-US" b="1" dirty="0" err="1" smtClean="0">
                <a:solidFill>
                  <a:schemeClr val="accent2"/>
                </a:solidFill>
              </a:rPr>
              <a:t>loại</a:t>
            </a:r>
            <a:endParaRPr lang="en-US" altLang="en-US" b="1" dirty="0">
              <a:solidFill>
                <a:schemeClr val="accent2"/>
              </a:solidFill>
            </a:endParaRPr>
          </a:p>
        </p:txBody>
      </p:sp>
      <p:sp>
        <p:nvSpPr>
          <p:cNvPr id="1048775" name="AutoShape 3"/>
          <p:cNvSpPr>
            <a:spLocks noChangeArrowheads="1"/>
          </p:cNvSpPr>
          <p:nvPr/>
        </p:nvSpPr>
        <p:spPr bwMode="gray">
          <a:xfrm>
            <a:off x="76200" y="1878013"/>
            <a:ext cx="1990725" cy="4675187"/>
          </a:xfrm>
          <a:prstGeom prst="bevel">
            <a:avLst>
              <a:gd name="adj" fmla="val 1495"/>
            </a:avLst>
          </a:prstGeom>
          <a:gradFill rotWithShape="1">
            <a:gsLst>
              <a:gs pos="0">
                <a:schemeClr val="accent1"/>
              </a:gs>
              <a:gs pos="100000">
                <a:schemeClr val="accent1">
                  <a:gamma/>
                  <a:tint val="12549"/>
                  <a:invGamma/>
                </a:schemeClr>
              </a:gs>
            </a:gsLst>
            <a:lin ang="5400000" scaled="1"/>
          </a:gradFill>
          <a:ln>
            <a:noFill/>
          </a:ln>
          <a:effectLst>
            <a:outerShdw dist="107763" dir="2700000" algn="ctr" rotWithShape="0">
              <a:srgbClr val="1C1C1C">
                <a:alpha val="50000"/>
              </a:srgbClr>
            </a:outerShdw>
          </a:effectLst>
        </p:spPr>
        <p:txBody>
          <a:bodyPr wrap="none" anchor="ctr"/>
          <a:lstStyle/>
          <a:p>
            <a:pPr algn="ctr" eaLnBrk="0" hangingPunct="0"/>
            <a:endParaRPr lang="en-US">
              <a:latin typeface="Arial" pitchFamily="34" charset="0"/>
              <a:cs typeface="+mn-cs"/>
            </a:endParaRPr>
          </a:p>
        </p:txBody>
      </p:sp>
      <p:sp>
        <p:nvSpPr>
          <p:cNvPr id="1048776" name="AutoShape 4"/>
          <p:cNvSpPr>
            <a:spLocks noChangeArrowheads="1"/>
          </p:cNvSpPr>
          <p:nvPr/>
        </p:nvSpPr>
        <p:spPr bwMode="gray">
          <a:xfrm>
            <a:off x="244475" y="1598613"/>
            <a:ext cx="1636713" cy="506412"/>
          </a:xfrm>
          <a:prstGeom prst="roundRect">
            <a:avLst>
              <a:gd name="adj" fmla="val 0"/>
            </a:avLst>
          </a:prstGeom>
          <a:gradFill rotWithShape="1">
            <a:gsLst>
              <a:gs pos="0">
                <a:srgbClr val="FFFFFF"/>
              </a:gs>
              <a:gs pos="100000">
                <a:srgbClr val="FFFFFF">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lgn="ctr" eaLnBrk="0" hangingPunct="0"/>
            <a:endParaRPr lang="en-US">
              <a:latin typeface="Arial" pitchFamily="34" charset="0"/>
              <a:cs typeface="+mn-cs"/>
            </a:endParaRPr>
          </a:p>
        </p:txBody>
      </p:sp>
      <p:sp>
        <p:nvSpPr>
          <p:cNvPr id="1048777" name="Rectangle 5"/>
          <p:cNvSpPr>
            <a:spLocks noChangeArrowheads="1"/>
          </p:cNvSpPr>
          <p:nvPr/>
        </p:nvSpPr>
        <p:spPr bwMode="gray">
          <a:xfrm>
            <a:off x="537921" y="1676400"/>
            <a:ext cx="1008380" cy="358141"/>
          </a:xfrm>
          <a:prstGeom prst="rect">
            <a:avLst/>
          </a:prstGeom>
          <a:noFill/>
          <a:ln>
            <a:noFill/>
          </a:ln>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b="1" dirty="0" err="1" smtClean="0">
                <a:solidFill>
                  <a:srgbClr val="1C1C1C"/>
                </a:solidFill>
              </a:rPr>
              <a:t>Nhóm</a:t>
            </a:r>
            <a:r>
              <a:rPr lang="en-US" altLang="en-US" b="1" dirty="0" smtClean="0">
                <a:solidFill>
                  <a:srgbClr val="1C1C1C"/>
                </a:solidFill>
              </a:rPr>
              <a:t> A</a:t>
            </a:r>
            <a:endParaRPr lang="en-US" altLang="en-US" b="1" dirty="0">
              <a:solidFill>
                <a:srgbClr val="1C1C1C"/>
              </a:solidFill>
            </a:endParaRPr>
          </a:p>
        </p:txBody>
      </p:sp>
      <p:sp>
        <p:nvSpPr>
          <p:cNvPr id="1048778" name="AutoShape 6"/>
          <p:cNvSpPr>
            <a:spLocks noChangeArrowheads="1"/>
          </p:cNvSpPr>
          <p:nvPr/>
        </p:nvSpPr>
        <p:spPr bwMode="gray">
          <a:xfrm>
            <a:off x="2428875" y="1878013"/>
            <a:ext cx="1990725" cy="4675187"/>
          </a:xfrm>
          <a:prstGeom prst="bevel">
            <a:avLst>
              <a:gd name="adj" fmla="val 1495"/>
            </a:avLst>
          </a:prstGeom>
          <a:gradFill rotWithShape="1">
            <a:gsLst>
              <a:gs pos="0">
                <a:schemeClr val="accent2"/>
              </a:gs>
              <a:gs pos="100000">
                <a:schemeClr val="accent2">
                  <a:gamma/>
                  <a:tint val="15686"/>
                  <a:invGamma/>
                </a:schemeClr>
              </a:gs>
            </a:gsLst>
            <a:lin ang="5400000" scaled="1"/>
          </a:gradFill>
          <a:ln>
            <a:noFill/>
          </a:ln>
          <a:effectLst>
            <a:outerShdw dist="107763" dir="2700000" algn="ctr" rotWithShape="0">
              <a:srgbClr val="1C1C1C">
                <a:alpha val="50000"/>
              </a:srgbClr>
            </a:outerShdw>
          </a:effectLst>
        </p:spPr>
        <p:txBody>
          <a:bodyPr wrap="none" anchor="ctr"/>
          <a:lstStyle/>
          <a:p>
            <a:pPr algn="ctr" eaLnBrk="0" hangingPunct="0"/>
            <a:endParaRPr lang="en-US">
              <a:latin typeface="Arial" pitchFamily="34" charset="0"/>
              <a:cs typeface="+mn-cs"/>
            </a:endParaRPr>
          </a:p>
        </p:txBody>
      </p:sp>
      <p:sp>
        <p:nvSpPr>
          <p:cNvPr id="1048779" name="AutoShape 7"/>
          <p:cNvSpPr>
            <a:spLocks noChangeArrowheads="1"/>
          </p:cNvSpPr>
          <p:nvPr/>
        </p:nvSpPr>
        <p:spPr bwMode="gray">
          <a:xfrm>
            <a:off x="2590800" y="1600200"/>
            <a:ext cx="1638300" cy="506412"/>
          </a:xfrm>
          <a:prstGeom prst="roundRect">
            <a:avLst>
              <a:gd name="adj" fmla="val 0"/>
            </a:avLst>
          </a:prstGeom>
          <a:gradFill rotWithShape="1">
            <a:gsLst>
              <a:gs pos="0">
                <a:srgbClr val="FFFFFF"/>
              </a:gs>
              <a:gs pos="100000">
                <a:srgbClr val="FFFFFF">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lgn="ctr" eaLnBrk="0" hangingPunct="0"/>
            <a:endParaRPr lang="en-US">
              <a:latin typeface="Arial" pitchFamily="34" charset="0"/>
              <a:cs typeface="+mn-cs"/>
            </a:endParaRPr>
          </a:p>
        </p:txBody>
      </p:sp>
      <p:sp>
        <p:nvSpPr>
          <p:cNvPr id="1048780" name="Rectangle 8"/>
          <p:cNvSpPr>
            <a:spLocks noChangeArrowheads="1"/>
          </p:cNvSpPr>
          <p:nvPr/>
        </p:nvSpPr>
        <p:spPr bwMode="gray">
          <a:xfrm>
            <a:off x="2798987" y="1693347"/>
            <a:ext cx="995680" cy="358141"/>
          </a:xfrm>
          <a:prstGeom prst="rect">
            <a:avLst/>
          </a:prstGeom>
          <a:noFill/>
          <a:ln>
            <a:noFill/>
          </a:ln>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b="1" dirty="0" err="1" smtClean="0">
                <a:solidFill>
                  <a:srgbClr val="1C1C1C"/>
                </a:solidFill>
              </a:rPr>
              <a:t>Nhóm</a:t>
            </a:r>
            <a:r>
              <a:rPr lang="en-US" altLang="en-US" b="1" dirty="0" smtClean="0">
                <a:solidFill>
                  <a:srgbClr val="1C1C1C"/>
                </a:solidFill>
              </a:rPr>
              <a:t> B</a:t>
            </a:r>
            <a:endParaRPr lang="en-US" altLang="en-US" b="1" dirty="0">
              <a:solidFill>
                <a:srgbClr val="1C1C1C"/>
              </a:solidFill>
            </a:endParaRPr>
          </a:p>
        </p:txBody>
      </p:sp>
      <p:sp>
        <p:nvSpPr>
          <p:cNvPr id="1048781" name="AutoShape 9"/>
          <p:cNvSpPr>
            <a:spLocks noChangeArrowheads="1"/>
          </p:cNvSpPr>
          <p:nvPr/>
        </p:nvSpPr>
        <p:spPr bwMode="gray">
          <a:xfrm>
            <a:off x="4724400" y="1878013"/>
            <a:ext cx="1990725" cy="4675187"/>
          </a:xfrm>
          <a:prstGeom prst="bevel">
            <a:avLst>
              <a:gd name="adj" fmla="val 1495"/>
            </a:avLst>
          </a:prstGeom>
          <a:gradFill rotWithShape="1">
            <a:gsLst>
              <a:gs pos="0">
                <a:schemeClr val="hlink"/>
              </a:gs>
              <a:gs pos="100000">
                <a:schemeClr val="hlink">
                  <a:gamma/>
                  <a:tint val="25490"/>
                  <a:invGamma/>
                </a:schemeClr>
              </a:gs>
            </a:gsLst>
            <a:lin ang="5400000" scaled="1"/>
          </a:gradFill>
          <a:ln>
            <a:noFill/>
          </a:ln>
          <a:effectLst>
            <a:outerShdw dist="107763" dir="2700000" algn="ctr" rotWithShape="0">
              <a:srgbClr val="1C1C1C">
                <a:alpha val="50000"/>
              </a:srgbClr>
            </a:outerShdw>
          </a:effectLst>
        </p:spPr>
        <p:txBody>
          <a:bodyPr wrap="none" anchor="ctr"/>
          <a:lstStyle/>
          <a:p>
            <a:pPr algn="ctr" eaLnBrk="0" hangingPunct="0"/>
            <a:endParaRPr lang="en-US">
              <a:latin typeface="Arial" pitchFamily="34" charset="0"/>
              <a:cs typeface="+mn-cs"/>
            </a:endParaRPr>
          </a:p>
        </p:txBody>
      </p:sp>
      <p:sp>
        <p:nvSpPr>
          <p:cNvPr id="1048782" name="AutoShape 10"/>
          <p:cNvSpPr>
            <a:spLocks noChangeArrowheads="1"/>
          </p:cNvSpPr>
          <p:nvPr/>
        </p:nvSpPr>
        <p:spPr bwMode="gray">
          <a:xfrm>
            <a:off x="4876800" y="1598613"/>
            <a:ext cx="1636713" cy="506412"/>
          </a:xfrm>
          <a:prstGeom prst="roundRect">
            <a:avLst>
              <a:gd name="adj" fmla="val 0"/>
            </a:avLst>
          </a:prstGeom>
          <a:gradFill rotWithShape="1">
            <a:gsLst>
              <a:gs pos="0">
                <a:srgbClr val="FFFFFF"/>
              </a:gs>
              <a:gs pos="100000">
                <a:srgbClr val="FFFFFF">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lgn="ctr" eaLnBrk="0" hangingPunct="0"/>
            <a:endParaRPr lang="en-US" dirty="0">
              <a:latin typeface="Arial" pitchFamily="34" charset="0"/>
              <a:cs typeface="+mn-cs"/>
            </a:endParaRPr>
          </a:p>
        </p:txBody>
      </p:sp>
      <p:sp>
        <p:nvSpPr>
          <p:cNvPr id="1048783" name="Rectangle 11"/>
          <p:cNvSpPr>
            <a:spLocks noChangeArrowheads="1"/>
          </p:cNvSpPr>
          <p:nvPr/>
        </p:nvSpPr>
        <p:spPr bwMode="gray">
          <a:xfrm>
            <a:off x="5160393" y="1658815"/>
            <a:ext cx="1008380" cy="358141"/>
          </a:xfrm>
          <a:prstGeom prst="rect">
            <a:avLst/>
          </a:prstGeom>
          <a:noFill/>
          <a:ln>
            <a:noFill/>
          </a:ln>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b="1" dirty="0" err="1" smtClean="0">
                <a:solidFill>
                  <a:srgbClr val="1C1C1C"/>
                </a:solidFill>
              </a:rPr>
              <a:t>Nhóm</a:t>
            </a:r>
            <a:r>
              <a:rPr lang="en-US" altLang="en-US" b="1" dirty="0" smtClean="0">
                <a:solidFill>
                  <a:srgbClr val="1C1C1C"/>
                </a:solidFill>
              </a:rPr>
              <a:t> C</a:t>
            </a:r>
            <a:endParaRPr lang="en-US" altLang="en-US" b="1" dirty="0">
              <a:solidFill>
                <a:srgbClr val="1C1C1C"/>
              </a:solidFill>
            </a:endParaRPr>
          </a:p>
        </p:txBody>
      </p:sp>
      <p:sp>
        <p:nvSpPr>
          <p:cNvPr id="1048784" name="Rectangle 12"/>
          <p:cNvSpPr>
            <a:spLocks noChangeArrowheads="1"/>
          </p:cNvSpPr>
          <p:nvPr/>
        </p:nvSpPr>
        <p:spPr bwMode="black">
          <a:xfrm>
            <a:off x="127000" y="2133600"/>
            <a:ext cx="1939925" cy="4879340"/>
          </a:xfrm>
          <a:prstGeom prst="rect">
            <a:avLst/>
          </a:prstGeom>
          <a:noFill/>
          <a:ln>
            <a:noFill/>
          </a:ln>
        </p:spPr>
        <p:txBody>
          <a:bodyPr>
            <a:spAutoFit/>
          </a:bodyPr>
          <a:lstStyle>
            <a:lvl1pPr marL="171450" indent="-17145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indent="0">
              <a:lnSpc>
                <a:spcPct val="150000"/>
              </a:lnSpc>
            </a:pPr>
            <a:r>
              <a:rPr lang="vi-VN" sz="1600" dirty="0" smtClean="0">
                <a:latin typeface="Times New Roman" panose="02020603050405020304" pitchFamily="18" charset="0"/>
                <a:cs typeface="Times New Roman" panose="02020603050405020304" pitchFamily="18" charset="0"/>
              </a:rPr>
              <a:t>Nguy </a:t>
            </a:r>
            <a:r>
              <a:rPr lang="vi-VN" sz="1600" dirty="0">
                <a:latin typeface="Times New Roman" panose="02020603050405020304" pitchFamily="18" charset="0"/>
                <a:cs typeface="Times New Roman" panose="02020603050405020304" pitchFamily="18" charset="0"/>
              </a:rPr>
              <a:t>cơ thấp, triệu chứng ít, đặc trưng với GOLD 1 hoặc GOLD 2 (giới hạn đường thở nhẹ hoặc trung bình), và /hoặc có 0-1 đợt cấp trong một năm, không có đợt cấp phải nhập viện, và thang điểm CAT &lt; 10 hoặc mMRC từ 0-1</a:t>
            </a:r>
            <a:endParaRPr lang="en-US" altLang="en-US" sz="1600" b="1" dirty="0">
              <a:solidFill>
                <a:srgbClr val="1C1C1C"/>
              </a:solidFill>
              <a:latin typeface="Times New Roman" panose="02020603050405020304" pitchFamily="18" charset="0"/>
              <a:cs typeface="Times New Roman" panose="02020603050405020304" pitchFamily="18" charset="0"/>
            </a:endParaRPr>
          </a:p>
        </p:txBody>
      </p:sp>
      <p:sp>
        <p:nvSpPr>
          <p:cNvPr id="1048785" name="Rectangle 31"/>
          <p:cNvSpPr>
            <a:spLocks noChangeArrowheads="1"/>
          </p:cNvSpPr>
          <p:nvPr/>
        </p:nvSpPr>
        <p:spPr bwMode="black">
          <a:xfrm>
            <a:off x="2512158" y="2176671"/>
            <a:ext cx="1936750" cy="4524315"/>
          </a:xfrm>
          <a:prstGeom prst="rect">
            <a:avLst/>
          </a:prstGeom>
          <a:noFill/>
          <a:ln>
            <a:noFill/>
          </a:ln>
        </p:spPr>
        <p:txBody>
          <a:bodyPr>
            <a:spAutoFit/>
          </a:bodyPr>
          <a:lstStyle>
            <a:lvl1pPr marL="171450" indent="-17145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indent="0">
              <a:lnSpc>
                <a:spcPct val="150000"/>
              </a:lnSpc>
            </a:pPr>
            <a:r>
              <a:rPr lang="vi-VN" sz="1600" dirty="0" smtClean="0">
                <a:latin typeface="Times New Roman" panose="02020603050405020304" pitchFamily="18" charset="0"/>
                <a:cs typeface="Times New Roman" panose="02020603050405020304" pitchFamily="18" charset="0"/>
              </a:rPr>
              <a:t>Nguy </a:t>
            </a:r>
            <a:r>
              <a:rPr lang="vi-VN" sz="1600" dirty="0">
                <a:latin typeface="Times New Roman" panose="02020603050405020304" pitchFamily="18" charset="0"/>
                <a:cs typeface="Times New Roman" panose="02020603050405020304" pitchFamily="18" charset="0"/>
              </a:rPr>
              <a:t>cơ thấp, triệu chứng nhiều, đặc trưng với GOLD 1 hoặc GOLD 2 (giới hạn đường thở nhẹ hoặc trung bình), và /hoặc có 0-1 đợt cấp trong một năm, không có đợt cấp phải nhập viện, và thang điểm CAT ≥ 10 hoặc mMRC ≥ 2</a:t>
            </a:r>
            <a:endParaRPr lang="en-US" altLang="en-US" sz="1600" b="1" dirty="0">
              <a:solidFill>
                <a:srgbClr val="1C1C1C"/>
              </a:solidFill>
              <a:latin typeface="Times New Roman" panose="02020603050405020304" pitchFamily="18" charset="0"/>
              <a:cs typeface="Times New Roman" panose="02020603050405020304" pitchFamily="18" charset="0"/>
            </a:endParaRPr>
          </a:p>
        </p:txBody>
      </p:sp>
      <p:sp>
        <p:nvSpPr>
          <p:cNvPr id="1048786" name="Rectangle 32"/>
          <p:cNvSpPr>
            <a:spLocks noChangeArrowheads="1"/>
          </p:cNvSpPr>
          <p:nvPr/>
        </p:nvSpPr>
        <p:spPr bwMode="auto">
          <a:xfrm>
            <a:off x="4876800" y="2057400"/>
            <a:ext cx="1870075" cy="5247640"/>
          </a:xfrm>
          <a:prstGeom prst="rect">
            <a:avLst/>
          </a:prstGeom>
          <a:no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nSpc>
                <a:spcPct val="150000"/>
              </a:lnSpc>
            </a:pPr>
            <a:r>
              <a:rPr lang="vi-VN" sz="1400" dirty="0" smtClean="0"/>
              <a:t> </a:t>
            </a:r>
            <a:r>
              <a:rPr lang="vi-VN" sz="1600" dirty="0">
                <a:latin typeface="Times New Roman" panose="02020603050405020304" pitchFamily="18" charset="0"/>
                <a:cs typeface="Times New Roman" panose="02020603050405020304" pitchFamily="18" charset="0"/>
              </a:rPr>
              <a:t>Nguy cơ cao, triệu chứng ít, đặc trưng với GOLD 2 hoặc GOLD 3 (giới hạn đường thở nặng hoặc rất nặng), và /hoặc có ≥ 2 đợt cấp trong một năm, có ≥ 1 đợt cấp phải nhập viện, và thang điểm CAT &lt; 10 hoặc mMRC từ 0-1.</a:t>
            </a:r>
            <a:endParaRPr lang="en-US" altLang="en-US" sz="1600" dirty="0">
              <a:solidFill>
                <a:srgbClr val="080808"/>
              </a:solidFill>
              <a:latin typeface="Times New Roman" panose="02020603050405020304" pitchFamily="18" charset="0"/>
              <a:cs typeface="Times New Roman" panose="02020603050405020304" pitchFamily="18" charset="0"/>
            </a:endParaRPr>
          </a:p>
        </p:txBody>
      </p:sp>
      <p:sp>
        <p:nvSpPr>
          <p:cNvPr id="1048787" name="AutoShape 33"/>
          <p:cNvSpPr>
            <a:spLocks noChangeArrowheads="1"/>
          </p:cNvSpPr>
          <p:nvPr/>
        </p:nvSpPr>
        <p:spPr bwMode="gray">
          <a:xfrm flipH="1">
            <a:off x="2171700" y="3192463"/>
            <a:ext cx="217488" cy="417512"/>
          </a:xfrm>
          <a:prstGeom prst="moon">
            <a:avLst>
              <a:gd name="adj" fmla="val 50000"/>
            </a:avLst>
          </a:prstGeom>
          <a:solidFill>
            <a:srgbClr val="333333">
              <a:alpha val="39999"/>
            </a:srgbClr>
          </a:solidFill>
          <a:ln>
            <a:noFill/>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endParaRPr lang="en-US" altLang="en-US"/>
          </a:p>
        </p:txBody>
      </p:sp>
      <p:sp>
        <p:nvSpPr>
          <p:cNvPr id="1048788" name="AutoShape 34"/>
          <p:cNvSpPr>
            <a:spLocks noChangeArrowheads="1"/>
          </p:cNvSpPr>
          <p:nvPr/>
        </p:nvSpPr>
        <p:spPr bwMode="gray">
          <a:xfrm flipH="1">
            <a:off x="6858000" y="3192463"/>
            <a:ext cx="217487" cy="417512"/>
          </a:xfrm>
          <a:prstGeom prst="moon">
            <a:avLst>
              <a:gd name="adj" fmla="val 50000"/>
            </a:avLst>
          </a:prstGeom>
          <a:solidFill>
            <a:srgbClr val="333333">
              <a:alpha val="59999"/>
            </a:srgbClr>
          </a:solidFill>
          <a:ln>
            <a:noFill/>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endParaRPr lang="en-US" altLang="en-US"/>
          </a:p>
        </p:txBody>
      </p:sp>
      <p:sp>
        <p:nvSpPr>
          <p:cNvPr id="1048789" name="AutoShape 35"/>
          <p:cNvSpPr>
            <a:spLocks noChangeArrowheads="1"/>
          </p:cNvSpPr>
          <p:nvPr/>
        </p:nvSpPr>
        <p:spPr bwMode="gray">
          <a:xfrm flipH="1">
            <a:off x="4495800" y="3192463"/>
            <a:ext cx="215900" cy="417512"/>
          </a:xfrm>
          <a:prstGeom prst="moon">
            <a:avLst>
              <a:gd name="adj" fmla="val 50000"/>
            </a:avLst>
          </a:prstGeom>
          <a:solidFill>
            <a:srgbClr val="333333">
              <a:alpha val="39999"/>
            </a:srgbClr>
          </a:solidFill>
          <a:ln>
            <a:noFill/>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endParaRPr lang="en-US" altLang="en-US"/>
          </a:p>
        </p:txBody>
      </p:sp>
      <p:sp>
        <p:nvSpPr>
          <p:cNvPr id="1048790" name="AutoShape 3"/>
          <p:cNvSpPr>
            <a:spLocks noChangeArrowheads="1"/>
          </p:cNvSpPr>
          <p:nvPr/>
        </p:nvSpPr>
        <p:spPr bwMode="gray">
          <a:xfrm>
            <a:off x="7086600" y="1905000"/>
            <a:ext cx="1990725" cy="4675187"/>
          </a:xfrm>
          <a:prstGeom prst="bevel">
            <a:avLst>
              <a:gd name="adj" fmla="val 1495"/>
            </a:avLst>
          </a:prstGeom>
          <a:gradFill rotWithShape="1">
            <a:gsLst>
              <a:gs pos="0">
                <a:schemeClr val="accent1"/>
              </a:gs>
              <a:gs pos="100000">
                <a:schemeClr val="accent1">
                  <a:gamma/>
                  <a:tint val="12549"/>
                  <a:invGamma/>
                </a:schemeClr>
              </a:gs>
            </a:gsLst>
            <a:lin ang="5400000" scaled="1"/>
          </a:gradFill>
          <a:ln>
            <a:noFill/>
          </a:ln>
          <a:effectLst>
            <a:outerShdw dist="107763" dir="2700000" algn="ctr" rotWithShape="0">
              <a:srgbClr val="1C1C1C">
                <a:alpha val="50000"/>
              </a:srgbClr>
            </a:outerShdw>
          </a:effectLst>
        </p:spPr>
        <p:txBody>
          <a:bodyPr wrap="none" anchor="ctr"/>
          <a:lstStyle/>
          <a:p>
            <a:pPr algn="ctr" eaLnBrk="0" hangingPunct="0"/>
            <a:endParaRPr lang="en-US">
              <a:latin typeface="Arial" pitchFamily="34" charset="0"/>
              <a:cs typeface="+mn-cs"/>
            </a:endParaRPr>
          </a:p>
        </p:txBody>
      </p:sp>
      <p:sp>
        <p:nvSpPr>
          <p:cNvPr id="1048791" name="AutoShape 4"/>
          <p:cNvSpPr>
            <a:spLocks noChangeArrowheads="1"/>
          </p:cNvSpPr>
          <p:nvPr/>
        </p:nvSpPr>
        <p:spPr bwMode="gray">
          <a:xfrm>
            <a:off x="7239000" y="1600200"/>
            <a:ext cx="1636713" cy="506412"/>
          </a:xfrm>
          <a:prstGeom prst="roundRect">
            <a:avLst>
              <a:gd name="adj" fmla="val 0"/>
            </a:avLst>
          </a:prstGeom>
          <a:gradFill rotWithShape="1">
            <a:gsLst>
              <a:gs pos="0">
                <a:srgbClr val="FFFFFF"/>
              </a:gs>
              <a:gs pos="100000">
                <a:srgbClr val="FFFFFF">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lgn="ctr" eaLnBrk="0" hangingPunct="0"/>
            <a:endParaRPr lang="en-US">
              <a:latin typeface="Arial" pitchFamily="34" charset="0"/>
              <a:cs typeface="+mn-cs"/>
            </a:endParaRPr>
          </a:p>
        </p:txBody>
      </p:sp>
      <p:sp>
        <p:nvSpPr>
          <p:cNvPr id="1048792" name="Rectangle 11"/>
          <p:cNvSpPr>
            <a:spLocks noChangeArrowheads="1"/>
          </p:cNvSpPr>
          <p:nvPr/>
        </p:nvSpPr>
        <p:spPr bwMode="gray">
          <a:xfrm>
            <a:off x="7617275" y="1676400"/>
            <a:ext cx="1008381" cy="358141"/>
          </a:xfrm>
          <a:prstGeom prst="rect">
            <a:avLst/>
          </a:prstGeom>
          <a:noFill/>
          <a:ln>
            <a:noFill/>
          </a:ln>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b="1" dirty="0" err="1" smtClean="0">
                <a:solidFill>
                  <a:srgbClr val="1C1C1C"/>
                </a:solidFill>
              </a:rPr>
              <a:t>Nhóm</a:t>
            </a:r>
            <a:r>
              <a:rPr lang="en-US" altLang="en-US" b="1" dirty="0" smtClean="0">
                <a:solidFill>
                  <a:srgbClr val="1C1C1C"/>
                </a:solidFill>
              </a:rPr>
              <a:t> D</a:t>
            </a:r>
            <a:endParaRPr lang="en-US" altLang="en-US" b="1" dirty="0">
              <a:solidFill>
                <a:srgbClr val="1C1C1C"/>
              </a:solidFill>
            </a:endParaRPr>
          </a:p>
        </p:txBody>
      </p:sp>
      <p:sp>
        <p:nvSpPr>
          <p:cNvPr id="1048793" name="TextBox 1"/>
          <p:cNvSpPr txBox="1"/>
          <p:nvPr/>
        </p:nvSpPr>
        <p:spPr>
          <a:xfrm>
            <a:off x="7086600" y="2057400"/>
            <a:ext cx="1990725" cy="4524315"/>
          </a:xfrm>
          <a:prstGeom prst="rect">
            <a:avLst/>
          </a:prstGeom>
          <a:noFill/>
        </p:spPr>
        <p:txBody>
          <a:bodyPr wrap="square" rtlCol="0">
            <a:spAutoFit/>
          </a:bodyPr>
          <a:lstStyle/>
          <a:p>
            <a:pPr>
              <a:lnSpc>
                <a:spcPct val="150000"/>
              </a:lnSpc>
            </a:pPr>
            <a:r>
              <a:rPr lang="vi-VN" sz="1600" dirty="0" smtClean="0">
                <a:latin typeface="Times New Roman" panose="02020603050405020304" pitchFamily="18" charset="0"/>
                <a:cs typeface="Times New Roman" panose="02020603050405020304" pitchFamily="18" charset="0"/>
              </a:rPr>
              <a:t>Nguy </a:t>
            </a:r>
            <a:r>
              <a:rPr lang="vi-VN" sz="1600" dirty="0">
                <a:latin typeface="Times New Roman" panose="02020603050405020304" pitchFamily="18" charset="0"/>
                <a:cs typeface="Times New Roman" panose="02020603050405020304" pitchFamily="18" charset="0"/>
              </a:rPr>
              <a:t>cơ cao, triệu chứng nhiều, đặc trưng với GOLD 2 hoặc GOLD 3 (giới hạn đường thở nặng hoặc rất nặng), và /hoặc có ≥ 2 đợt cấp trong một năm, có ≥ 1 đợt cấp phải nhập viện, và thang điểm CAT ≥ 10 hoặc mMRC ≥ 2.</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4" name="Text Box 17"/>
          <p:cNvSpPr txBox="1">
            <a:spLocks noChangeArrowheads="1"/>
          </p:cNvSpPr>
          <p:nvPr/>
        </p:nvSpPr>
        <p:spPr bwMode="auto">
          <a:xfrm>
            <a:off x="3048000" y="742890"/>
            <a:ext cx="4724400" cy="447040"/>
          </a:xfrm>
          <a:prstGeom prst="rect">
            <a:avLst/>
          </a:prstGeom>
          <a:noFill/>
          <a:ln>
            <a:noFill/>
          </a:ln>
          <a:effectLst/>
        </p:spPr>
        <p:txBody>
          <a:bodyPr>
            <a:spAutoFit/>
          </a:bodyPr>
          <a:lstStyle/>
          <a:p>
            <a:pPr>
              <a:spcBef>
                <a:spcPct val="20000"/>
              </a:spcBef>
              <a:buClr>
                <a:schemeClr val="tx1"/>
              </a:buClr>
              <a:buFont typeface="Wingdings" pitchFamily="2" charset="2"/>
              <a:buNone/>
            </a:pPr>
            <a:r>
              <a:rPr lang="en-US" altLang="en-US" sz="2400" b="1" dirty="0" smtClean="0">
                <a:solidFill>
                  <a:schemeClr val="accent2"/>
                </a:solidFill>
              </a:rPr>
              <a:t>4.2 </a:t>
            </a:r>
            <a:r>
              <a:rPr lang="en-US" altLang="en-US" sz="2400" b="1" dirty="0" err="1" smtClean="0">
                <a:solidFill>
                  <a:schemeClr val="accent2"/>
                </a:solidFill>
              </a:rPr>
              <a:t>Đánh</a:t>
            </a:r>
            <a:r>
              <a:rPr lang="en-US" altLang="en-US" sz="2400" b="1" dirty="0" smtClean="0">
                <a:solidFill>
                  <a:schemeClr val="accent2"/>
                </a:solidFill>
              </a:rPr>
              <a:t> </a:t>
            </a:r>
            <a:r>
              <a:rPr lang="en-US" altLang="en-US" sz="2400" b="1" dirty="0" err="1" smtClean="0">
                <a:solidFill>
                  <a:schemeClr val="accent2"/>
                </a:solidFill>
              </a:rPr>
              <a:t>giá</a:t>
            </a:r>
            <a:r>
              <a:rPr lang="en-US" altLang="en-US" sz="2400" b="1" dirty="0" smtClean="0">
                <a:solidFill>
                  <a:schemeClr val="accent2"/>
                </a:solidFill>
              </a:rPr>
              <a:t> </a:t>
            </a:r>
            <a:r>
              <a:rPr lang="en-US" altLang="en-US" sz="2400" b="1" dirty="0" err="1" smtClean="0">
                <a:solidFill>
                  <a:schemeClr val="accent2"/>
                </a:solidFill>
              </a:rPr>
              <a:t>cơn</a:t>
            </a:r>
            <a:r>
              <a:rPr lang="en-US" altLang="en-US" sz="2400" b="1" dirty="0" smtClean="0">
                <a:solidFill>
                  <a:schemeClr val="accent2"/>
                </a:solidFill>
              </a:rPr>
              <a:t> hen</a:t>
            </a:r>
            <a:endParaRPr lang="en-US" altLang="en-US" sz="2400" b="1" dirty="0">
              <a:solidFill>
                <a:schemeClr val="accent2"/>
              </a:solidFill>
            </a:endParaRPr>
          </a:p>
        </p:txBody>
      </p:sp>
      <p:cxnSp>
        <p:nvCxnSpPr>
          <p:cNvPr id="3145728" name="AutoShape 54"/>
          <p:cNvCxnSpPr>
            <a:cxnSpLocks noChangeShapeType="1"/>
          </p:cNvCxnSpPr>
          <p:nvPr/>
        </p:nvCxnSpPr>
        <p:spPr bwMode="black">
          <a:xfrm rot="5400000">
            <a:off x="2340632" y="2256789"/>
            <a:ext cx="855326" cy="1751033"/>
          </a:xfrm>
          <a:prstGeom prst="bentConnector3">
            <a:avLst>
              <a:gd name="adj1" fmla="val 50000"/>
            </a:avLst>
          </a:prstGeom>
          <a:noFill/>
          <a:ln w="9525">
            <a:solidFill>
              <a:srgbClr val="333333"/>
            </a:solidFill>
            <a:miter lim="800000"/>
            <a:headEnd/>
            <a:tailEnd/>
          </a:ln>
        </p:spPr>
      </p:cxnSp>
      <p:cxnSp>
        <p:nvCxnSpPr>
          <p:cNvPr id="3145729" name="AutoShape 55"/>
          <p:cNvCxnSpPr>
            <a:cxnSpLocks noChangeShapeType="1"/>
          </p:cNvCxnSpPr>
          <p:nvPr/>
        </p:nvCxnSpPr>
        <p:spPr bwMode="black">
          <a:xfrm>
            <a:off x="3230706" y="2723999"/>
            <a:ext cx="2102028" cy="918461"/>
          </a:xfrm>
          <a:prstGeom prst="bentConnector3">
            <a:avLst>
              <a:gd name="adj1" fmla="val 100751"/>
            </a:avLst>
          </a:prstGeom>
          <a:noFill/>
          <a:ln w="9525">
            <a:solidFill>
              <a:srgbClr val="333333"/>
            </a:solidFill>
            <a:miter lim="800000"/>
            <a:headEnd/>
            <a:tailEnd/>
          </a:ln>
        </p:spPr>
      </p:cxnSp>
      <p:grpSp>
        <p:nvGrpSpPr>
          <p:cNvPr id="62" name="Group 56"/>
          <p:cNvGrpSpPr/>
          <p:nvPr/>
        </p:nvGrpSpPr>
        <p:grpSpPr bwMode="auto">
          <a:xfrm>
            <a:off x="5502642" y="1314511"/>
            <a:ext cx="3641357" cy="1817794"/>
            <a:chOff x="602" y="1625"/>
            <a:chExt cx="1096" cy="210"/>
          </a:xfrm>
        </p:grpSpPr>
        <p:sp>
          <p:nvSpPr>
            <p:cNvPr id="1048795" name="AutoShape 57"/>
            <p:cNvSpPr>
              <a:spLocks noChangeArrowheads="1"/>
            </p:cNvSpPr>
            <p:nvPr/>
          </p:nvSpPr>
          <p:spPr bwMode="gray">
            <a:xfrm>
              <a:off x="602" y="1625"/>
              <a:ext cx="1094" cy="210"/>
            </a:xfrm>
            <a:prstGeom prst="roundRect">
              <a:avLst>
                <a:gd name="adj" fmla="val 41602"/>
              </a:avLst>
            </a:prstGeom>
            <a:gradFill rotWithShape="1">
              <a:gsLst>
                <a:gs pos="0">
                  <a:schemeClr val="hlink"/>
                </a:gs>
                <a:gs pos="100000">
                  <a:schemeClr val="hlink">
                    <a:gamma/>
                    <a:shade val="46275"/>
                    <a:invGamma/>
                  </a:schemeClr>
                </a:gs>
              </a:gsLst>
              <a:lin ang="5400000" scaled="1"/>
            </a:gradFill>
            <a:ln>
              <a:noFill/>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p>
          </p:txBody>
        </p:sp>
        <p:grpSp>
          <p:nvGrpSpPr>
            <p:cNvPr id="63" name="Group 58"/>
            <p:cNvGrpSpPr/>
            <p:nvPr/>
          </p:nvGrpSpPr>
          <p:grpSpPr bwMode="auto">
            <a:xfrm>
              <a:off x="606" y="1656"/>
              <a:ext cx="45" cy="163"/>
              <a:chOff x="1016" y="1768"/>
              <a:chExt cx="68" cy="198"/>
            </a:xfrm>
          </p:grpSpPr>
          <p:sp>
            <p:nvSpPr>
              <p:cNvPr id="1048796" name="AutoShape 59"/>
              <p:cNvSpPr>
                <a:spLocks noChangeArrowheads="1"/>
              </p:cNvSpPr>
              <p:nvPr/>
            </p:nvSpPr>
            <p:spPr bwMode="gray">
              <a:xfrm rot="21332465" flipV="1">
                <a:off x="1016" y="1768"/>
                <a:ext cx="68" cy="198"/>
              </a:xfrm>
              <a:prstGeom prst="moon">
                <a:avLst>
                  <a:gd name="adj" fmla="val 20051"/>
                </a:avLst>
              </a:prstGeom>
              <a:solidFill>
                <a:srgbClr val="FFFFFF">
                  <a:alpha val="39999"/>
                </a:srgbClr>
              </a:solidFill>
              <a:ln>
                <a:noFill/>
              </a:ln>
            </p:spPr>
            <p:txBody>
              <a:bodyPr rot="10800000"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p>
            </p:txBody>
          </p:sp>
          <p:sp>
            <p:nvSpPr>
              <p:cNvPr id="1048797" name="AutoShape 60"/>
              <p:cNvSpPr>
                <a:spLocks noChangeArrowheads="1"/>
              </p:cNvSpPr>
              <p:nvPr/>
            </p:nvSpPr>
            <p:spPr bwMode="gray">
              <a:xfrm rot="21332465" flipV="1">
                <a:off x="1020" y="1783"/>
                <a:ext cx="42" cy="167"/>
              </a:xfrm>
              <a:prstGeom prst="moon">
                <a:avLst>
                  <a:gd name="adj" fmla="val 20051"/>
                </a:avLst>
              </a:prstGeom>
              <a:solidFill>
                <a:srgbClr val="FFFFFF">
                  <a:alpha val="39999"/>
                </a:srgbClr>
              </a:solidFill>
              <a:ln>
                <a:noFill/>
              </a:ln>
            </p:spPr>
            <p:txBody>
              <a:bodyPr rot="10800000"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p>
            </p:txBody>
          </p:sp>
          <p:sp>
            <p:nvSpPr>
              <p:cNvPr id="1048798" name="AutoShape 61"/>
              <p:cNvSpPr>
                <a:spLocks noChangeArrowheads="1"/>
              </p:cNvSpPr>
              <p:nvPr/>
            </p:nvSpPr>
            <p:spPr bwMode="gray">
              <a:xfrm rot="21332465" flipV="1">
                <a:off x="1018" y="1805"/>
                <a:ext cx="27" cy="123"/>
              </a:xfrm>
              <a:prstGeom prst="moon">
                <a:avLst>
                  <a:gd name="adj" fmla="val 20051"/>
                </a:avLst>
              </a:prstGeom>
              <a:solidFill>
                <a:srgbClr val="FFFFFF">
                  <a:alpha val="39999"/>
                </a:srgbClr>
              </a:solidFill>
              <a:ln>
                <a:noFill/>
              </a:ln>
            </p:spPr>
            <p:txBody>
              <a:bodyPr rot="10800000"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p>
            </p:txBody>
          </p:sp>
        </p:grpSp>
        <p:grpSp>
          <p:nvGrpSpPr>
            <p:cNvPr id="64" name="Group 62"/>
            <p:cNvGrpSpPr/>
            <p:nvPr/>
          </p:nvGrpSpPr>
          <p:grpSpPr bwMode="auto">
            <a:xfrm>
              <a:off x="1649" y="1654"/>
              <a:ext cx="49" cy="172"/>
              <a:chOff x="2619" y="1771"/>
              <a:chExt cx="68" cy="198"/>
            </a:xfrm>
          </p:grpSpPr>
          <p:sp>
            <p:nvSpPr>
              <p:cNvPr id="1048799" name="AutoShape 63"/>
              <p:cNvSpPr>
                <a:spLocks noChangeArrowheads="1"/>
              </p:cNvSpPr>
              <p:nvPr/>
            </p:nvSpPr>
            <p:spPr bwMode="gray">
              <a:xfrm rot="267535" flipH="1" flipV="1">
                <a:off x="2619" y="1771"/>
                <a:ext cx="68" cy="198"/>
              </a:xfrm>
              <a:prstGeom prst="moon">
                <a:avLst>
                  <a:gd name="adj" fmla="val 20051"/>
                </a:avLst>
              </a:prstGeom>
              <a:solidFill>
                <a:srgbClr val="333333">
                  <a:alpha val="20000"/>
                </a:srgbClr>
              </a:solidFill>
              <a:ln>
                <a:noFill/>
              </a:ln>
            </p:spPr>
            <p:txBody>
              <a:bodyPr rot="10800000"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p>
            </p:txBody>
          </p:sp>
          <p:sp>
            <p:nvSpPr>
              <p:cNvPr id="1048800" name="AutoShape 64"/>
              <p:cNvSpPr>
                <a:spLocks noChangeArrowheads="1"/>
              </p:cNvSpPr>
              <p:nvPr/>
            </p:nvSpPr>
            <p:spPr bwMode="gray">
              <a:xfrm rot="267535" flipH="1" flipV="1">
                <a:off x="2641" y="1786"/>
                <a:ext cx="42" cy="167"/>
              </a:xfrm>
              <a:prstGeom prst="moon">
                <a:avLst>
                  <a:gd name="adj" fmla="val 20051"/>
                </a:avLst>
              </a:prstGeom>
              <a:solidFill>
                <a:srgbClr val="333333">
                  <a:alpha val="20000"/>
                </a:srgbClr>
              </a:solidFill>
              <a:ln>
                <a:noFill/>
              </a:ln>
            </p:spPr>
            <p:txBody>
              <a:bodyPr rot="10800000"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p>
            </p:txBody>
          </p:sp>
          <p:sp>
            <p:nvSpPr>
              <p:cNvPr id="1048801" name="AutoShape 65"/>
              <p:cNvSpPr>
                <a:spLocks noChangeArrowheads="1"/>
              </p:cNvSpPr>
              <p:nvPr/>
            </p:nvSpPr>
            <p:spPr bwMode="gray">
              <a:xfrm rot="267535" flipH="1" flipV="1">
                <a:off x="2658" y="1808"/>
                <a:ext cx="27" cy="123"/>
              </a:xfrm>
              <a:prstGeom prst="moon">
                <a:avLst>
                  <a:gd name="adj" fmla="val 29657"/>
                </a:avLst>
              </a:prstGeom>
              <a:solidFill>
                <a:srgbClr val="333333">
                  <a:alpha val="20000"/>
                </a:srgbClr>
              </a:solidFill>
              <a:ln>
                <a:noFill/>
              </a:ln>
            </p:spPr>
            <p:txBody>
              <a:bodyPr rot="10800000"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p>
            </p:txBody>
          </p:sp>
        </p:grpSp>
        <p:pic>
          <p:nvPicPr>
            <p:cNvPr id="2097169" name="Picture 66" descr="high_line01"/>
            <p:cNvPicPr>
              <a:picLocks noChangeAspect="1" noChangeArrowheads="1"/>
            </p:cNvPicPr>
            <p:nvPr/>
          </p:nvPicPr>
          <p:blipFill>
            <a:blip r:embed="rId2"/>
            <a:srcRect t="8891" r="58304" b="12320"/>
            <a:stretch>
              <a:fillRect/>
            </a:stretch>
          </p:blipFill>
          <p:spPr bwMode="gray">
            <a:xfrm rot="-5400000">
              <a:off x="1079" y="1194"/>
              <a:ext cx="130" cy="1000"/>
            </a:xfrm>
            <a:prstGeom prst="rect">
              <a:avLst/>
            </a:prstGeom>
            <a:noFill/>
            <a:ln>
              <a:noFill/>
            </a:ln>
          </p:spPr>
        </p:pic>
      </p:grpSp>
      <p:grpSp>
        <p:nvGrpSpPr>
          <p:cNvPr id="65" name="Group 86"/>
          <p:cNvGrpSpPr/>
          <p:nvPr/>
        </p:nvGrpSpPr>
        <p:grpSpPr bwMode="auto">
          <a:xfrm>
            <a:off x="250837" y="3264515"/>
            <a:ext cx="4256300" cy="365125"/>
            <a:chOff x="602" y="1625"/>
            <a:chExt cx="1096" cy="210"/>
          </a:xfrm>
        </p:grpSpPr>
        <p:sp>
          <p:nvSpPr>
            <p:cNvPr id="1048802" name="AutoShape 87"/>
            <p:cNvSpPr>
              <a:spLocks noChangeArrowheads="1"/>
            </p:cNvSpPr>
            <p:nvPr/>
          </p:nvSpPr>
          <p:spPr bwMode="ltGray">
            <a:xfrm>
              <a:off x="602" y="1625"/>
              <a:ext cx="1094" cy="210"/>
            </a:xfrm>
            <a:prstGeom prst="roundRect">
              <a:avLst>
                <a:gd name="adj" fmla="val 41602"/>
              </a:avLst>
            </a:prstGeom>
            <a:gradFill rotWithShape="1">
              <a:gsLst>
                <a:gs pos="0">
                  <a:schemeClr val="accent2"/>
                </a:gs>
                <a:gs pos="100000">
                  <a:schemeClr val="accent2">
                    <a:gamma/>
                    <a:shade val="46275"/>
                    <a:invGamma/>
                  </a:schemeClr>
                </a:gs>
              </a:gsLst>
              <a:lin ang="5400000" scaled="1"/>
            </a:gradFill>
            <a:ln>
              <a:noFill/>
            </a:ln>
            <a:effectLst>
              <a:outerShdw dist="35921" dir="2700000" algn="ctr" rotWithShape="0">
                <a:srgbClr val="1C1C1C">
                  <a:alpha val="50000"/>
                </a:srgbClr>
              </a:outerShdw>
            </a:effectLst>
          </p:spPr>
          <p:txBody>
            <a:bodyPr wrap="none" anchor="ctr"/>
            <a:lstStyle/>
            <a:p>
              <a:pPr algn="ctr"/>
              <a:endParaRPr lang="en-US">
                <a:cs typeface="+mn-cs"/>
              </a:endParaRPr>
            </a:p>
          </p:txBody>
        </p:sp>
        <p:grpSp>
          <p:nvGrpSpPr>
            <p:cNvPr id="66" name="Group 88"/>
            <p:cNvGrpSpPr/>
            <p:nvPr/>
          </p:nvGrpSpPr>
          <p:grpSpPr bwMode="auto">
            <a:xfrm>
              <a:off x="606" y="1656"/>
              <a:ext cx="45" cy="163"/>
              <a:chOff x="1016" y="1768"/>
              <a:chExt cx="68" cy="198"/>
            </a:xfrm>
          </p:grpSpPr>
          <p:sp>
            <p:nvSpPr>
              <p:cNvPr id="1048803" name="AutoShape 89"/>
              <p:cNvSpPr>
                <a:spLocks noChangeArrowheads="1"/>
              </p:cNvSpPr>
              <p:nvPr/>
            </p:nvSpPr>
            <p:spPr bwMode="ltGray">
              <a:xfrm rot="21332465" flipV="1">
                <a:off x="1016" y="1768"/>
                <a:ext cx="68" cy="198"/>
              </a:xfrm>
              <a:prstGeom prst="moon">
                <a:avLst>
                  <a:gd name="adj" fmla="val 20051"/>
                </a:avLst>
              </a:prstGeom>
              <a:solidFill>
                <a:srgbClr val="FFFFFF">
                  <a:alpha val="39999"/>
                </a:srgbClr>
              </a:solidFill>
              <a:ln>
                <a:noFill/>
              </a:ln>
            </p:spPr>
            <p:txBody>
              <a:bodyPr rot="10800000"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p>
            </p:txBody>
          </p:sp>
          <p:sp>
            <p:nvSpPr>
              <p:cNvPr id="1048804" name="AutoShape 90"/>
              <p:cNvSpPr>
                <a:spLocks noChangeArrowheads="1"/>
              </p:cNvSpPr>
              <p:nvPr/>
            </p:nvSpPr>
            <p:spPr bwMode="ltGray">
              <a:xfrm rot="21332465" flipV="1">
                <a:off x="1020" y="1783"/>
                <a:ext cx="42" cy="167"/>
              </a:xfrm>
              <a:prstGeom prst="moon">
                <a:avLst>
                  <a:gd name="adj" fmla="val 20051"/>
                </a:avLst>
              </a:prstGeom>
              <a:solidFill>
                <a:srgbClr val="FFFFFF">
                  <a:alpha val="39999"/>
                </a:srgbClr>
              </a:solidFill>
              <a:ln>
                <a:noFill/>
              </a:ln>
            </p:spPr>
            <p:txBody>
              <a:bodyPr rot="10800000"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p>
            </p:txBody>
          </p:sp>
          <p:sp>
            <p:nvSpPr>
              <p:cNvPr id="1048805" name="AutoShape 91"/>
              <p:cNvSpPr>
                <a:spLocks noChangeArrowheads="1"/>
              </p:cNvSpPr>
              <p:nvPr/>
            </p:nvSpPr>
            <p:spPr bwMode="ltGray">
              <a:xfrm rot="21332465" flipV="1">
                <a:off x="1018" y="1805"/>
                <a:ext cx="27" cy="123"/>
              </a:xfrm>
              <a:prstGeom prst="moon">
                <a:avLst>
                  <a:gd name="adj" fmla="val 20051"/>
                </a:avLst>
              </a:prstGeom>
              <a:solidFill>
                <a:srgbClr val="FFFFFF">
                  <a:alpha val="39999"/>
                </a:srgbClr>
              </a:solidFill>
              <a:ln>
                <a:noFill/>
              </a:ln>
            </p:spPr>
            <p:txBody>
              <a:bodyPr rot="10800000"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p>
            </p:txBody>
          </p:sp>
        </p:grpSp>
        <p:grpSp>
          <p:nvGrpSpPr>
            <p:cNvPr id="67" name="Group 92"/>
            <p:cNvGrpSpPr/>
            <p:nvPr/>
          </p:nvGrpSpPr>
          <p:grpSpPr bwMode="auto">
            <a:xfrm>
              <a:off x="1649" y="1654"/>
              <a:ext cx="49" cy="172"/>
              <a:chOff x="2619" y="1771"/>
              <a:chExt cx="68" cy="198"/>
            </a:xfrm>
          </p:grpSpPr>
          <p:sp>
            <p:nvSpPr>
              <p:cNvPr id="1048806" name="AutoShape 93"/>
              <p:cNvSpPr>
                <a:spLocks noChangeArrowheads="1"/>
              </p:cNvSpPr>
              <p:nvPr/>
            </p:nvSpPr>
            <p:spPr bwMode="ltGray">
              <a:xfrm rot="267535" flipH="1" flipV="1">
                <a:off x="2619" y="1771"/>
                <a:ext cx="68" cy="198"/>
              </a:xfrm>
              <a:prstGeom prst="moon">
                <a:avLst>
                  <a:gd name="adj" fmla="val 20051"/>
                </a:avLst>
              </a:prstGeom>
              <a:solidFill>
                <a:srgbClr val="333333">
                  <a:alpha val="20000"/>
                </a:srgbClr>
              </a:solidFill>
              <a:ln>
                <a:noFill/>
              </a:ln>
            </p:spPr>
            <p:txBody>
              <a:bodyPr rot="10800000"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p>
            </p:txBody>
          </p:sp>
          <p:sp>
            <p:nvSpPr>
              <p:cNvPr id="1048807" name="AutoShape 94"/>
              <p:cNvSpPr>
                <a:spLocks noChangeArrowheads="1"/>
              </p:cNvSpPr>
              <p:nvPr/>
            </p:nvSpPr>
            <p:spPr bwMode="ltGray">
              <a:xfrm rot="267535" flipH="1" flipV="1">
                <a:off x="2641" y="1786"/>
                <a:ext cx="42" cy="167"/>
              </a:xfrm>
              <a:prstGeom prst="moon">
                <a:avLst>
                  <a:gd name="adj" fmla="val 20051"/>
                </a:avLst>
              </a:prstGeom>
              <a:solidFill>
                <a:srgbClr val="333333">
                  <a:alpha val="20000"/>
                </a:srgbClr>
              </a:solidFill>
              <a:ln>
                <a:noFill/>
              </a:ln>
            </p:spPr>
            <p:txBody>
              <a:bodyPr rot="10800000"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p>
            </p:txBody>
          </p:sp>
          <p:sp>
            <p:nvSpPr>
              <p:cNvPr id="1048808" name="AutoShape 95"/>
              <p:cNvSpPr>
                <a:spLocks noChangeArrowheads="1"/>
              </p:cNvSpPr>
              <p:nvPr/>
            </p:nvSpPr>
            <p:spPr bwMode="ltGray">
              <a:xfrm rot="267535" flipH="1" flipV="1">
                <a:off x="2658" y="1808"/>
                <a:ext cx="27" cy="123"/>
              </a:xfrm>
              <a:prstGeom prst="moon">
                <a:avLst>
                  <a:gd name="adj" fmla="val 29657"/>
                </a:avLst>
              </a:prstGeom>
              <a:solidFill>
                <a:srgbClr val="333333">
                  <a:alpha val="20000"/>
                </a:srgbClr>
              </a:solidFill>
              <a:ln>
                <a:noFill/>
              </a:ln>
            </p:spPr>
            <p:txBody>
              <a:bodyPr rot="10800000"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p>
            </p:txBody>
          </p:sp>
        </p:grpSp>
        <p:pic>
          <p:nvPicPr>
            <p:cNvPr id="2097170" name="Picture 96" descr="high_line01"/>
            <p:cNvPicPr>
              <a:picLocks noChangeAspect="1" noChangeArrowheads="1"/>
            </p:cNvPicPr>
            <p:nvPr/>
          </p:nvPicPr>
          <p:blipFill>
            <a:blip r:embed="rId2"/>
            <a:srcRect t="8891" r="58304" b="12320"/>
            <a:stretch>
              <a:fillRect/>
            </a:stretch>
          </p:blipFill>
          <p:spPr bwMode="ltGray">
            <a:xfrm rot="-5400000">
              <a:off x="1079" y="1194"/>
              <a:ext cx="130" cy="1000"/>
            </a:xfrm>
            <a:prstGeom prst="rect">
              <a:avLst/>
            </a:prstGeom>
            <a:noFill/>
            <a:ln>
              <a:noFill/>
            </a:ln>
          </p:spPr>
        </p:pic>
      </p:grpSp>
      <p:cxnSp>
        <p:nvCxnSpPr>
          <p:cNvPr id="3145730" name="AutoShape 100"/>
          <p:cNvCxnSpPr>
            <a:cxnSpLocks noChangeShapeType="1"/>
            <a:endCxn id="1048798" idx="1"/>
          </p:cNvCxnSpPr>
          <p:nvPr/>
        </p:nvCxnSpPr>
        <p:spPr bwMode="black">
          <a:xfrm flipV="1">
            <a:off x="4846518" y="2287074"/>
            <a:ext cx="673901" cy="173939"/>
          </a:xfrm>
          <a:prstGeom prst="bentConnector3">
            <a:avLst>
              <a:gd name="adj1" fmla="val 50000"/>
            </a:avLst>
          </a:prstGeom>
          <a:noFill/>
          <a:ln w="9525">
            <a:solidFill>
              <a:srgbClr val="333333"/>
            </a:solidFill>
            <a:miter lim="800000"/>
            <a:headEnd/>
            <a:tailEnd/>
          </a:ln>
        </p:spPr>
      </p:cxnSp>
      <p:grpSp>
        <p:nvGrpSpPr>
          <p:cNvPr id="68" name="Group 107"/>
          <p:cNvGrpSpPr/>
          <p:nvPr/>
        </p:nvGrpSpPr>
        <p:grpSpPr bwMode="auto">
          <a:xfrm>
            <a:off x="4846518" y="3255812"/>
            <a:ext cx="3840281" cy="365125"/>
            <a:chOff x="602" y="1625"/>
            <a:chExt cx="1096" cy="210"/>
          </a:xfrm>
        </p:grpSpPr>
        <p:sp>
          <p:nvSpPr>
            <p:cNvPr id="1048809" name="AutoShape 108"/>
            <p:cNvSpPr>
              <a:spLocks noChangeArrowheads="1"/>
            </p:cNvSpPr>
            <p:nvPr/>
          </p:nvSpPr>
          <p:spPr bwMode="ltGray">
            <a:xfrm>
              <a:off x="602" y="1625"/>
              <a:ext cx="1094" cy="210"/>
            </a:xfrm>
            <a:prstGeom prst="roundRect">
              <a:avLst>
                <a:gd name="adj" fmla="val 41602"/>
              </a:avLst>
            </a:prstGeom>
            <a:gradFill rotWithShape="1">
              <a:gsLst>
                <a:gs pos="0">
                  <a:schemeClr val="accent1"/>
                </a:gs>
                <a:gs pos="100000">
                  <a:schemeClr val="accent1">
                    <a:gamma/>
                    <a:shade val="46275"/>
                    <a:invGamma/>
                  </a:schemeClr>
                </a:gs>
              </a:gsLst>
              <a:lin ang="5400000" scaled="1"/>
            </a:gradFill>
            <a:ln>
              <a:noFill/>
            </a:ln>
            <a:effectLst>
              <a:outerShdw dist="35921" dir="2700000" algn="ctr" rotWithShape="0">
                <a:srgbClr val="1C1C1C"/>
              </a:outerShdw>
            </a:effectLst>
          </p:spPr>
          <p:txBody>
            <a:bodyPr wrap="none" anchor="ctr"/>
            <a:lstStyle/>
            <a:p>
              <a:pPr algn="ctr"/>
              <a:endParaRPr lang="en-US">
                <a:cs typeface="+mn-cs"/>
              </a:endParaRPr>
            </a:p>
          </p:txBody>
        </p:sp>
        <p:grpSp>
          <p:nvGrpSpPr>
            <p:cNvPr id="69" name="Group 109"/>
            <p:cNvGrpSpPr/>
            <p:nvPr/>
          </p:nvGrpSpPr>
          <p:grpSpPr bwMode="auto">
            <a:xfrm>
              <a:off x="606" y="1656"/>
              <a:ext cx="45" cy="163"/>
              <a:chOff x="1016" y="1768"/>
              <a:chExt cx="68" cy="198"/>
            </a:xfrm>
          </p:grpSpPr>
          <p:sp>
            <p:nvSpPr>
              <p:cNvPr id="1048810" name="AutoShape 110"/>
              <p:cNvSpPr>
                <a:spLocks noChangeArrowheads="1"/>
              </p:cNvSpPr>
              <p:nvPr/>
            </p:nvSpPr>
            <p:spPr bwMode="ltGray">
              <a:xfrm rot="21332465" flipV="1">
                <a:off x="1016" y="1768"/>
                <a:ext cx="68" cy="198"/>
              </a:xfrm>
              <a:prstGeom prst="moon">
                <a:avLst>
                  <a:gd name="adj" fmla="val 20051"/>
                </a:avLst>
              </a:prstGeom>
              <a:solidFill>
                <a:srgbClr val="FFFFFF">
                  <a:alpha val="39999"/>
                </a:srgbClr>
              </a:solidFill>
              <a:ln>
                <a:noFill/>
              </a:ln>
            </p:spPr>
            <p:txBody>
              <a:bodyPr rot="10800000"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p>
            </p:txBody>
          </p:sp>
          <p:sp>
            <p:nvSpPr>
              <p:cNvPr id="1048811" name="AutoShape 111"/>
              <p:cNvSpPr>
                <a:spLocks noChangeArrowheads="1"/>
              </p:cNvSpPr>
              <p:nvPr/>
            </p:nvSpPr>
            <p:spPr bwMode="ltGray">
              <a:xfrm rot="21332465" flipV="1">
                <a:off x="1020" y="1783"/>
                <a:ext cx="42" cy="167"/>
              </a:xfrm>
              <a:prstGeom prst="moon">
                <a:avLst>
                  <a:gd name="adj" fmla="val 20051"/>
                </a:avLst>
              </a:prstGeom>
              <a:solidFill>
                <a:srgbClr val="FFFFFF">
                  <a:alpha val="39999"/>
                </a:srgbClr>
              </a:solidFill>
              <a:ln>
                <a:noFill/>
              </a:ln>
            </p:spPr>
            <p:txBody>
              <a:bodyPr rot="10800000"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p>
            </p:txBody>
          </p:sp>
          <p:sp>
            <p:nvSpPr>
              <p:cNvPr id="1048812" name="AutoShape 112"/>
              <p:cNvSpPr>
                <a:spLocks noChangeArrowheads="1"/>
              </p:cNvSpPr>
              <p:nvPr/>
            </p:nvSpPr>
            <p:spPr bwMode="ltGray">
              <a:xfrm rot="21332465" flipV="1">
                <a:off x="1018" y="1805"/>
                <a:ext cx="27" cy="123"/>
              </a:xfrm>
              <a:prstGeom prst="moon">
                <a:avLst>
                  <a:gd name="adj" fmla="val 20051"/>
                </a:avLst>
              </a:prstGeom>
              <a:solidFill>
                <a:srgbClr val="FFFFFF">
                  <a:alpha val="39999"/>
                </a:srgbClr>
              </a:solidFill>
              <a:ln>
                <a:noFill/>
              </a:ln>
            </p:spPr>
            <p:txBody>
              <a:bodyPr rot="10800000"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p>
            </p:txBody>
          </p:sp>
        </p:grpSp>
        <p:grpSp>
          <p:nvGrpSpPr>
            <p:cNvPr id="70" name="Group 113"/>
            <p:cNvGrpSpPr/>
            <p:nvPr/>
          </p:nvGrpSpPr>
          <p:grpSpPr bwMode="auto">
            <a:xfrm>
              <a:off x="1649" y="1654"/>
              <a:ext cx="49" cy="172"/>
              <a:chOff x="2619" y="1771"/>
              <a:chExt cx="68" cy="198"/>
            </a:xfrm>
          </p:grpSpPr>
          <p:sp>
            <p:nvSpPr>
              <p:cNvPr id="1048813" name="AutoShape 114"/>
              <p:cNvSpPr>
                <a:spLocks noChangeArrowheads="1"/>
              </p:cNvSpPr>
              <p:nvPr/>
            </p:nvSpPr>
            <p:spPr bwMode="ltGray">
              <a:xfrm rot="267535" flipH="1" flipV="1">
                <a:off x="2619" y="1771"/>
                <a:ext cx="68" cy="198"/>
              </a:xfrm>
              <a:prstGeom prst="moon">
                <a:avLst>
                  <a:gd name="adj" fmla="val 20051"/>
                </a:avLst>
              </a:prstGeom>
              <a:solidFill>
                <a:srgbClr val="333333">
                  <a:alpha val="20000"/>
                </a:srgbClr>
              </a:solidFill>
              <a:ln>
                <a:noFill/>
              </a:ln>
            </p:spPr>
            <p:txBody>
              <a:bodyPr rot="10800000"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p>
            </p:txBody>
          </p:sp>
          <p:sp>
            <p:nvSpPr>
              <p:cNvPr id="1048814" name="AutoShape 115"/>
              <p:cNvSpPr>
                <a:spLocks noChangeArrowheads="1"/>
              </p:cNvSpPr>
              <p:nvPr/>
            </p:nvSpPr>
            <p:spPr bwMode="ltGray">
              <a:xfrm rot="267535" flipH="1" flipV="1">
                <a:off x="2641" y="1786"/>
                <a:ext cx="42" cy="167"/>
              </a:xfrm>
              <a:prstGeom prst="moon">
                <a:avLst>
                  <a:gd name="adj" fmla="val 20051"/>
                </a:avLst>
              </a:prstGeom>
              <a:solidFill>
                <a:srgbClr val="333333">
                  <a:alpha val="20000"/>
                </a:srgbClr>
              </a:solidFill>
              <a:ln>
                <a:noFill/>
              </a:ln>
            </p:spPr>
            <p:txBody>
              <a:bodyPr rot="10800000"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p>
            </p:txBody>
          </p:sp>
          <p:sp>
            <p:nvSpPr>
              <p:cNvPr id="1048815" name="AutoShape 116"/>
              <p:cNvSpPr>
                <a:spLocks noChangeArrowheads="1"/>
              </p:cNvSpPr>
              <p:nvPr/>
            </p:nvSpPr>
            <p:spPr bwMode="ltGray">
              <a:xfrm rot="267535" flipH="1" flipV="1">
                <a:off x="2658" y="1808"/>
                <a:ext cx="27" cy="123"/>
              </a:xfrm>
              <a:prstGeom prst="moon">
                <a:avLst>
                  <a:gd name="adj" fmla="val 29657"/>
                </a:avLst>
              </a:prstGeom>
              <a:solidFill>
                <a:srgbClr val="333333">
                  <a:alpha val="20000"/>
                </a:srgbClr>
              </a:solidFill>
              <a:ln>
                <a:noFill/>
              </a:ln>
            </p:spPr>
            <p:txBody>
              <a:bodyPr rot="10800000"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endParaRPr lang="en-US" altLang="en-US"/>
              </a:p>
            </p:txBody>
          </p:sp>
        </p:grpSp>
        <p:pic>
          <p:nvPicPr>
            <p:cNvPr id="2097171" name="Picture 117" descr="high_line01"/>
            <p:cNvPicPr>
              <a:picLocks noChangeAspect="1" noChangeArrowheads="1"/>
            </p:cNvPicPr>
            <p:nvPr/>
          </p:nvPicPr>
          <p:blipFill>
            <a:blip r:embed="rId2"/>
            <a:srcRect t="8891" r="58304" b="12320"/>
            <a:stretch>
              <a:fillRect/>
            </a:stretch>
          </p:blipFill>
          <p:spPr bwMode="ltGray">
            <a:xfrm rot="-5400000">
              <a:off x="1079" y="1194"/>
              <a:ext cx="130" cy="1000"/>
            </a:xfrm>
            <a:prstGeom prst="rect">
              <a:avLst/>
            </a:prstGeom>
            <a:noFill/>
            <a:ln>
              <a:noFill/>
            </a:ln>
          </p:spPr>
        </p:pic>
      </p:grpSp>
      <p:grpSp>
        <p:nvGrpSpPr>
          <p:cNvPr id="71" name="Group 39"/>
          <p:cNvGrpSpPr/>
          <p:nvPr/>
        </p:nvGrpSpPr>
        <p:grpSpPr bwMode="auto">
          <a:xfrm>
            <a:off x="3063875" y="2073612"/>
            <a:ext cx="2101850" cy="652462"/>
            <a:chOff x="2155" y="986"/>
            <a:chExt cx="1332" cy="607"/>
          </a:xfrm>
        </p:grpSpPr>
        <p:sp>
          <p:nvSpPr>
            <p:cNvPr id="1048816" name="AutoShape 40"/>
            <p:cNvSpPr>
              <a:spLocks noChangeArrowheads="1"/>
            </p:cNvSpPr>
            <p:nvPr/>
          </p:nvSpPr>
          <p:spPr bwMode="gray">
            <a:xfrm>
              <a:off x="2155" y="986"/>
              <a:ext cx="1332" cy="607"/>
            </a:xfrm>
            <a:prstGeom prst="roundRect">
              <a:avLst>
                <a:gd name="adj" fmla="val 13181"/>
              </a:avLst>
            </a:prstGeom>
            <a:gradFill rotWithShape="1">
              <a:gsLst>
                <a:gs pos="0">
                  <a:schemeClr val="folHlink"/>
                </a:gs>
                <a:gs pos="100000">
                  <a:schemeClr val="folHlink">
                    <a:gamma/>
                    <a:shade val="46275"/>
                    <a:invGamma/>
                  </a:schemeClr>
                </a:gs>
              </a:gsLst>
              <a:lin ang="5400000" scaled="1"/>
            </a:gradFill>
            <a:ln>
              <a:noFill/>
            </a:ln>
            <a:effectLst>
              <a:outerShdw dist="35921" dir="2700000" algn="ctr" rotWithShape="0">
                <a:srgbClr val="1C1C1C"/>
              </a:outerShdw>
            </a:effectLst>
          </p:spPr>
          <p:txBody>
            <a:bodyPr wrap="none" anchor="ctr"/>
            <a:lstStyle/>
            <a:p>
              <a:pPr algn="ctr"/>
              <a:endParaRPr lang="en-US">
                <a:cs typeface="+mn-cs"/>
              </a:endParaRPr>
            </a:p>
          </p:txBody>
        </p:sp>
        <p:pic>
          <p:nvPicPr>
            <p:cNvPr id="2097172" name="Picture 41" descr="high_line01"/>
            <p:cNvPicPr>
              <a:picLocks noChangeAspect="1" noChangeArrowheads="1"/>
            </p:cNvPicPr>
            <p:nvPr/>
          </p:nvPicPr>
          <p:blipFill>
            <a:blip r:embed="rId2"/>
            <a:srcRect t="8891" r="58304" b="12320"/>
            <a:stretch>
              <a:fillRect/>
            </a:stretch>
          </p:blipFill>
          <p:spPr bwMode="gray">
            <a:xfrm rot="-5400000">
              <a:off x="2721" y="460"/>
              <a:ext cx="218" cy="1293"/>
            </a:xfrm>
            <a:prstGeom prst="rect">
              <a:avLst/>
            </a:prstGeom>
            <a:noFill/>
            <a:ln>
              <a:noFill/>
            </a:ln>
          </p:spPr>
        </p:pic>
      </p:grpSp>
      <p:sp>
        <p:nvSpPr>
          <p:cNvPr id="1048817" name="Rectangle 191"/>
          <p:cNvSpPr>
            <a:spLocks noChangeArrowheads="1"/>
          </p:cNvSpPr>
          <p:nvPr/>
        </p:nvSpPr>
        <p:spPr bwMode="auto">
          <a:xfrm>
            <a:off x="3124200" y="2203787"/>
            <a:ext cx="1910081" cy="396240"/>
          </a:xfrm>
          <a:prstGeom prst="rect">
            <a:avLst/>
          </a:prstGeom>
          <a:noFill/>
          <a:ln w="9525">
            <a:noFill/>
            <a:miter lim="800000"/>
            <a:headEnd/>
            <a:tailEnd/>
          </a:ln>
          <a:effectLst/>
        </p:spPr>
        <p:txBody>
          <a:bodyPr wrap="none">
            <a:spAutoFit/>
          </a:bodyPr>
          <a:lstStyle/>
          <a:p>
            <a:pPr algn="ctr"/>
            <a:r>
              <a:rPr lang="en-US" sz="2000" dirty="0" err="1" smtClean="0">
                <a:solidFill>
                  <a:srgbClr val="FEFFFF"/>
                </a:solidFill>
                <a:effectLst>
                  <a:outerShdw blurRad="38100" dist="38100" dir="2700000" algn="tl">
                    <a:srgbClr val="000000"/>
                  </a:outerShdw>
                </a:effectLst>
                <a:cs typeface="+mn-cs"/>
              </a:rPr>
              <a:t>Đánh</a:t>
            </a:r>
            <a:r>
              <a:rPr lang="en-US" sz="2000" dirty="0" smtClean="0">
                <a:solidFill>
                  <a:srgbClr val="FEFFFF"/>
                </a:solidFill>
                <a:effectLst>
                  <a:outerShdw blurRad="38100" dist="38100" dir="2700000" algn="tl">
                    <a:srgbClr val="000000"/>
                  </a:outerShdw>
                </a:effectLst>
                <a:cs typeface="+mn-cs"/>
              </a:rPr>
              <a:t> </a:t>
            </a:r>
            <a:r>
              <a:rPr lang="en-US" sz="2000" dirty="0" err="1" smtClean="0">
                <a:solidFill>
                  <a:srgbClr val="FEFFFF"/>
                </a:solidFill>
                <a:effectLst>
                  <a:outerShdw blurRad="38100" dist="38100" dir="2700000" algn="tl">
                    <a:srgbClr val="000000"/>
                  </a:outerShdw>
                </a:effectLst>
                <a:cs typeface="+mn-cs"/>
              </a:rPr>
              <a:t>giá</a:t>
            </a:r>
            <a:r>
              <a:rPr lang="en-US" sz="2000" dirty="0" smtClean="0">
                <a:solidFill>
                  <a:srgbClr val="FEFFFF"/>
                </a:solidFill>
                <a:effectLst>
                  <a:outerShdw blurRad="38100" dist="38100" dir="2700000" algn="tl">
                    <a:srgbClr val="000000"/>
                  </a:outerShdw>
                </a:effectLst>
                <a:cs typeface="+mn-cs"/>
              </a:rPr>
              <a:t> COPD</a:t>
            </a:r>
            <a:endParaRPr lang="en-US" sz="2000" dirty="0">
              <a:solidFill>
                <a:srgbClr val="FEFFFF"/>
              </a:solidFill>
              <a:effectLst>
                <a:outerShdw blurRad="38100" dist="38100" dir="2700000" algn="tl">
                  <a:srgbClr val="000000"/>
                </a:outerShdw>
              </a:effectLst>
              <a:cs typeface="+mn-cs"/>
            </a:endParaRPr>
          </a:p>
        </p:txBody>
      </p:sp>
      <p:sp>
        <p:nvSpPr>
          <p:cNvPr id="1048818" name="Rectangle 194"/>
          <p:cNvSpPr>
            <a:spLocks noChangeArrowheads="1"/>
          </p:cNvSpPr>
          <p:nvPr/>
        </p:nvSpPr>
        <p:spPr bwMode="auto">
          <a:xfrm>
            <a:off x="515619" y="3276600"/>
            <a:ext cx="3827781" cy="332741"/>
          </a:xfrm>
          <a:prstGeom prst="rect">
            <a:avLst/>
          </a:prstGeom>
          <a:noFill/>
          <a:ln w="9525">
            <a:noFill/>
            <a:miter lim="800000"/>
            <a:headEnd/>
            <a:tailEnd/>
          </a:ln>
          <a:effectLst/>
        </p:spPr>
        <p:txBody>
          <a:bodyPr wrap="none">
            <a:spAutoFit/>
          </a:bodyPr>
          <a:lstStyle/>
          <a:p>
            <a:pPr algn="ctr"/>
            <a:r>
              <a:rPr lang="en-US" sz="1600" b="1" dirty="0" smtClean="0">
                <a:latin typeface="Times New Roman" panose="02020603050405020304" pitchFamily="18" charset="0"/>
                <a:cs typeface="Times New Roman" panose="02020603050405020304" pitchFamily="18" charset="0"/>
              </a:rPr>
              <a:t>ĐÁNH </a:t>
            </a:r>
            <a:r>
              <a:rPr lang="en-US" sz="1600" b="1" dirty="0">
                <a:latin typeface="Times New Roman" panose="02020603050405020304" pitchFamily="18" charset="0"/>
                <a:cs typeface="Times New Roman" panose="02020603050405020304" pitchFamily="18" charset="0"/>
              </a:rPr>
              <a:t>GIÁ COPD VỚI BẢNG ĐIỂM MMRC </a:t>
            </a:r>
            <a:endParaRPr lang="en-US" sz="1600" b="1" dirty="0">
              <a:solidFill>
                <a:srgbClr val="FE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048819" name="Rectangle 195"/>
          <p:cNvSpPr>
            <a:spLocks noChangeArrowheads="1"/>
          </p:cNvSpPr>
          <p:nvPr/>
        </p:nvSpPr>
        <p:spPr bwMode="auto">
          <a:xfrm>
            <a:off x="4846518" y="3276600"/>
            <a:ext cx="3586481" cy="332740"/>
          </a:xfrm>
          <a:prstGeom prst="rect">
            <a:avLst/>
          </a:prstGeom>
          <a:noFill/>
          <a:ln w="9525">
            <a:noFill/>
            <a:miter lim="800000"/>
            <a:headEnd/>
            <a:tailEnd/>
          </a:ln>
          <a:effectLst/>
        </p:spPr>
        <p:txBody>
          <a:bodyPr wrap="none">
            <a:spAutoFit/>
          </a:bodyPr>
          <a:lstStyle/>
          <a:p>
            <a:r>
              <a:rPr lang="en-US" sz="1600" dirty="0" smtClean="0">
                <a:latin typeface="Times New Roman" panose="02020603050405020304" pitchFamily="18" charset="0"/>
                <a:cs typeface="Times New Roman" panose="02020603050405020304" pitchFamily="18" charset="0"/>
              </a:rPr>
              <a:t>ĐÁNH </a:t>
            </a:r>
            <a:r>
              <a:rPr lang="en-US" sz="1600" dirty="0">
                <a:latin typeface="Times New Roman" panose="02020603050405020304" pitchFamily="18" charset="0"/>
                <a:cs typeface="Times New Roman" panose="02020603050405020304" pitchFamily="18" charset="0"/>
              </a:rPr>
              <a:t>GIÁ COPD VỚI BẢNG ĐIỂM CAT</a:t>
            </a:r>
            <a:endParaRPr lang="en-US" sz="1600" dirty="0">
              <a:solidFill>
                <a:srgbClr val="FE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048820" name="Rectangle 195"/>
          <p:cNvSpPr>
            <a:spLocks noChangeArrowheads="1"/>
          </p:cNvSpPr>
          <p:nvPr/>
        </p:nvSpPr>
        <p:spPr bwMode="ltGray">
          <a:xfrm>
            <a:off x="5791738" y="1295400"/>
            <a:ext cx="3276062" cy="2745740"/>
          </a:xfrm>
          <a:prstGeom prst="rect">
            <a:avLst/>
          </a:prstGeom>
          <a:noFill/>
          <a:ln>
            <a:noFill/>
          </a:ln>
        </p:spPr>
        <p:txBody>
          <a:bodyPr wrap="square">
            <a:spAutoFit/>
          </a:bodyPr>
          <a:lstStyle/>
          <a:p>
            <a:r>
              <a:rPr lang="vi-VN" sz="1600" b="1" dirty="0" smtClean="0">
                <a:latin typeface="Times New Roman" panose="02020603050405020304" pitchFamily="18" charset="0"/>
                <a:cs typeface="Times New Roman" panose="02020603050405020304" pitchFamily="18" charset="0"/>
              </a:rPr>
              <a:t>Đánh </a:t>
            </a:r>
            <a:r>
              <a:rPr lang="vi-VN" sz="1600" b="1" dirty="0">
                <a:latin typeface="Times New Roman" panose="02020603050405020304" pitchFamily="18" charset="0"/>
                <a:cs typeface="Times New Roman" panose="02020603050405020304" pitchFamily="18" charset="0"/>
              </a:rPr>
              <a:t>giá đợt </a:t>
            </a:r>
            <a:r>
              <a:rPr lang="vi-VN" sz="1600" b="1" dirty="0" smtClean="0">
                <a:latin typeface="Times New Roman" panose="02020603050405020304" pitchFamily="18" charset="0"/>
                <a:cs typeface="Times New Roman" panose="02020603050405020304" pitchFamily="18" charset="0"/>
              </a:rPr>
              <a:t>cấp</a:t>
            </a:r>
            <a:r>
              <a:rPr lang="en-US" sz="1600" dirty="0" smtClean="0">
                <a:latin typeface="Times New Roman" panose="02020603050405020304" pitchFamily="18" charset="0"/>
                <a:cs typeface="Times New Roman" panose="02020603050405020304" pitchFamily="18" charset="0"/>
              </a:rPr>
              <a:t>:</a:t>
            </a:r>
            <a:r>
              <a:rPr lang="vi-VN" sz="1600" dirty="0" smtClean="0">
                <a:latin typeface="Times New Roman" panose="02020603050405020304" pitchFamily="18" charset="0"/>
                <a:cs typeface="Times New Roman" panose="02020603050405020304" pitchFamily="18" charset="0"/>
              </a:rPr>
              <a:t> hô </a:t>
            </a:r>
            <a:r>
              <a:rPr lang="vi-VN" sz="1600" dirty="0">
                <a:latin typeface="Times New Roman" panose="02020603050405020304" pitchFamily="18" charset="0"/>
                <a:cs typeface="Times New Roman" panose="02020603050405020304" pitchFamily="18" charset="0"/>
              </a:rPr>
              <a:t>hấp của </a:t>
            </a:r>
            <a:r>
              <a:rPr lang="vi-VN" sz="1600" dirty="0" smtClean="0">
                <a:latin typeface="Times New Roman" panose="02020603050405020304" pitchFamily="18" charset="0"/>
                <a:cs typeface="Times New Roman" panose="02020603050405020304" pitchFamily="18" charset="0"/>
              </a:rPr>
              <a:t>bệnh</a:t>
            </a:r>
            <a:endParaRPr lang="en-US" sz="1600" dirty="0" smtClean="0">
              <a:latin typeface="Times New Roman" panose="02020603050405020304" pitchFamily="18" charset="0"/>
              <a:cs typeface="Times New Roman" panose="02020603050405020304" pitchFamily="18" charset="0"/>
            </a:endParaRPr>
          </a:p>
          <a:p>
            <a:r>
              <a:rPr lang="vi-VN" sz="1600" dirty="0" smtClean="0">
                <a:latin typeface="Times New Roman" panose="02020603050405020304" pitchFamily="18" charset="0"/>
                <a:cs typeface="Times New Roman" panose="02020603050405020304" pitchFamily="18" charset="0"/>
              </a:rPr>
              <a:t> nhâ</a:t>
            </a:r>
            <a:r>
              <a:rPr lang="en-US" sz="1600" dirty="0" smtClean="0">
                <a:latin typeface="Times New Roman" panose="02020603050405020304" pitchFamily="18" charset="0"/>
                <a:cs typeface="Times New Roman" panose="02020603050405020304" pitchFamily="18" charset="0"/>
              </a:rPr>
              <a:t>n </a:t>
            </a:r>
            <a:r>
              <a:rPr lang="vi-VN" sz="1600" dirty="0" smtClean="0">
                <a:latin typeface="Times New Roman" panose="02020603050405020304" pitchFamily="18" charset="0"/>
                <a:cs typeface="Times New Roman" panose="02020603050405020304" pitchFamily="18" charset="0"/>
              </a:rPr>
              <a:t>trở </a:t>
            </a:r>
            <a:r>
              <a:rPr lang="vi-VN" sz="1600" dirty="0">
                <a:latin typeface="Times New Roman" panose="02020603050405020304" pitchFamily="18" charset="0"/>
                <a:cs typeface="Times New Roman" panose="02020603050405020304" pitchFamily="18" charset="0"/>
              </a:rPr>
              <a:t>nên tệ </a:t>
            </a:r>
            <a:r>
              <a:rPr lang="vi-VN" sz="1600" dirty="0" smtClean="0">
                <a:latin typeface="Times New Roman" panose="02020603050405020304" pitchFamily="18" charset="0"/>
                <a:cs typeface="Times New Roman" panose="02020603050405020304" pitchFamily="18" charset="0"/>
              </a:rPr>
              <a:t>hơn</a:t>
            </a:r>
            <a:r>
              <a:rPr lang="en-US" sz="1600" dirty="0">
                <a:latin typeface="Times New Roman" panose="02020603050405020304" pitchFamily="18" charset="0"/>
                <a:cs typeface="Times New Roman" panose="02020603050405020304" pitchFamily="18" charset="0"/>
              </a:rPr>
              <a:t> </a:t>
            </a:r>
            <a:r>
              <a:rPr lang="vi-VN" sz="1600" dirty="0" smtClean="0">
                <a:latin typeface="Times New Roman" panose="02020603050405020304" pitchFamily="18" charset="0"/>
                <a:cs typeface="Times New Roman" panose="02020603050405020304" pitchFamily="18" charset="0"/>
              </a:rPr>
              <a:t>và </a:t>
            </a:r>
            <a:r>
              <a:rPr lang="vi-VN" sz="1600" dirty="0">
                <a:latin typeface="Times New Roman" panose="02020603050405020304" pitchFamily="18" charset="0"/>
                <a:cs typeface="Times New Roman" panose="02020603050405020304" pitchFamily="18" charset="0"/>
              </a:rPr>
              <a:t>vượt ra </a:t>
            </a:r>
            <a:r>
              <a:rPr lang="vi-VN" sz="1600" dirty="0" smtClean="0">
                <a:latin typeface="Times New Roman" panose="02020603050405020304" pitchFamily="18" charset="0"/>
                <a:cs typeface="Times New Roman" panose="02020603050405020304" pitchFamily="18" charset="0"/>
              </a:rPr>
              <a:t>khỏi</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 </a:t>
            </a:r>
            <a:r>
              <a:rPr lang="vi-VN" sz="1600" dirty="0" smtClean="0">
                <a:latin typeface="Times New Roman" panose="02020603050405020304" pitchFamily="18" charset="0"/>
                <a:cs typeface="Times New Roman" panose="02020603050405020304" pitchFamily="18" charset="0"/>
              </a:rPr>
              <a:t>ngưỡn</a:t>
            </a:r>
            <a:r>
              <a:rPr lang="en-US" sz="1600" dirty="0" smtClean="0">
                <a:latin typeface="Times New Roman" panose="02020603050405020304" pitchFamily="18" charset="0"/>
                <a:cs typeface="Times New Roman" panose="02020603050405020304" pitchFamily="18" charset="0"/>
              </a:rPr>
              <a:t>g </a:t>
            </a:r>
            <a:r>
              <a:rPr lang="vi-VN" sz="1600" dirty="0" smtClean="0">
                <a:latin typeface="Times New Roman" panose="02020603050405020304" pitchFamily="18" charset="0"/>
                <a:cs typeface="Times New Roman" panose="02020603050405020304" pitchFamily="18" charset="0"/>
              </a:rPr>
              <a:t>thay </a:t>
            </a:r>
            <a:r>
              <a:rPr lang="vi-VN" sz="1600" dirty="0">
                <a:latin typeface="Times New Roman" panose="02020603050405020304" pitchFamily="18" charset="0"/>
                <a:cs typeface="Times New Roman" panose="02020603050405020304" pitchFamily="18" charset="0"/>
              </a:rPr>
              <a:t>đổi hằng </a:t>
            </a:r>
            <a:r>
              <a:rPr lang="vi-VN" sz="1600" dirty="0" smtClean="0">
                <a:latin typeface="Times New Roman" panose="02020603050405020304" pitchFamily="18" charset="0"/>
                <a:cs typeface="Times New Roman" panose="02020603050405020304" pitchFamily="18" charset="0"/>
              </a:rPr>
              <a:t>ngày</a:t>
            </a:r>
            <a:r>
              <a:rPr lang="en-US" sz="1600" dirty="0" smtClean="0">
                <a:latin typeface="Times New Roman" panose="02020603050405020304" pitchFamily="18" charset="0"/>
                <a:cs typeface="Times New Roman" panose="02020603050405020304" pitchFamily="18" charset="0"/>
              </a:rPr>
              <a:t>. </a:t>
            </a:r>
          </a:p>
          <a:p>
            <a:r>
              <a:rPr lang="vi-VN" sz="1600" dirty="0" smtClean="0">
                <a:latin typeface="Times New Roman" panose="02020603050405020304" pitchFamily="18" charset="0"/>
                <a:cs typeface="Times New Roman" panose="02020603050405020304" pitchFamily="18" charset="0"/>
              </a:rPr>
              <a:t>Bệnh nhân</a:t>
            </a:r>
            <a:r>
              <a:rPr lang="en-US" sz="1600" dirty="0">
                <a:latin typeface="Times New Roman" panose="02020603050405020304" pitchFamily="18" charset="0"/>
                <a:cs typeface="Times New Roman" panose="02020603050405020304" pitchFamily="18" charset="0"/>
              </a:rPr>
              <a:t> </a:t>
            </a:r>
            <a:r>
              <a:rPr lang="vi-VN" sz="1600" dirty="0" smtClean="0">
                <a:latin typeface="Times New Roman" panose="02020603050405020304" pitchFamily="18" charset="0"/>
                <a:cs typeface="Times New Roman" panose="02020603050405020304" pitchFamily="18" charset="0"/>
              </a:rPr>
              <a:t>sẽ </a:t>
            </a:r>
            <a:r>
              <a:rPr lang="vi-VN" sz="1600" dirty="0">
                <a:latin typeface="Times New Roman" panose="02020603050405020304" pitchFamily="18" charset="0"/>
                <a:cs typeface="Times New Roman" panose="02020603050405020304" pitchFamily="18" charset="0"/>
              </a:rPr>
              <a:t>có tiên lượng </a:t>
            </a:r>
            <a:r>
              <a:rPr lang="vi-VN" sz="1600" dirty="0" smtClean="0">
                <a:latin typeface="Times New Roman" panose="02020603050405020304" pitchFamily="18" charset="0"/>
                <a:cs typeface="Times New Roman" panose="02020603050405020304" pitchFamily="18" charset="0"/>
              </a:rPr>
              <a:t>xấu</a:t>
            </a:r>
            <a:endParaRPr lang="en-US" sz="1600" dirty="0" smtClean="0">
              <a:latin typeface="Times New Roman" panose="02020603050405020304" pitchFamily="18" charset="0"/>
              <a:cs typeface="Times New Roman" panose="02020603050405020304" pitchFamily="18" charset="0"/>
            </a:endParaRPr>
          </a:p>
          <a:p>
            <a:r>
              <a:rPr lang="vi-VN" sz="1600" dirty="0" smtClean="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và nguy cơ </a:t>
            </a:r>
            <a:r>
              <a:rPr lang="vi-VN" sz="1600" dirty="0" smtClean="0">
                <a:latin typeface="Times New Roman" panose="02020603050405020304" pitchFamily="18" charset="0"/>
                <a:cs typeface="Times New Roman" panose="02020603050405020304" pitchFamily="18" charset="0"/>
              </a:rPr>
              <a:t>tử </a:t>
            </a:r>
            <a:r>
              <a:rPr lang="vi-VN" sz="1600" dirty="0">
                <a:latin typeface="Times New Roman" panose="02020603050405020304" pitchFamily="18" charset="0"/>
                <a:cs typeface="Times New Roman" panose="02020603050405020304" pitchFamily="18" charset="0"/>
              </a:rPr>
              <a:t>vong cao nếu có </a:t>
            </a:r>
            <a:r>
              <a:rPr lang="vi-VN" sz="1600" dirty="0" smtClean="0">
                <a:latin typeface="Times New Roman" panose="02020603050405020304" pitchFamily="18" charset="0"/>
                <a:cs typeface="Times New Roman" panose="02020603050405020304" pitchFamily="18" charset="0"/>
              </a:rPr>
              <a:t>hơn</a:t>
            </a:r>
            <a:endParaRPr lang="en-US" sz="1600" dirty="0" smtClean="0">
              <a:latin typeface="Times New Roman" panose="02020603050405020304" pitchFamily="18" charset="0"/>
              <a:cs typeface="Times New Roman" panose="02020603050405020304" pitchFamily="18" charset="0"/>
            </a:endParaRPr>
          </a:p>
          <a:p>
            <a:r>
              <a:rPr lang="vi-VN" sz="1600" dirty="0" smtClean="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2 đợt </a:t>
            </a:r>
            <a:r>
              <a:rPr lang="vi-VN" sz="1600" dirty="0" smtClean="0">
                <a:latin typeface="Times New Roman" panose="02020603050405020304" pitchFamily="18" charset="0"/>
                <a:cs typeface="Times New Roman" panose="02020603050405020304" pitchFamily="18" charset="0"/>
              </a:rPr>
              <a:t>cấp </a:t>
            </a:r>
            <a:r>
              <a:rPr lang="vi-VN" sz="1600" dirty="0">
                <a:latin typeface="Times New Roman" panose="02020603050405020304" pitchFamily="18" charset="0"/>
                <a:cs typeface="Times New Roman" panose="02020603050405020304" pitchFamily="18" charset="0"/>
              </a:rPr>
              <a:t>hoặc 1 đơt cấp phải phải </a:t>
            </a:r>
            <a:endParaRPr lang="en-US" sz="1600" dirty="0" smtClean="0">
              <a:latin typeface="Times New Roman" panose="02020603050405020304" pitchFamily="18" charset="0"/>
              <a:cs typeface="Times New Roman" panose="02020603050405020304" pitchFamily="18" charset="0"/>
            </a:endParaRPr>
          </a:p>
          <a:p>
            <a:r>
              <a:rPr lang="vi-VN" sz="1600" dirty="0" smtClean="0">
                <a:latin typeface="Times New Roman" panose="02020603050405020304" pitchFamily="18" charset="0"/>
                <a:cs typeface="Times New Roman" panose="02020603050405020304" pitchFamily="18" charset="0"/>
              </a:rPr>
              <a:t>nhập </a:t>
            </a:r>
            <a:r>
              <a:rPr lang="vi-VN" sz="1600" dirty="0">
                <a:latin typeface="Times New Roman" panose="02020603050405020304" pitchFamily="18" charset="0"/>
                <a:cs typeface="Times New Roman" panose="02020603050405020304" pitchFamily="18" charset="0"/>
              </a:rPr>
              <a:t>viện trong năm. </a:t>
            </a:r>
            <a:endParaRPr lang="en-US" sz="1600" dirty="0">
              <a:solidFill>
                <a:srgbClr val="FE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pic>
        <p:nvPicPr>
          <p:cNvPr id="2097173" name="Picture 2"/>
          <p:cNvPicPr>
            <a:picLocks noChangeAspect="1" noChangeArrowheads="1"/>
          </p:cNvPicPr>
          <p:nvPr/>
        </p:nvPicPr>
        <p:blipFill>
          <a:blip r:embed="rId3"/>
          <a:srcRect/>
          <a:stretch>
            <a:fillRect/>
          </a:stretch>
        </p:blipFill>
        <p:spPr bwMode="auto">
          <a:xfrm>
            <a:off x="4962525" y="3781425"/>
            <a:ext cx="3735640" cy="2695575"/>
          </a:xfrm>
          <a:prstGeom prst="rect">
            <a:avLst/>
          </a:prstGeom>
          <a:noFill/>
          <a:ln>
            <a:noFill/>
          </a:ln>
        </p:spPr>
      </p:pic>
      <p:pic>
        <p:nvPicPr>
          <p:cNvPr id="2097174" name="Picture 3"/>
          <p:cNvPicPr>
            <a:picLocks noChangeAspect="1" noChangeArrowheads="1"/>
          </p:cNvPicPr>
          <p:nvPr/>
        </p:nvPicPr>
        <p:blipFill rotWithShape="1">
          <a:blip r:embed="rId4"/>
          <a:srcRect l="2158" t="37154" r="2737" b="7476"/>
          <a:stretch>
            <a:fillRect/>
          </a:stretch>
        </p:blipFill>
        <p:spPr bwMode="auto">
          <a:xfrm>
            <a:off x="279065" y="3781425"/>
            <a:ext cx="4305492" cy="2695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1" name="Line 38"/>
          <p:cNvSpPr>
            <a:spLocks noChangeShapeType="1"/>
          </p:cNvSpPr>
          <p:nvPr/>
        </p:nvSpPr>
        <p:spPr bwMode="auto">
          <a:xfrm>
            <a:off x="1266825" y="2057400"/>
            <a:ext cx="0" cy="3313112"/>
          </a:xfrm>
          <a:prstGeom prst="line">
            <a:avLst/>
          </a:prstGeom>
          <a:noFill/>
          <a:ln w="9525">
            <a:solidFill>
              <a:srgbClr val="1C1C1C"/>
            </a:solidFill>
            <a:round/>
            <a:headEnd/>
            <a:tailEnd/>
          </a:ln>
        </p:spPr>
        <p:txBody>
          <a:bodyPr wrap="none" anchor="ctr"/>
          <a:lstStyle/>
          <a:p>
            <a:endParaRPr lang="en-US"/>
          </a:p>
        </p:txBody>
      </p:sp>
      <p:sp>
        <p:nvSpPr>
          <p:cNvPr id="1048822" name="Line 39"/>
          <p:cNvSpPr>
            <a:spLocks noChangeShapeType="1"/>
          </p:cNvSpPr>
          <p:nvPr/>
        </p:nvSpPr>
        <p:spPr bwMode="auto">
          <a:xfrm>
            <a:off x="1266825" y="5334000"/>
            <a:ext cx="2924175" cy="0"/>
          </a:xfrm>
          <a:prstGeom prst="line">
            <a:avLst/>
          </a:prstGeom>
          <a:noFill/>
          <a:ln w="9525">
            <a:solidFill>
              <a:srgbClr val="1C1C1C"/>
            </a:solidFill>
            <a:round/>
            <a:headEnd/>
            <a:tailEnd/>
          </a:ln>
        </p:spPr>
        <p:txBody>
          <a:bodyPr wrap="none" anchor="ctr"/>
          <a:lstStyle/>
          <a:p>
            <a:endParaRPr lang="en-US"/>
          </a:p>
        </p:txBody>
      </p:sp>
      <p:sp>
        <p:nvSpPr>
          <p:cNvPr id="1048823" name="Line 42"/>
          <p:cNvSpPr>
            <a:spLocks noChangeShapeType="1"/>
          </p:cNvSpPr>
          <p:nvPr/>
        </p:nvSpPr>
        <p:spPr bwMode="auto">
          <a:xfrm>
            <a:off x="1266825" y="5486400"/>
            <a:ext cx="2924175" cy="0"/>
          </a:xfrm>
          <a:prstGeom prst="line">
            <a:avLst/>
          </a:prstGeom>
          <a:noFill/>
          <a:ln w="9525">
            <a:solidFill>
              <a:srgbClr val="1C1C1C"/>
            </a:solidFill>
            <a:round/>
            <a:headEnd/>
            <a:tailEnd type="triangle" w="med" len="med"/>
          </a:ln>
        </p:spPr>
        <p:txBody>
          <a:bodyPr wrap="none" anchor="ctr"/>
          <a:lstStyle/>
          <a:p>
            <a:endParaRPr lang="en-US"/>
          </a:p>
        </p:txBody>
      </p:sp>
      <p:sp>
        <p:nvSpPr>
          <p:cNvPr id="1048824" name="Rectangle 43"/>
          <p:cNvSpPr>
            <a:spLocks noChangeArrowheads="1"/>
          </p:cNvSpPr>
          <p:nvPr/>
        </p:nvSpPr>
        <p:spPr bwMode="gray">
          <a:xfrm>
            <a:off x="1066800" y="4267200"/>
            <a:ext cx="1981200" cy="1539240"/>
          </a:xfrm>
          <a:prstGeom prst="rect">
            <a:avLst/>
          </a:prstGeom>
          <a:noFill/>
          <a:ln>
            <a:noFill/>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285750" indent="-285750" algn="ctr" eaLnBrk="0" hangingPunct="0">
              <a:buFont typeface="Arial" panose="020B0604020202020204" pitchFamily="34" charset="0"/>
              <a:buChar char="•"/>
            </a:pPr>
            <a:r>
              <a:rPr lang="vi-VN" sz="1600" dirty="0" smtClean="0">
                <a:latin typeface="Times New Roman" panose="02020603050405020304" pitchFamily="18" charset="0"/>
                <a:cs typeface="Times New Roman" panose="02020603050405020304" pitchFamily="18" charset="0"/>
              </a:rPr>
              <a:t>Sau </a:t>
            </a:r>
            <a:r>
              <a:rPr lang="vi-VN" sz="1600" dirty="0">
                <a:latin typeface="Times New Roman" panose="02020603050405020304" pitchFamily="18" charset="0"/>
                <a:cs typeface="Times New Roman" panose="02020603050405020304" pitchFamily="18" charset="0"/>
              </a:rPr>
              <a:t>đợt cấp COPD đầu tiên, 70% tử vong trong vòng 2 năm</a:t>
            </a:r>
            <a:r>
              <a:rPr lang="vi-VN" sz="1600" dirty="0" smtClean="0">
                <a:latin typeface="Times New Roman" panose="02020603050405020304" pitchFamily="18" charset="0"/>
                <a:cs typeface="Times New Roman" panose="02020603050405020304" pitchFamily="18" charset="0"/>
              </a:rPr>
              <a:t>.</a:t>
            </a:r>
            <a:endParaRPr lang="en-US" sz="1600" dirty="0" smtClean="0">
              <a:latin typeface="Times New Roman" panose="02020603050405020304" pitchFamily="18" charset="0"/>
              <a:cs typeface="Times New Roman" panose="02020603050405020304" pitchFamily="18" charset="0"/>
            </a:endParaRPr>
          </a:p>
          <a:p>
            <a:pPr algn="ctr" eaLnBrk="0" hangingPunct="0"/>
            <a:r>
              <a:rPr lang="vi-VN" sz="1600" dirty="0" smtClean="0">
                <a:latin typeface="Times New Roman" panose="02020603050405020304" pitchFamily="18" charset="0"/>
                <a:cs typeface="Times New Roman" panose="02020603050405020304" pitchFamily="18" charset="0"/>
              </a:rPr>
              <a:t> </a:t>
            </a:r>
            <a:endParaRPr lang="en-US" altLang="en-US" sz="1600" dirty="0">
              <a:latin typeface="Times New Roman" panose="02020603050405020304" pitchFamily="18" charset="0"/>
              <a:cs typeface="Times New Roman" panose="02020603050405020304" pitchFamily="18" charset="0"/>
            </a:endParaRPr>
          </a:p>
        </p:txBody>
      </p:sp>
      <p:sp>
        <p:nvSpPr>
          <p:cNvPr id="1048825" name="Rectangle 44"/>
          <p:cNvSpPr>
            <a:spLocks noChangeArrowheads="1"/>
          </p:cNvSpPr>
          <p:nvPr/>
        </p:nvSpPr>
        <p:spPr bwMode="gray">
          <a:xfrm>
            <a:off x="152401" y="3424297"/>
            <a:ext cx="1187450" cy="2021841"/>
          </a:xfrm>
          <a:prstGeom prst="rect">
            <a:avLst/>
          </a:prstGeom>
          <a:noFill/>
          <a:ln>
            <a:noFill/>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r>
              <a:rPr lang="vi-VN" sz="1600" dirty="0" smtClean="0">
                <a:latin typeface="Times New Roman" panose="02020603050405020304" pitchFamily="18" charset="0"/>
                <a:cs typeface="Times New Roman" panose="02020603050405020304" pitchFamily="18" charset="0"/>
              </a:rPr>
              <a:t>Tiến </a:t>
            </a:r>
            <a:r>
              <a:rPr lang="vi-VN" sz="1600" dirty="0">
                <a:latin typeface="Times New Roman" panose="02020603050405020304" pitchFamily="18" charset="0"/>
                <a:cs typeface="Times New Roman" panose="02020603050405020304" pitchFamily="18" charset="0"/>
              </a:rPr>
              <a:t>triển tự nhiên từ khi xuất hiện COPD đến Tâm phế mãn khoảng 6 – 10 năm</a:t>
            </a:r>
            <a:endParaRPr lang="en-US" altLang="en-US" sz="1600" dirty="0">
              <a:latin typeface="Times New Roman" panose="02020603050405020304" pitchFamily="18" charset="0"/>
              <a:cs typeface="Times New Roman" panose="02020603050405020304" pitchFamily="18" charset="0"/>
            </a:endParaRPr>
          </a:p>
        </p:txBody>
      </p:sp>
      <p:sp>
        <p:nvSpPr>
          <p:cNvPr id="1048826" name="Line 45"/>
          <p:cNvSpPr>
            <a:spLocks noChangeShapeType="1"/>
          </p:cNvSpPr>
          <p:nvPr/>
        </p:nvSpPr>
        <p:spPr bwMode="auto">
          <a:xfrm flipH="1" flipV="1">
            <a:off x="740569" y="2287588"/>
            <a:ext cx="23812" cy="1141412"/>
          </a:xfrm>
          <a:prstGeom prst="line">
            <a:avLst/>
          </a:prstGeom>
          <a:noFill/>
          <a:ln w="9525">
            <a:solidFill>
              <a:srgbClr val="1C1C1C"/>
            </a:solidFill>
            <a:round/>
            <a:headEnd/>
            <a:tailEnd type="triangle" w="med" len="med"/>
          </a:ln>
        </p:spPr>
        <p:txBody>
          <a:bodyPr wrap="none" anchor="ctr"/>
          <a:lstStyle/>
          <a:p>
            <a:endParaRPr lang="en-US"/>
          </a:p>
        </p:txBody>
      </p:sp>
      <p:grpSp>
        <p:nvGrpSpPr>
          <p:cNvPr id="73" name="Group 48"/>
          <p:cNvGrpSpPr/>
          <p:nvPr/>
        </p:nvGrpSpPr>
        <p:grpSpPr bwMode="auto">
          <a:xfrm>
            <a:off x="5630863" y="3381375"/>
            <a:ext cx="219075" cy="190500"/>
            <a:chOff x="4232" y="2571"/>
            <a:chExt cx="152" cy="132"/>
          </a:xfrm>
        </p:grpSpPr>
        <p:sp>
          <p:nvSpPr>
            <p:cNvPr id="1048827" name="AutoShape 49"/>
            <p:cNvSpPr>
              <a:spLocks noChangeArrowheads="1"/>
            </p:cNvSpPr>
            <p:nvPr/>
          </p:nvSpPr>
          <p:spPr bwMode="gray">
            <a:xfrm rot="16200000" flipV="1">
              <a:off x="4222" y="2581"/>
              <a:ext cx="132" cy="112"/>
            </a:xfrm>
            <a:prstGeom prst="triangle">
              <a:avLst>
                <a:gd name="adj" fmla="val 50000"/>
              </a:avLst>
            </a:prstGeom>
            <a:solidFill>
              <a:srgbClr val="FF6600"/>
            </a:solidFill>
            <a:ln>
              <a:noFill/>
            </a:ln>
          </p:spPr>
          <p:txBody>
            <a:bodyPr rot="10800000" vert="eaVert"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endParaRPr lang="en-US" altLang="en-US"/>
            </a:p>
          </p:txBody>
        </p:sp>
        <p:sp>
          <p:nvSpPr>
            <p:cNvPr id="1048828" name="AutoShape 50"/>
            <p:cNvSpPr>
              <a:spLocks noChangeArrowheads="1"/>
            </p:cNvSpPr>
            <p:nvPr/>
          </p:nvSpPr>
          <p:spPr bwMode="gray">
            <a:xfrm rot="16200000" flipV="1">
              <a:off x="4262" y="2581"/>
              <a:ext cx="132" cy="112"/>
            </a:xfrm>
            <a:prstGeom prst="triangle">
              <a:avLst>
                <a:gd name="adj" fmla="val 50000"/>
              </a:avLst>
            </a:prstGeom>
            <a:solidFill>
              <a:srgbClr val="FF6600"/>
            </a:solidFill>
            <a:ln>
              <a:noFill/>
            </a:ln>
          </p:spPr>
          <p:txBody>
            <a:bodyPr rot="10800000" vert="eaVert"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endParaRPr lang="en-US" altLang="en-US"/>
            </a:p>
          </p:txBody>
        </p:sp>
      </p:grpSp>
      <p:grpSp>
        <p:nvGrpSpPr>
          <p:cNvPr id="74" name="Group 51"/>
          <p:cNvGrpSpPr/>
          <p:nvPr/>
        </p:nvGrpSpPr>
        <p:grpSpPr bwMode="auto">
          <a:xfrm>
            <a:off x="5630863" y="5673725"/>
            <a:ext cx="236537" cy="193675"/>
            <a:chOff x="4232" y="1845"/>
            <a:chExt cx="164" cy="135"/>
          </a:xfrm>
        </p:grpSpPr>
        <p:sp>
          <p:nvSpPr>
            <p:cNvPr id="1048829" name="AutoShape 52"/>
            <p:cNvSpPr>
              <a:spLocks noChangeArrowheads="1"/>
            </p:cNvSpPr>
            <p:nvPr/>
          </p:nvSpPr>
          <p:spPr bwMode="gray">
            <a:xfrm rot="16200000" flipV="1">
              <a:off x="4222" y="1858"/>
              <a:ext cx="132" cy="112"/>
            </a:xfrm>
            <a:prstGeom prst="triangle">
              <a:avLst>
                <a:gd name="adj" fmla="val 50000"/>
              </a:avLst>
            </a:prstGeom>
            <a:solidFill>
              <a:srgbClr val="FF6600"/>
            </a:solidFill>
            <a:ln>
              <a:noFill/>
            </a:ln>
          </p:spPr>
          <p:txBody>
            <a:bodyPr rot="10800000" vert="eaVert"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endParaRPr lang="en-US" altLang="en-US"/>
            </a:p>
          </p:txBody>
        </p:sp>
        <p:sp>
          <p:nvSpPr>
            <p:cNvPr id="1048830" name="AutoShape 53"/>
            <p:cNvSpPr>
              <a:spLocks noChangeArrowheads="1"/>
            </p:cNvSpPr>
            <p:nvPr/>
          </p:nvSpPr>
          <p:spPr bwMode="gray">
            <a:xfrm rot="16200000" flipV="1">
              <a:off x="4274" y="1855"/>
              <a:ext cx="132" cy="112"/>
            </a:xfrm>
            <a:prstGeom prst="triangle">
              <a:avLst>
                <a:gd name="adj" fmla="val 50000"/>
              </a:avLst>
            </a:prstGeom>
            <a:solidFill>
              <a:srgbClr val="FF6600"/>
            </a:solidFill>
            <a:ln>
              <a:noFill/>
            </a:ln>
          </p:spPr>
          <p:txBody>
            <a:bodyPr rot="10800000" vert="eaVert"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endParaRPr lang="en-US" altLang="en-US"/>
            </a:p>
          </p:txBody>
        </p:sp>
      </p:grpSp>
      <p:sp>
        <p:nvSpPr>
          <p:cNvPr id="1048831" name="Rectangle 54"/>
          <p:cNvSpPr>
            <a:spLocks noChangeArrowheads="1"/>
          </p:cNvSpPr>
          <p:nvPr/>
        </p:nvSpPr>
        <p:spPr bwMode="gray">
          <a:xfrm>
            <a:off x="5867400" y="5496580"/>
            <a:ext cx="2524124" cy="624841"/>
          </a:xfrm>
          <a:prstGeom prst="rect">
            <a:avLst/>
          </a:prstGeom>
          <a:noFill/>
          <a:ln>
            <a:noFill/>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r>
              <a:rPr lang="en-US" altLang="en-US" dirty="0" err="1" smtClean="0">
                <a:solidFill>
                  <a:srgbClr val="1C1C1C"/>
                </a:solidFill>
                <a:latin typeface="Times New Roman" panose="02020603050405020304" pitchFamily="18" charset="0"/>
                <a:cs typeface="Times New Roman" panose="02020603050405020304" pitchFamily="18" charset="0"/>
              </a:rPr>
              <a:t>Tiền</a:t>
            </a:r>
            <a:r>
              <a:rPr lang="en-US" altLang="en-US" dirty="0" smtClean="0">
                <a:solidFill>
                  <a:srgbClr val="1C1C1C"/>
                </a:solidFill>
                <a:latin typeface="Times New Roman" panose="02020603050405020304" pitchFamily="18" charset="0"/>
                <a:cs typeface="Times New Roman" panose="02020603050405020304" pitchFamily="18" charset="0"/>
              </a:rPr>
              <a:t> </a:t>
            </a:r>
            <a:r>
              <a:rPr lang="en-US" altLang="en-US" dirty="0" err="1" smtClean="0">
                <a:solidFill>
                  <a:srgbClr val="1C1C1C"/>
                </a:solidFill>
                <a:latin typeface="Times New Roman" panose="02020603050405020304" pitchFamily="18" charset="0"/>
                <a:cs typeface="Times New Roman" panose="02020603050405020304" pitchFamily="18" charset="0"/>
              </a:rPr>
              <a:t>sử</a:t>
            </a:r>
            <a:r>
              <a:rPr lang="en-US" altLang="en-US" dirty="0" smtClean="0">
                <a:solidFill>
                  <a:srgbClr val="1C1C1C"/>
                </a:solidFill>
                <a:latin typeface="Times New Roman" panose="02020603050405020304" pitchFamily="18" charset="0"/>
                <a:cs typeface="Times New Roman" panose="02020603050405020304" pitchFamily="18" charset="0"/>
              </a:rPr>
              <a:t> </a:t>
            </a:r>
            <a:r>
              <a:rPr lang="en-US" altLang="en-US" dirty="0" err="1" smtClean="0">
                <a:solidFill>
                  <a:srgbClr val="1C1C1C"/>
                </a:solidFill>
                <a:latin typeface="Times New Roman" panose="02020603050405020304" pitchFamily="18" charset="0"/>
                <a:cs typeface="Times New Roman" panose="02020603050405020304" pitchFamily="18" charset="0"/>
              </a:rPr>
              <a:t>tiếp</a:t>
            </a:r>
            <a:r>
              <a:rPr lang="en-US" altLang="en-US" dirty="0" smtClean="0">
                <a:solidFill>
                  <a:srgbClr val="1C1C1C"/>
                </a:solidFill>
                <a:latin typeface="Times New Roman" panose="02020603050405020304" pitchFamily="18" charset="0"/>
                <a:cs typeface="Times New Roman" panose="02020603050405020304" pitchFamily="18" charset="0"/>
              </a:rPr>
              <a:t> </a:t>
            </a:r>
            <a:r>
              <a:rPr lang="en-US" altLang="en-US" dirty="0" err="1" smtClean="0">
                <a:solidFill>
                  <a:srgbClr val="1C1C1C"/>
                </a:solidFill>
                <a:latin typeface="Times New Roman" panose="02020603050405020304" pitchFamily="18" charset="0"/>
                <a:cs typeface="Times New Roman" panose="02020603050405020304" pitchFamily="18" charset="0"/>
              </a:rPr>
              <a:t>xúc</a:t>
            </a:r>
            <a:r>
              <a:rPr lang="en-US" altLang="en-US" dirty="0" smtClean="0">
                <a:solidFill>
                  <a:srgbClr val="1C1C1C"/>
                </a:solidFill>
                <a:latin typeface="Times New Roman" panose="02020603050405020304" pitchFamily="18" charset="0"/>
                <a:cs typeface="Times New Roman" panose="02020603050405020304" pitchFamily="18" charset="0"/>
              </a:rPr>
              <a:t>. </a:t>
            </a:r>
            <a:r>
              <a:rPr lang="en-US" altLang="en-US" dirty="0" err="1" smtClean="0">
                <a:solidFill>
                  <a:srgbClr val="1C1C1C"/>
                </a:solidFill>
                <a:latin typeface="Times New Roman" panose="02020603050405020304" pitchFamily="18" charset="0"/>
                <a:cs typeface="Times New Roman" panose="02020603050405020304" pitchFamily="18" charset="0"/>
              </a:rPr>
              <a:t>Gia</a:t>
            </a:r>
            <a:r>
              <a:rPr lang="en-US" altLang="en-US" dirty="0" smtClean="0">
                <a:solidFill>
                  <a:srgbClr val="1C1C1C"/>
                </a:solidFill>
                <a:latin typeface="Times New Roman" panose="02020603050405020304" pitchFamily="18" charset="0"/>
                <a:cs typeface="Times New Roman" panose="02020603050405020304" pitchFamily="18" charset="0"/>
              </a:rPr>
              <a:t> </a:t>
            </a:r>
            <a:r>
              <a:rPr lang="en-US" altLang="en-US" dirty="0" err="1" smtClean="0">
                <a:solidFill>
                  <a:srgbClr val="1C1C1C"/>
                </a:solidFill>
                <a:latin typeface="Times New Roman" panose="02020603050405020304" pitchFamily="18" charset="0"/>
                <a:cs typeface="Times New Roman" panose="02020603050405020304" pitchFamily="18" charset="0"/>
              </a:rPr>
              <a:t>đình</a:t>
            </a:r>
            <a:r>
              <a:rPr lang="en-US" altLang="en-US" dirty="0" smtClean="0">
                <a:solidFill>
                  <a:srgbClr val="1C1C1C"/>
                </a:solidFill>
                <a:latin typeface="Times New Roman" panose="02020603050405020304" pitchFamily="18" charset="0"/>
                <a:cs typeface="Times New Roman" panose="02020603050405020304" pitchFamily="18" charset="0"/>
              </a:rPr>
              <a:t> </a:t>
            </a:r>
            <a:r>
              <a:rPr lang="en-US" altLang="en-US" dirty="0" err="1" smtClean="0">
                <a:solidFill>
                  <a:srgbClr val="1C1C1C"/>
                </a:solidFill>
                <a:latin typeface="Times New Roman" panose="02020603050405020304" pitchFamily="18" charset="0"/>
                <a:cs typeface="Times New Roman" panose="02020603050405020304" pitchFamily="18" charset="0"/>
              </a:rPr>
              <a:t>có</a:t>
            </a:r>
            <a:r>
              <a:rPr lang="en-US" altLang="en-US" dirty="0" smtClean="0">
                <a:solidFill>
                  <a:srgbClr val="1C1C1C"/>
                </a:solidFill>
                <a:latin typeface="Times New Roman" panose="02020603050405020304" pitchFamily="18" charset="0"/>
                <a:cs typeface="Times New Roman" panose="02020603050405020304" pitchFamily="18" charset="0"/>
              </a:rPr>
              <a:t> </a:t>
            </a:r>
            <a:r>
              <a:rPr lang="en-US" altLang="en-US" dirty="0" err="1" smtClean="0">
                <a:solidFill>
                  <a:srgbClr val="1C1C1C"/>
                </a:solidFill>
                <a:latin typeface="Times New Roman" panose="02020603050405020304" pitchFamily="18" charset="0"/>
                <a:cs typeface="Times New Roman" panose="02020603050405020304" pitchFamily="18" charset="0"/>
              </a:rPr>
              <a:t>người</a:t>
            </a:r>
            <a:r>
              <a:rPr lang="en-US" altLang="en-US" dirty="0" smtClean="0">
                <a:solidFill>
                  <a:srgbClr val="1C1C1C"/>
                </a:solidFill>
                <a:latin typeface="Times New Roman" panose="02020603050405020304" pitchFamily="18" charset="0"/>
                <a:cs typeface="Times New Roman" panose="02020603050405020304" pitchFamily="18" charset="0"/>
              </a:rPr>
              <a:t> </a:t>
            </a:r>
            <a:r>
              <a:rPr lang="en-US" altLang="en-US" dirty="0" err="1" smtClean="0">
                <a:solidFill>
                  <a:srgbClr val="1C1C1C"/>
                </a:solidFill>
                <a:latin typeface="Times New Roman" panose="02020603050405020304" pitchFamily="18" charset="0"/>
                <a:cs typeface="Times New Roman" panose="02020603050405020304" pitchFamily="18" charset="0"/>
              </a:rPr>
              <a:t>bị</a:t>
            </a:r>
            <a:r>
              <a:rPr lang="en-US" altLang="en-US" dirty="0" smtClean="0">
                <a:solidFill>
                  <a:srgbClr val="1C1C1C"/>
                </a:solidFill>
                <a:latin typeface="Times New Roman" panose="02020603050405020304" pitchFamily="18" charset="0"/>
                <a:cs typeface="Times New Roman" panose="02020603050405020304" pitchFamily="18" charset="0"/>
              </a:rPr>
              <a:t> COPD</a:t>
            </a:r>
            <a:endParaRPr lang="en-US" altLang="en-US" sz="2400" dirty="0">
              <a:latin typeface="Times New Roman" panose="02020603050405020304" pitchFamily="18" charset="0"/>
              <a:cs typeface="Times New Roman" panose="02020603050405020304" pitchFamily="18" charset="0"/>
            </a:endParaRPr>
          </a:p>
        </p:txBody>
      </p:sp>
      <p:sp>
        <p:nvSpPr>
          <p:cNvPr id="1048832" name="Rectangle 55"/>
          <p:cNvSpPr>
            <a:spLocks noChangeArrowheads="1"/>
          </p:cNvSpPr>
          <p:nvPr/>
        </p:nvSpPr>
        <p:spPr bwMode="gray">
          <a:xfrm>
            <a:off x="5857874" y="3146425"/>
            <a:ext cx="2676525" cy="624841"/>
          </a:xfrm>
          <a:prstGeom prst="rect">
            <a:avLst/>
          </a:prstGeom>
          <a:noFill/>
          <a:ln>
            <a:noFill/>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r>
              <a:rPr lang="en-US" altLang="en-US" dirty="0" err="1" smtClean="0">
                <a:solidFill>
                  <a:srgbClr val="1C1C1C"/>
                </a:solidFill>
                <a:latin typeface="Times New Roman" panose="02020603050405020304" pitchFamily="18" charset="0"/>
                <a:cs typeface="Times New Roman" panose="02020603050405020304" pitchFamily="18" charset="0"/>
              </a:rPr>
              <a:t>Khó</a:t>
            </a:r>
            <a:r>
              <a:rPr lang="en-US" altLang="en-US" dirty="0" smtClean="0">
                <a:solidFill>
                  <a:srgbClr val="1C1C1C"/>
                </a:solidFill>
                <a:latin typeface="Times New Roman" panose="02020603050405020304" pitchFamily="18" charset="0"/>
                <a:cs typeface="Times New Roman" panose="02020603050405020304" pitchFamily="18" charset="0"/>
              </a:rPr>
              <a:t> </a:t>
            </a:r>
            <a:r>
              <a:rPr lang="en-US" altLang="en-US" dirty="0" err="1" smtClean="0">
                <a:solidFill>
                  <a:srgbClr val="1C1C1C"/>
                </a:solidFill>
                <a:latin typeface="Times New Roman" panose="02020603050405020304" pitchFamily="18" charset="0"/>
                <a:cs typeface="Times New Roman" panose="02020603050405020304" pitchFamily="18" charset="0"/>
              </a:rPr>
              <a:t>thở</a:t>
            </a:r>
            <a:r>
              <a:rPr lang="en-US" altLang="en-US" dirty="0" smtClean="0">
                <a:solidFill>
                  <a:srgbClr val="1C1C1C"/>
                </a:solidFill>
                <a:latin typeface="Times New Roman" panose="02020603050405020304" pitchFamily="18" charset="0"/>
                <a:cs typeface="Times New Roman" panose="02020603050405020304" pitchFamily="18" charset="0"/>
              </a:rPr>
              <a:t>: </a:t>
            </a:r>
            <a:r>
              <a:rPr lang="en-US" altLang="en-US" dirty="0" err="1" smtClean="0">
                <a:solidFill>
                  <a:srgbClr val="1C1C1C"/>
                </a:solidFill>
                <a:latin typeface="Times New Roman" panose="02020603050405020304" pitchFamily="18" charset="0"/>
                <a:cs typeface="Times New Roman" panose="02020603050405020304" pitchFamily="18" charset="0"/>
              </a:rPr>
              <a:t>xấu</a:t>
            </a:r>
            <a:r>
              <a:rPr lang="en-US" altLang="en-US" dirty="0" smtClean="0">
                <a:solidFill>
                  <a:srgbClr val="1C1C1C"/>
                </a:solidFill>
                <a:latin typeface="Times New Roman" panose="02020603050405020304" pitchFamily="18" charset="0"/>
                <a:cs typeface="Times New Roman" panose="02020603050405020304" pitchFamily="18" charset="0"/>
              </a:rPr>
              <a:t> </a:t>
            </a:r>
            <a:r>
              <a:rPr lang="en-US" altLang="en-US" dirty="0" err="1" smtClean="0">
                <a:solidFill>
                  <a:srgbClr val="1C1C1C"/>
                </a:solidFill>
                <a:latin typeface="Times New Roman" panose="02020603050405020304" pitchFamily="18" charset="0"/>
                <a:cs typeface="Times New Roman" panose="02020603050405020304" pitchFamily="18" charset="0"/>
              </a:rPr>
              <a:t>dần</a:t>
            </a:r>
            <a:r>
              <a:rPr lang="en-US" altLang="en-US" dirty="0" smtClean="0">
                <a:solidFill>
                  <a:srgbClr val="1C1C1C"/>
                </a:solidFill>
                <a:latin typeface="Times New Roman" panose="02020603050405020304" pitchFamily="18" charset="0"/>
                <a:cs typeface="Times New Roman" panose="02020603050405020304" pitchFamily="18" charset="0"/>
              </a:rPr>
              <a:t>, </a:t>
            </a:r>
            <a:r>
              <a:rPr lang="en-US" altLang="en-US" dirty="0" err="1" smtClean="0">
                <a:solidFill>
                  <a:srgbClr val="1C1C1C"/>
                </a:solidFill>
                <a:latin typeface="Times New Roman" panose="02020603050405020304" pitchFamily="18" charset="0"/>
                <a:cs typeface="Times New Roman" panose="02020603050405020304" pitchFamily="18" charset="0"/>
              </a:rPr>
              <a:t>khi</a:t>
            </a:r>
            <a:r>
              <a:rPr lang="en-US" altLang="en-US" dirty="0" smtClean="0">
                <a:solidFill>
                  <a:srgbClr val="1C1C1C"/>
                </a:solidFill>
                <a:latin typeface="Times New Roman" panose="02020603050405020304" pitchFamily="18" charset="0"/>
                <a:cs typeface="Times New Roman" panose="02020603050405020304" pitchFamily="18" charset="0"/>
              </a:rPr>
              <a:t> </a:t>
            </a:r>
            <a:r>
              <a:rPr lang="en-US" altLang="en-US" dirty="0" err="1" smtClean="0">
                <a:solidFill>
                  <a:srgbClr val="1C1C1C"/>
                </a:solidFill>
                <a:latin typeface="Times New Roman" panose="02020603050405020304" pitchFamily="18" charset="0"/>
                <a:cs typeface="Times New Roman" panose="02020603050405020304" pitchFamily="18" charset="0"/>
              </a:rPr>
              <a:t>làm</a:t>
            </a:r>
            <a:r>
              <a:rPr lang="en-US" altLang="en-US" dirty="0" smtClean="0">
                <a:solidFill>
                  <a:srgbClr val="1C1C1C"/>
                </a:solidFill>
                <a:latin typeface="Times New Roman" panose="02020603050405020304" pitchFamily="18" charset="0"/>
                <a:cs typeface="Times New Roman" panose="02020603050405020304" pitchFamily="18" charset="0"/>
              </a:rPr>
              <a:t> </a:t>
            </a:r>
            <a:r>
              <a:rPr lang="en-US" altLang="en-US" dirty="0" err="1" smtClean="0">
                <a:solidFill>
                  <a:srgbClr val="1C1C1C"/>
                </a:solidFill>
                <a:latin typeface="Times New Roman" panose="02020603050405020304" pitchFamily="18" charset="0"/>
                <a:cs typeface="Times New Roman" panose="02020603050405020304" pitchFamily="18" charset="0"/>
              </a:rPr>
              <a:t>nặng</a:t>
            </a:r>
            <a:r>
              <a:rPr lang="en-US" altLang="en-US" dirty="0" smtClean="0">
                <a:solidFill>
                  <a:srgbClr val="1C1C1C"/>
                </a:solidFill>
                <a:latin typeface="Times New Roman" panose="02020603050405020304" pitchFamily="18" charset="0"/>
                <a:cs typeface="Times New Roman" panose="02020603050405020304" pitchFamily="18" charset="0"/>
              </a:rPr>
              <a:t> </a:t>
            </a:r>
            <a:r>
              <a:rPr lang="en-US" altLang="en-US" dirty="0" err="1" smtClean="0">
                <a:solidFill>
                  <a:srgbClr val="1C1C1C"/>
                </a:solidFill>
                <a:latin typeface="Times New Roman" panose="02020603050405020304" pitchFamily="18" charset="0"/>
                <a:cs typeface="Times New Roman" panose="02020603050405020304" pitchFamily="18" charset="0"/>
              </a:rPr>
              <a:t>và</a:t>
            </a:r>
            <a:r>
              <a:rPr lang="en-US" altLang="en-US" dirty="0" smtClean="0">
                <a:solidFill>
                  <a:srgbClr val="1C1C1C"/>
                </a:solidFill>
                <a:latin typeface="Times New Roman" panose="02020603050405020304" pitchFamily="18" charset="0"/>
                <a:cs typeface="Times New Roman" panose="02020603050405020304" pitchFamily="18" charset="0"/>
              </a:rPr>
              <a:t> </a:t>
            </a:r>
            <a:r>
              <a:rPr lang="en-US" altLang="en-US" dirty="0" err="1" smtClean="0">
                <a:solidFill>
                  <a:srgbClr val="1C1C1C"/>
                </a:solidFill>
                <a:latin typeface="Times New Roman" panose="02020603050405020304" pitchFamily="18" charset="0"/>
                <a:cs typeface="Times New Roman" panose="02020603050405020304" pitchFamily="18" charset="0"/>
              </a:rPr>
              <a:t>dai</a:t>
            </a:r>
            <a:r>
              <a:rPr lang="en-US" altLang="en-US" dirty="0" smtClean="0">
                <a:solidFill>
                  <a:srgbClr val="1C1C1C"/>
                </a:solidFill>
                <a:latin typeface="Times New Roman" panose="02020603050405020304" pitchFamily="18" charset="0"/>
                <a:cs typeface="Times New Roman" panose="02020603050405020304" pitchFamily="18" charset="0"/>
              </a:rPr>
              <a:t> </a:t>
            </a:r>
            <a:r>
              <a:rPr lang="en-US" altLang="en-US" dirty="0" err="1" smtClean="0">
                <a:solidFill>
                  <a:srgbClr val="1C1C1C"/>
                </a:solidFill>
                <a:latin typeface="Times New Roman" panose="02020603050405020304" pitchFamily="18" charset="0"/>
                <a:cs typeface="Times New Roman" panose="02020603050405020304" pitchFamily="18" charset="0"/>
              </a:rPr>
              <a:t>dẳng</a:t>
            </a:r>
            <a:endParaRPr lang="en-US" altLang="en-US" sz="2400" dirty="0">
              <a:latin typeface="Times New Roman" panose="02020603050405020304" pitchFamily="18" charset="0"/>
              <a:cs typeface="Times New Roman" panose="02020603050405020304" pitchFamily="18" charset="0"/>
            </a:endParaRPr>
          </a:p>
        </p:txBody>
      </p:sp>
      <p:sp>
        <p:nvSpPr>
          <p:cNvPr id="1048833" name="AutoShape 56"/>
          <p:cNvSpPr>
            <a:spLocks noChangeArrowheads="1"/>
          </p:cNvSpPr>
          <p:nvPr/>
        </p:nvSpPr>
        <p:spPr bwMode="gray">
          <a:xfrm>
            <a:off x="4525963" y="1524000"/>
            <a:ext cx="3148012" cy="400110"/>
          </a:xfrm>
          <a:prstGeom prst="roundRect">
            <a:avLst>
              <a:gd name="adj" fmla="val 50000"/>
            </a:avLst>
          </a:prstGeom>
          <a:solidFill>
            <a:schemeClr val="accent1"/>
          </a:solidFill>
          <a:ln w="19050" algn="ctr">
            <a:solidFill>
              <a:srgbClr val="FFFFFF"/>
            </a:solidFill>
            <a:round/>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endParaRPr lang="en-US" altLang="en-US"/>
          </a:p>
        </p:txBody>
      </p:sp>
      <p:sp>
        <p:nvSpPr>
          <p:cNvPr id="1048834" name="Rectangle 57"/>
          <p:cNvSpPr>
            <a:spLocks noChangeArrowheads="1"/>
          </p:cNvSpPr>
          <p:nvPr/>
        </p:nvSpPr>
        <p:spPr bwMode="gray">
          <a:xfrm>
            <a:off x="4962525" y="1530350"/>
            <a:ext cx="2049780" cy="396240"/>
          </a:xfrm>
          <a:prstGeom prst="rect">
            <a:avLst/>
          </a:prstGeom>
          <a:noFill/>
          <a:ln>
            <a:noFill/>
          </a:ln>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r>
              <a:rPr lang="en-US" altLang="en-US" sz="2000" b="1" dirty="0" smtClean="0">
                <a:solidFill>
                  <a:srgbClr val="FEFEFE"/>
                </a:solidFill>
                <a:latin typeface="Times New Roman" panose="02020603050405020304" pitchFamily="18" charset="0"/>
                <a:cs typeface="Times New Roman" panose="02020603050405020304" pitchFamily="18" charset="0"/>
              </a:rPr>
              <a:t>5. CHUẨN ĐOÁN</a:t>
            </a:r>
            <a:endParaRPr lang="en-US" altLang="en-US" sz="2800" dirty="0">
              <a:latin typeface="Times New Roman" panose="02020603050405020304" pitchFamily="18" charset="0"/>
              <a:cs typeface="Times New Roman" panose="02020603050405020304" pitchFamily="18" charset="0"/>
            </a:endParaRPr>
          </a:p>
        </p:txBody>
      </p:sp>
      <p:grpSp>
        <p:nvGrpSpPr>
          <p:cNvPr id="75" name="Group 58"/>
          <p:cNvGrpSpPr/>
          <p:nvPr/>
        </p:nvGrpSpPr>
        <p:grpSpPr bwMode="auto">
          <a:xfrm>
            <a:off x="5630863" y="4478338"/>
            <a:ext cx="219075" cy="190500"/>
            <a:chOff x="4232" y="2571"/>
            <a:chExt cx="152" cy="132"/>
          </a:xfrm>
        </p:grpSpPr>
        <p:sp>
          <p:nvSpPr>
            <p:cNvPr id="1048835" name="AutoShape 59"/>
            <p:cNvSpPr>
              <a:spLocks noChangeArrowheads="1"/>
            </p:cNvSpPr>
            <p:nvPr/>
          </p:nvSpPr>
          <p:spPr bwMode="gray">
            <a:xfrm rot="16200000" flipV="1">
              <a:off x="4222" y="2581"/>
              <a:ext cx="132" cy="112"/>
            </a:xfrm>
            <a:prstGeom prst="triangle">
              <a:avLst>
                <a:gd name="adj" fmla="val 50000"/>
              </a:avLst>
            </a:prstGeom>
            <a:solidFill>
              <a:srgbClr val="FF6600"/>
            </a:solidFill>
            <a:ln>
              <a:noFill/>
            </a:ln>
          </p:spPr>
          <p:txBody>
            <a:bodyPr rot="10800000" vert="eaVert"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endParaRPr lang="en-US" altLang="en-US"/>
            </a:p>
          </p:txBody>
        </p:sp>
        <p:sp>
          <p:nvSpPr>
            <p:cNvPr id="1048836" name="AutoShape 60"/>
            <p:cNvSpPr>
              <a:spLocks noChangeArrowheads="1"/>
            </p:cNvSpPr>
            <p:nvPr/>
          </p:nvSpPr>
          <p:spPr bwMode="gray">
            <a:xfrm rot="16200000" flipV="1">
              <a:off x="4262" y="2581"/>
              <a:ext cx="132" cy="112"/>
            </a:xfrm>
            <a:prstGeom prst="triangle">
              <a:avLst>
                <a:gd name="adj" fmla="val 50000"/>
              </a:avLst>
            </a:prstGeom>
            <a:solidFill>
              <a:srgbClr val="FF6600"/>
            </a:solidFill>
            <a:ln>
              <a:noFill/>
            </a:ln>
          </p:spPr>
          <p:txBody>
            <a:bodyPr rot="10800000" vert="eaVert"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endParaRPr lang="en-US" altLang="en-US"/>
            </a:p>
          </p:txBody>
        </p:sp>
      </p:grpSp>
      <p:sp>
        <p:nvSpPr>
          <p:cNvPr id="1048837" name="Rectangle 61"/>
          <p:cNvSpPr>
            <a:spLocks noChangeArrowheads="1"/>
          </p:cNvSpPr>
          <p:nvPr/>
        </p:nvSpPr>
        <p:spPr bwMode="gray">
          <a:xfrm>
            <a:off x="5857874" y="4243388"/>
            <a:ext cx="2524125" cy="624840"/>
          </a:xfrm>
          <a:prstGeom prst="rect">
            <a:avLst/>
          </a:prstGeom>
          <a:noFill/>
          <a:ln>
            <a:noFill/>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r>
              <a:rPr lang="en-US" altLang="en-US" dirty="0" smtClean="0">
                <a:solidFill>
                  <a:srgbClr val="1C1C1C"/>
                </a:solidFill>
                <a:latin typeface="Times New Roman" panose="02020603050405020304" pitchFamily="18" charset="0"/>
                <a:cs typeface="Times New Roman" panose="02020603050405020304" pitchFamily="18" charset="0"/>
              </a:rPr>
              <a:t>Ho </a:t>
            </a:r>
            <a:r>
              <a:rPr lang="en-US" altLang="en-US" dirty="0" err="1" smtClean="0">
                <a:solidFill>
                  <a:srgbClr val="1C1C1C"/>
                </a:solidFill>
                <a:latin typeface="Times New Roman" panose="02020603050405020304" pitchFamily="18" charset="0"/>
                <a:cs typeface="Times New Roman" panose="02020603050405020304" pitchFamily="18" charset="0"/>
              </a:rPr>
              <a:t>kinh</a:t>
            </a:r>
            <a:r>
              <a:rPr lang="en-US" altLang="en-US" dirty="0" smtClean="0">
                <a:solidFill>
                  <a:srgbClr val="1C1C1C"/>
                </a:solidFill>
                <a:latin typeface="Times New Roman" panose="02020603050405020304" pitchFamily="18" charset="0"/>
                <a:cs typeface="Times New Roman" panose="02020603050405020304" pitchFamily="18" charset="0"/>
              </a:rPr>
              <a:t> </a:t>
            </a:r>
            <a:r>
              <a:rPr lang="en-US" altLang="en-US" dirty="0" err="1" smtClean="0">
                <a:solidFill>
                  <a:srgbClr val="1C1C1C"/>
                </a:solidFill>
                <a:latin typeface="Times New Roman" panose="02020603050405020304" pitchFamily="18" charset="0"/>
                <a:cs typeface="Times New Roman" panose="02020603050405020304" pitchFamily="18" charset="0"/>
              </a:rPr>
              <a:t>niên</a:t>
            </a:r>
            <a:r>
              <a:rPr lang="en-US" altLang="en-US" dirty="0" smtClean="0">
                <a:solidFill>
                  <a:srgbClr val="1C1C1C"/>
                </a:solidFill>
                <a:latin typeface="Times New Roman" panose="02020603050405020304" pitchFamily="18" charset="0"/>
                <a:cs typeface="Times New Roman" panose="02020603050405020304" pitchFamily="18" charset="0"/>
              </a:rPr>
              <a:t>, </a:t>
            </a:r>
            <a:r>
              <a:rPr lang="en-US" altLang="en-US" dirty="0" err="1" smtClean="0">
                <a:solidFill>
                  <a:srgbClr val="1C1C1C"/>
                </a:solidFill>
                <a:latin typeface="Times New Roman" panose="02020603050405020304" pitchFamily="18" charset="0"/>
                <a:cs typeface="Times New Roman" panose="02020603050405020304" pitchFamily="18" charset="0"/>
              </a:rPr>
              <a:t>có</a:t>
            </a:r>
            <a:r>
              <a:rPr lang="en-US" altLang="en-US" dirty="0" smtClean="0">
                <a:solidFill>
                  <a:srgbClr val="1C1C1C"/>
                </a:solidFill>
                <a:latin typeface="Times New Roman" panose="02020603050405020304" pitchFamily="18" charset="0"/>
                <a:cs typeface="Times New Roman" panose="02020603050405020304" pitchFamily="18" charset="0"/>
              </a:rPr>
              <a:t> </a:t>
            </a:r>
            <a:r>
              <a:rPr lang="en-US" altLang="en-US" dirty="0" err="1" smtClean="0">
                <a:solidFill>
                  <a:srgbClr val="1C1C1C"/>
                </a:solidFill>
                <a:latin typeface="Times New Roman" panose="02020603050405020304" pitchFamily="18" charset="0"/>
                <a:cs typeface="Times New Roman" panose="02020603050405020304" pitchFamily="18" charset="0"/>
              </a:rPr>
              <a:t>đờm</a:t>
            </a:r>
            <a:r>
              <a:rPr lang="en-US" altLang="en-US" dirty="0" smtClean="0">
                <a:solidFill>
                  <a:srgbClr val="1C1C1C"/>
                </a:solidFill>
                <a:latin typeface="Times New Roman" panose="02020603050405020304" pitchFamily="18" charset="0"/>
                <a:cs typeface="Times New Roman" panose="02020603050405020304" pitchFamily="18" charset="0"/>
              </a:rPr>
              <a:t> </a:t>
            </a:r>
            <a:r>
              <a:rPr lang="en-US" altLang="en-US" dirty="0" err="1" smtClean="0">
                <a:solidFill>
                  <a:srgbClr val="1C1C1C"/>
                </a:solidFill>
                <a:latin typeface="Times New Roman" panose="02020603050405020304" pitchFamily="18" charset="0"/>
                <a:cs typeface="Times New Roman" panose="02020603050405020304" pitchFamily="18" charset="0"/>
              </a:rPr>
              <a:t>hoặc</a:t>
            </a:r>
            <a:r>
              <a:rPr lang="en-US" altLang="en-US" dirty="0" smtClean="0">
                <a:solidFill>
                  <a:srgbClr val="1C1C1C"/>
                </a:solidFill>
                <a:latin typeface="Times New Roman" panose="02020603050405020304" pitchFamily="18" charset="0"/>
                <a:cs typeface="Times New Roman" panose="02020603050405020304" pitchFamily="18" charset="0"/>
              </a:rPr>
              <a:t> ho khan.</a:t>
            </a:r>
            <a:endParaRPr lang="en-US" altLang="en-US" sz="2400" dirty="0">
              <a:latin typeface="Times New Roman" panose="02020603050405020304" pitchFamily="18" charset="0"/>
              <a:cs typeface="Times New Roman" panose="02020603050405020304" pitchFamily="18" charset="0"/>
            </a:endParaRPr>
          </a:p>
        </p:txBody>
      </p:sp>
      <p:sp>
        <p:nvSpPr>
          <p:cNvPr id="1048838" name="Freeform 62"/>
          <p:cNvSpPr/>
          <p:nvPr/>
        </p:nvSpPr>
        <p:spPr bwMode="ltGray">
          <a:xfrm>
            <a:off x="2133600" y="3146425"/>
            <a:ext cx="1557337" cy="1277938"/>
          </a:xfrm>
          <a:custGeom>
            <a:avLst/>
            <a:gdLst>
              <a:gd name="T0" fmla="*/ 0 w 1291"/>
              <a:gd name="T1" fmla="*/ 687 h 886"/>
              <a:gd name="T2" fmla="*/ 671 w 1291"/>
              <a:gd name="T3" fmla="*/ 532 h 886"/>
              <a:gd name="T4" fmla="*/ 1103 w 1291"/>
              <a:gd name="T5" fmla="*/ 149 h 886"/>
              <a:gd name="T6" fmla="*/ 988 w 1291"/>
              <a:gd name="T7" fmla="*/ 131 h 886"/>
              <a:gd name="T8" fmla="*/ 1164 w 1291"/>
              <a:gd name="T9" fmla="*/ 0 h 886"/>
              <a:gd name="T10" fmla="*/ 1291 w 1291"/>
              <a:gd name="T11" fmla="*/ 183 h 886"/>
              <a:gd name="T12" fmla="*/ 1164 w 1291"/>
              <a:gd name="T13" fmla="*/ 161 h 886"/>
              <a:gd name="T14" fmla="*/ 798 w 1291"/>
              <a:gd name="T15" fmla="*/ 714 h 886"/>
              <a:gd name="T16" fmla="*/ 554 w 1291"/>
              <a:gd name="T17" fmla="*/ 886 h 886"/>
              <a:gd name="T18" fmla="*/ 0 w 1291"/>
              <a:gd name="T19" fmla="*/ 687 h 8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1"/>
              <a:gd name="T31" fmla="*/ 0 h 886"/>
              <a:gd name="T32" fmla="*/ 1291 w 1291"/>
              <a:gd name="T33" fmla="*/ 886 h 8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1" h="886">
                <a:moveTo>
                  <a:pt x="0" y="687"/>
                </a:moveTo>
                <a:cubicBezTo>
                  <a:pt x="261" y="646"/>
                  <a:pt x="345" y="660"/>
                  <a:pt x="671" y="532"/>
                </a:cubicBezTo>
                <a:cubicBezTo>
                  <a:pt x="997" y="404"/>
                  <a:pt x="1069" y="227"/>
                  <a:pt x="1103" y="149"/>
                </a:cubicBezTo>
                <a:cubicBezTo>
                  <a:pt x="1045" y="140"/>
                  <a:pt x="988" y="131"/>
                  <a:pt x="988" y="131"/>
                </a:cubicBezTo>
                <a:lnTo>
                  <a:pt x="1164" y="0"/>
                </a:lnTo>
                <a:lnTo>
                  <a:pt x="1291" y="183"/>
                </a:lnTo>
                <a:lnTo>
                  <a:pt x="1164" y="161"/>
                </a:lnTo>
                <a:cubicBezTo>
                  <a:pt x="1120" y="317"/>
                  <a:pt x="981" y="576"/>
                  <a:pt x="798" y="714"/>
                </a:cubicBezTo>
                <a:cubicBezTo>
                  <a:pt x="615" y="852"/>
                  <a:pt x="749" y="772"/>
                  <a:pt x="554" y="886"/>
                </a:cubicBezTo>
                <a:lnTo>
                  <a:pt x="0" y="687"/>
                </a:lnTo>
                <a:close/>
              </a:path>
            </a:pathLst>
          </a:custGeom>
          <a:gradFill rotWithShape="1">
            <a:gsLst>
              <a:gs pos="0">
                <a:srgbClr val="3C5470"/>
              </a:gs>
              <a:gs pos="100000">
                <a:srgbClr val="F8F8F8"/>
              </a:gs>
            </a:gsLst>
            <a:lin ang="5400000" scaled="1"/>
          </a:gradFill>
          <a:ln>
            <a:noFill/>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eaLnBrk="0" hangingPunct="0"/>
            <a:endParaRPr lang="en-US" altLang="en-US"/>
          </a:p>
        </p:txBody>
      </p:sp>
      <p:sp>
        <p:nvSpPr>
          <p:cNvPr id="1048839" name="TextBox 1"/>
          <p:cNvSpPr txBox="1"/>
          <p:nvPr/>
        </p:nvSpPr>
        <p:spPr>
          <a:xfrm>
            <a:off x="152401" y="1524000"/>
            <a:ext cx="3200399" cy="400110"/>
          </a:xfrm>
          <a:prstGeom prst="rect">
            <a:avLst/>
          </a:prstGeom>
          <a:noFill/>
        </p:spPr>
        <p:txBody>
          <a:bodyPr wrap="square" rtlCol="0">
            <a:spAutoFit/>
          </a:bodyPr>
          <a:lstStyle/>
          <a:p>
            <a:r>
              <a:rPr lang="en-US" sz="2000" b="1" dirty="0" smtClean="0">
                <a:solidFill>
                  <a:srgbClr val="000080"/>
                </a:solidFill>
              </a:rPr>
              <a:t>4.3 TIẾN TRIỂN</a:t>
            </a:r>
            <a:endParaRPr lang="en-US" sz="2000" b="1" dirty="0">
              <a:solidFill>
                <a:srgbClr val="000080"/>
              </a:solidFill>
            </a:endParaRPr>
          </a:p>
        </p:txBody>
      </p:sp>
      <p:sp>
        <p:nvSpPr>
          <p:cNvPr id="1048840" name="TextBox 2"/>
          <p:cNvSpPr txBox="1"/>
          <p:nvPr/>
        </p:nvSpPr>
        <p:spPr>
          <a:xfrm>
            <a:off x="2514600" y="2119313"/>
            <a:ext cx="1828800" cy="1297940"/>
          </a:xfrm>
          <a:prstGeom prst="rect">
            <a:avLst/>
          </a:prstGeom>
          <a:noFill/>
        </p:spPr>
        <p:txBody>
          <a:bodyPr wrap="square" rtlCol="0">
            <a:spAutoFit/>
          </a:bodyPr>
          <a:lstStyle/>
          <a:p>
            <a:pPr algn="ctr" eaLnBrk="0" hangingPunct="0"/>
            <a:r>
              <a:rPr lang="vi-VN" sz="1600" dirty="0">
                <a:latin typeface="Times New Roman" panose="02020603050405020304" pitchFamily="18" charset="0"/>
                <a:cs typeface="Times New Roman" panose="02020603050405020304" pitchFamily="18" charset="0"/>
              </a:rPr>
              <a:t>• Sau đợt cấp tái diễn có suy hô hấp cấp, 50% tử vong trong vòng 1 năm.</a:t>
            </a:r>
            <a:endParaRPr lang="en-US" altLang="en-US" sz="1600" dirty="0">
              <a:latin typeface="Times New Roman" panose="02020603050405020304" pitchFamily="18" charset="0"/>
              <a:cs typeface="Times New Roman" panose="02020603050405020304" pitchFamily="18" charset="0"/>
            </a:endParaRPr>
          </a:p>
        </p:txBody>
      </p:sp>
      <p:sp>
        <p:nvSpPr>
          <p:cNvPr id="1048841" name="TextBox 3"/>
          <p:cNvSpPr txBox="1"/>
          <p:nvPr/>
        </p:nvSpPr>
        <p:spPr>
          <a:xfrm>
            <a:off x="4724400" y="2057400"/>
            <a:ext cx="3962400" cy="646331"/>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Nên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tới</a:t>
            </a:r>
            <a:r>
              <a:rPr lang="en-US" dirty="0" smtClean="0">
                <a:latin typeface="Times New Roman" panose="02020603050405020304" pitchFamily="18" charset="0"/>
                <a:cs typeface="Times New Roman" panose="02020603050405020304" pitchFamily="18" charset="0"/>
              </a:rPr>
              <a:t> COPD </a:t>
            </a:r>
            <a:r>
              <a:rPr lang="en-US" dirty="0" err="1" smtClean="0">
                <a:latin typeface="Times New Roman" panose="02020603050405020304" pitchFamily="18" charset="0"/>
                <a:cs typeface="Times New Roman" panose="02020603050405020304" pitchFamily="18" charset="0"/>
              </a:rPr>
              <a:t>nếu</a:t>
            </a:r>
            <a:r>
              <a:rPr lang="en-US" dirty="0" smtClean="0">
                <a:latin typeface="Times New Roman" panose="02020603050405020304" pitchFamily="18" charset="0"/>
                <a:cs typeface="Times New Roman" panose="02020603050405020304" pitchFamily="18" charset="0"/>
              </a:rPr>
              <a:t> &gt;40 </a:t>
            </a:r>
            <a:r>
              <a:rPr lang="en-US" dirty="0" err="1" smtClean="0">
                <a:latin typeface="Times New Roman" panose="02020603050405020304" pitchFamily="18" charset="0"/>
                <a:cs typeface="Times New Roman" panose="02020603050405020304" pitchFamily="18" charset="0"/>
              </a:rPr>
              <a:t>tuổi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sau</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2097175" name="Picture 2"/>
          <p:cNvPicPr>
            <a:picLocks noChangeAspect="1" noChangeArrowheads="1"/>
          </p:cNvPicPr>
          <p:nvPr/>
        </p:nvPicPr>
        <p:blipFill>
          <a:blip r:embed="rId2" cstate="print"/>
          <a:srcRect/>
          <a:stretch>
            <a:fillRect/>
          </a:stretch>
        </p:blipFill>
        <p:spPr bwMode="auto">
          <a:xfrm>
            <a:off x="4525962" y="2971799"/>
            <a:ext cx="1015999" cy="989915"/>
          </a:xfrm>
          <a:prstGeom prst="rect">
            <a:avLst/>
          </a:prstGeom>
          <a:noFill/>
          <a:ln>
            <a:noFill/>
          </a:ln>
        </p:spPr>
      </p:pic>
      <p:pic>
        <p:nvPicPr>
          <p:cNvPr id="2097176" name="Picture 3"/>
          <p:cNvPicPr>
            <a:picLocks noChangeAspect="1" noChangeArrowheads="1"/>
          </p:cNvPicPr>
          <p:nvPr/>
        </p:nvPicPr>
        <p:blipFill>
          <a:blip r:embed="rId3" cstate="print"/>
          <a:srcRect/>
          <a:stretch>
            <a:fillRect/>
          </a:stretch>
        </p:blipFill>
        <p:spPr bwMode="auto">
          <a:xfrm>
            <a:off x="4495800" y="4092117"/>
            <a:ext cx="1066800" cy="1013283"/>
          </a:xfrm>
          <a:prstGeom prst="rect">
            <a:avLst/>
          </a:prstGeom>
          <a:noFill/>
          <a:ln>
            <a:noFill/>
          </a:ln>
        </p:spPr>
      </p:pic>
      <p:pic>
        <p:nvPicPr>
          <p:cNvPr id="2097177" name="Picture 4"/>
          <p:cNvPicPr>
            <a:picLocks noChangeAspect="1" noChangeArrowheads="1"/>
          </p:cNvPicPr>
          <p:nvPr/>
        </p:nvPicPr>
        <p:blipFill>
          <a:blip r:embed="rId4"/>
          <a:srcRect/>
          <a:stretch>
            <a:fillRect/>
          </a:stretch>
        </p:blipFill>
        <p:spPr bwMode="auto">
          <a:xfrm>
            <a:off x="4495800" y="5267324"/>
            <a:ext cx="1052513" cy="1057276"/>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BỆNH LÝ HỌC BỆNH PHỔI TẮC NGHẼN MẠN TÍNH - COPD&amp;quot;&quot;/&gt;&lt;property id=&quot;20307&quot; value=&quot;256&quot;/&gt;&lt;/object&gt;&lt;object type=&quot;3&quot; unique_id=&quot;10004&quot;&gt;&lt;property id=&quot;20148&quot; value=&quot;5&quot;/&gt;&lt;property id=&quot;20300&quot; value=&quot;Slide 2 - &amp;quot;1. Định nghĩa, nguyên nhân&amp;quot;&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 - &amp;quot;2. Cơ chế bệnh sinh &amp;amp; sinh lý bệnh&amp;quot;&quot;/&gt;&lt;property id=&quot;20307&quot; value=&quot;259&quot;/&gt;&lt;/object&gt;&lt;object type=&quot;3&quot; unique_id=&quot;10007&quot;&gt;&lt;property id=&quot;20148&quot; value=&quot;5&quot;/&gt;&lt;property id=&quot;20300&quot; value=&quot;Slide 5 - &amp;quot;2.2 Sinh lý bệnh&amp;quot;&quot;/&gt;&lt;property id=&quot;20307&quot; value=&quot;260&quot;/&gt;&lt;/object&gt;&lt;object type=&quot;3&quot; unique_id=&quot;10008&quot;&gt;&lt;property id=&quot;20148&quot; value=&quot;5&quot;/&gt;&lt;property id=&quot;20300&quot; value=&quot;Slide 6 - &amp;quot;3. Triệu chứng&amp;quot;&quot;/&gt;&lt;property id=&quot;20307&quot; value=&quot;261&quot;/&gt;&lt;/object&gt;&lt;object type=&quot;3&quot; unique_id=&quot;10009&quot;&gt;&lt;property id=&quot;20148&quot; value=&quot;5&quot;/&gt;&lt;property id=&quot;20300&quot; value=&quot;Slide 7 - &amp;quot;4. Phân loại và tiến triển&amp;quot;&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64&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 - &amp;quot;6. Điều trị&amp;quot;&quot;/&gt;&lt;property id=&quot;20307&quot; value=&quot;267&quot;/&gt;&lt;/object&gt;&lt;object type=&quot;3&quot; unique_id=&quot;10015&quot;&gt;&lt;property id=&quot;20148&quot; value=&quot;5&quot;/&gt;&lt;property id=&quot;20300&quot; value=&quot;Slide 13 - &amp;quot;6.2 Điều trị ở thời kì ổn định&amp;quot;&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2&quot;/&gt;&lt;/object&gt;&lt;object type=&quot;3&quot; unique_id=&quot;10018&quot;&gt;&lt;property id=&quot;20148&quot; value=&quot;5&quot;/&gt;&lt;property id=&quot;20300&quot; value=&quot;Slide 16&quot;/&gt;&lt;property id=&quot;20307&quot; value=&quot;270&quot;/&gt;&lt;/object&gt;&lt;/object&gt;&lt;object type=&quot;8&quot; unique_id=&quot;10036&quot;&gt;&lt;/object&gt;&lt;/object&gt;&lt;/database&gt;"/>
  <p:tag name="MMPROD_NEXTUNIQUEID" val="10009"/>
  <p:tag name="SECTOMILLISECCONVERTED" val="1"/>
</p:tagLst>
</file>

<file path=ppt/theme/theme1.xml><?xml version="1.0" encoding="utf-8"?>
<a:theme xmlns:a="http://schemas.openxmlformats.org/drawingml/2006/main" name="427TGp_medical_light">
  <a:themeElements>
    <a:clrScheme name="Office Theme 1">
      <a:dk1>
        <a:srgbClr val="000000"/>
      </a:dk1>
      <a:lt1>
        <a:srgbClr val="FFFFFF"/>
      </a:lt1>
      <a:dk2>
        <a:srgbClr val="000066"/>
      </a:dk2>
      <a:lt2>
        <a:srgbClr val="969696"/>
      </a:lt2>
      <a:accent1>
        <a:srgbClr val="96AD23"/>
      </a:accent1>
      <a:accent2>
        <a:srgbClr val="3973B9"/>
      </a:accent2>
      <a:accent3>
        <a:srgbClr val="FFFFFF"/>
      </a:accent3>
      <a:accent4>
        <a:srgbClr val="000000"/>
      </a:accent4>
      <a:accent5>
        <a:srgbClr val="C9D3AC"/>
      </a:accent5>
      <a:accent6>
        <a:srgbClr val="3368A7"/>
      </a:accent6>
      <a:hlink>
        <a:srgbClr val="B639B9"/>
      </a:hlink>
      <a:folHlink>
        <a:srgbClr val="EA9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66"/>
        </a:dk2>
        <a:lt2>
          <a:srgbClr val="969696"/>
        </a:lt2>
        <a:accent1>
          <a:srgbClr val="96AD23"/>
        </a:accent1>
        <a:accent2>
          <a:srgbClr val="3973B9"/>
        </a:accent2>
        <a:accent3>
          <a:srgbClr val="FFFFFF"/>
        </a:accent3>
        <a:accent4>
          <a:srgbClr val="000000"/>
        </a:accent4>
        <a:accent5>
          <a:srgbClr val="C9D3AC"/>
        </a:accent5>
        <a:accent6>
          <a:srgbClr val="3368A7"/>
        </a:accent6>
        <a:hlink>
          <a:srgbClr val="B639B9"/>
        </a:hlink>
        <a:folHlink>
          <a:srgbClr val="EA9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66"/>
        </a:dk2>
        <a:lt2>
          <a:srgbClr val="C0C0C0"/>
        </a:lt2>
        <a:accent1>
          <a:srgbClr val="EBBA07"/>
        </a:accent1>
        <a:accent2>
          <a:srgbClr val="1D9FEF"/>
        </a:accent2>
        <a:accent3>
          <a:srgbClr val="FFFFFF"/>
        </a:accent3>
        <a:accent4>
          <a:srgbClr val="000000"/>
        </a:accent4>
        <a:accent5>
          <a:srgbClr val="F3D9AA"/>
        </a:accent5>
        <a:accent6>
          <a:srgbClr val="1990D9"/>
        </a:accent6>
        <a:hlink>
          <a:srgbClr val="5B5BE7"/>
        </a:hlink>
        <a:folHlink>
          <a:srgbClr val="77B525"/>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3366"/>
        </a:dk2>
        <a:lt2>
          <a:srgbClr val="C0C0C0"/>
        </a:lt2>
        <a:accent1>
          <a:srgbClr val="496CCF"/>
        </a:accent1>
        <a:accent2>
          <a:srgbClr val="2F97AF"/>
        </a:accent2>
        <a:accent3>
          <a:srgbClr val="FFFFFF"/>
        </a:accent3>
        <a:accent4>
          <a:srgbClr val="000000"/>
        </a:accent4>
        <a:accent5>
          <a:srgbClr val="B1BAE4"/>
        </a:accent5>
        <a:accent6>
          <a:srgbClr val="2A889E"/>
        </a:accent6>
        <a:hlink>
          <a:srgbClr val="7DB31D"/>
        </a:hlink>
        <a:folHlink>
          <a:srgbClr val="E45B0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1547</Words>
  <Application>Microsoft Office PowerPoint</Application>
  <PresentationFormat>On-screen Show (4:3)</PresentationFormat>
  <Paragraphs>155</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427TGp_medical_light</vt:lpstr>
      <vt:lpstr>BỆNH LÝ HỌC BỆNH PHỔI TẮC NGHẼN MẠN TÍNH - COPD</vt:lpstr>
      <vt:lpstr>1. Định nghĩa, nguyên nhân</vt:lpstr>
      <vt:lpstr>PowerPoint Presentation</vt:lpstr>
      <vt:lpstr>2. Cơ chế bệnh sinh &amp; sinh lý bệnh</vt:lpstr>
      <vt:lpstr>2.2 Sinh lý bệnh</vt:lpstr>
      <vt:lpstr>3. Triệu chứng</vt:lpstr>
      <vt:lpstr>4. Phân loại và tiến triển</vt:lpstr>
      <vt:lpstr>PowerPoint Presentation</vt:lpstr>
      <vt:lpstr>PowerPoint Presentation</vt:lpstr>
      <vt:lpstr>PowerPoint Presentation</vt:lpstr>
      <vt:lpstr>PowerPoint Presentation</vt:lpstr>
      <vt:lpstr>6. Điều trị</vt:lpstr>
      <vt:lpstr>6.2 Điều trị ở thời kì ổn định</vt:lpstr>
      <vt:lpstr>PowerPoint Presentation</vt:lpstr>
      <vt:lpstr>PowerPoint Presentation</vt:lpstr>
      <vt:lpstr>PowerPoint Presentation</vt:lpstr>
    </vt:vector>
  </TitlesOfParts>
  <Company>World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BỆNH LÝ HỌC BỆNH PHỔI TẮC NGHẼN MẠN TÍNH - COPD</dc:title>
  <dc:creator>Whois</dc:creator>
  <cp:lastModifiedBy>AutoBVT</cp:lastModifiedBy>
  <cp:revision>5</cp:revision>
  <dcterms:created xsi:type="dcterms:W3CDTF">2018-04-07T17:51:40Z</dcterms:created>
  <dcterms:modified xsi:type="dcterms:W3CDTF">2018-05-11T07:56:42Z</dcterms:modified>
</cp:coreProperties>
</file>