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7" r:id="rId2"/>
    <p:sldId id="258" r:id="rId3"/>
    <p:sldId id="305" r:id="rId4"/>
    <p:sldId id="306" r:id="rId5"/>
    <p:sldId id="292" r:id="rId6"/>
    <p:sldId id="293" r:id="rId7"/>
    <p:sldId id="259" r:id="rId8"/>
    <p:sldId id="294" r:id="rId9"/>
    <p:sldId id="295" r:id="rId10"/>
    <p:sldId id="296" r:id="rId11"/>
    <p:sldId id="300" r:id="rId12"/>
    <p:sldId id="301" r:id="rId13"/>
    <p:sldId id="302" r:id="rId14"/>
    <p:sldId id="303" r:id="rId15"/>
    <p:sldId id="304" r:id="rId16"/>
    <p:sldId id="280" r:id="rId17"/>
    <p:sldId id="297" r:id="rId18"/>
    <p:sldId id="281" r:id="rId19"/>
    <p:sldId id="298" r:id="rId20"/>
    <p:sldId id="299"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FF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6" d="100"/>
          <a:sy n="76" d="100"/>
        </p:scale>
        <p:origin x="-1206" y="-1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5B0AC6-9EA8-440F-8AD6-F9C8A18B4926}" type="doc">
      <dgm:prSet loTypeId="urn:microsoft.com/office/officeart/2005/8/layout/hierarchy3" loCatId="hierarchy" qsTypeId="urn:microsoft.com/office/officeart/2005/8/quickstyle/simple3" qsCatId="simple" csTypeId="urn:microsoft.com/office/officeart/2005/8/colors/accent0_1" csCatId="mainScheme" phldr="1"/>
      <dgm:spPr/>
      <dgm:t>
        <a:bodyPr/>
        <a:lstStyle/>
        <a:p>
          <a:endParaRPr lang="en-US"/>
        </a:p>
      </dgm:t>
    </dgm:pt>
    <dgm:pt modelId="{AFFE0093-4AEF-4AFF-A555-BA8E60E97D93}">
      <dgm:prSet phldrT="[Text]" custT="1">
        <dgm:style>
          <a:lnRef idx="1">
            <a:schemeClr val="accent3"/>
          </a:lnRef>
          <a:fillRef idx="2">
            <a:schemeClr val="accent3"/>
          </a:fillRef>
          <a:effectRef idx="1">
            <a:schemeClr val="accent3"/>
          </a:effectRef>
          <a:fontRef idx="minor">
            <a:schemeClr val="dk1"/>
          </a:fontRef>
        </dgm:style>
      </dgm:prSet>
      <dgm:spPr/>
      <dgm:t>
        <a:bodyPr/>
        <a:lstStyle/>
        <a:p>
          <a:r>
            <a:rPr lang="en-US" sz="2000" dirty="0" err="1" smtClean="0">
              <a:latin typeface="Times New Roman" pitchFamily="18" charset="0"/>
              <a:cs typeface="Times New Roman" pitchFamily="18" charset="0"/>
            </a:rPr>
            <a:t>Kháng</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chuyển</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hóa</a:t>
          </a:r>
          <a:endParaRPr lang="en-US" sz="2000" dirty="0">
            <a:latin typeface="Times New Roman" pitchFamily="18" charset="0"/>
            <a:cs typeface="Times New Roman" pitchFamily="18" charset="0"/>
          </a:endParaRPr>
        </a:p>
      </dgm:t>
    </dgm:pt>
    <dgm:pt modelId="{6E318E38-BBCB-431A-9DC7-A352266E77E4}" type="parTrans" cxnId="{7B4336C1-1AA0-4692-9A7D-0B61E2ED7C25}">
      <dgm:prSet/>
      <dgm:spPr/>
      <dgm:t>
        <a:bodyPr/>
        <a:lstStyle/>
        <a:p>
          <a:endParaRPr lang="en-US"/>
        </a:p>
      </dgm:t>
    </dgm:pt>
    <dgm:pt modelId="{B9E19B1A-687C-4F80-A798-3B2936EDB8A4}" type="sibTrans" cxnId="{7B4336C1-1AA0-4692-9A7D-0B61E2ED7C25}">
      <dgm:prSet/>
      <dgm:spPr/>
      <dgm:t>
        <a:bodyPr/>
        <a:lstStyle/>
        <a:p>
          <a:endParaRPr lang="en-US"/>
        </a:p>
      </dgm:t>
    </dgm:pt>
    <dgm:pt modelId="{C70301D6-21C4-4A01-93F8-0230D5B2A9A0}">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vi-VN" sz="2000" i="0" dirty="0" smtClean="0">
              <a:latin typeface="Times New Roman" pitchFamily="18" charset="0"/>
              <a:cs typeface="Times New Roman" pitchFamily="18" charset="0"/>
            </a:rPr>
            <a:t>Các chất tương tự adenosin</a:t>
          </a:r>
          <a:endParaRPr lang="en-US" sz="2000" dirty="0">
            <a:latin typeface="Times New Roman" pitchFamily="18" charset="0"/>
            <a:cs typeface="Times New Roman" pitchFamily="18" charset="0"/>
          </a:endParaRPr>
        </a:p>
      </dgm:t>
    </dgm:pt>
    <dgm:pt modelId="{61DC65AB-56F0-486F-8016-9C5581350D7B}" type="parTrans" cxnId="{5AE548AC-FFE7-429C-90D4-0B5F7D9719EA}">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4A3FE935-FA93-4C39-93D6-A3CD75E46D79}" type="sibTrans" cxnId="{5AE548AC-FFE7-429C-90D4-0B5F7D9719EA}">
      <dgm:prSet/>
      <dgm:spPr/>
      <dgm:t>
        <a:bodyPr/>
        <a:lstStyle/>
        <a:p>
          <a:endParaRPr lang="en-US"/>
        </a:p>
      </dgm:t>
    </dgm:pt>
    <dgm:pt modelId="{81D8BDCE-54C6-4143-A41B-F8BE8311E4B2}">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Kháng</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folat</a:t>
          </a:r>
          <a:endParaRPr lang="en-US" sz="2000" dirty="0">
            <a:latin typeface="Times New Roman" pitchFamily="18" charset="0"/>
            <a:cs typeface="Times New Roman" pitchFamily="18" charset="0"/>
          </a:endParaRPr>
        </a:p>
      </dgm:t>
    </dgm:pt>
    <dgm:pt modelId="{6C326CD4-3870-4359-B294-BC466B66C1D9}" type="parTrans" cxnId="{58A45F86-DD32-46C5-B07E-E25877A50CF8}">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F95A7C88-B8CD-453F-BE90-4EFBEA7CF40D}" type="sibTrans" cxnId="{58A45F86-DD32-46C5-B07E-E25877A50CF8}">
      <dgm:prSet/>
      <dgm:spPr/>
      <dgm:t>
        <a:bodyPr/>
        <a:lstStyle/>
        <a:p>
          <a:endParaRPr lang="en-US"/>
        </a:p>
      </dgm:t>
    </dgm:pt>
    <dgm:pt modelId="{736E2D22-8989-4D8A-834E-808C133CD713}">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Kháng</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purin</a:t>
          </a:r>
          <a:endParaRPr lang="en-US" sz="2000" dirty="0">
            <a:latin typeface="Times New Roman" pitchFamily="18" charset="0"/>
            <a:cs typeface="Times New Roman" pitchFamily="18" charset="0"/>
          </a:endParaRPr>
        </a:p>
      </dgm:t>
    </dgm:pt>
    <dgm:pt modelId="{9E1128DE-0A20-43E7-A2A1-123648D12F62}" type="parTrans" cxnId="{B7105942-FD2A-499C-9829-E262E3A522AA}">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452C7011-A687-4150-A0B2-16F33162D386}" type="sibTrans" cxnId="{B7105942-FD2A-499C-9829-E262E3A522AA}">
      <dgm:prSet/>
      <dgm:spPr/>
      <dgm:t>
        <a:bodyPr/>
        <a:lstStyle/>
        <a:p>
          <a:endParaRPr lang="en-US"/>
        </a:p>
      </dgm:t>
    </dgm:pt>
    <dgm:pt modelId="{2C87AEAD-91EE-4728-8A62-6DF0C2AD14B4}">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kháng</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pyrimidin</a:t>
          </a:r>
          <a:endParaRPr lang="en-US" sz="2000" dirty="0">
            <a:latin typeface="Times New Roman" pitchFamily="18" charset="0"/>
            <a:cs typeface="Times New Roman" pitchFamily="18" charset="0"/>
          </a:endParaRPr>
        </a:p>
      </dgm:t>
    </dgm:pt>
    <dgm:pt modelId="{592B1C49-6476-462D-8D84-3D36D398BC86}" type="parTrans" cxnId="{9C0A3725-8B9E-48DA-971B-3ED4C14B64E1}">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8BBFAC4A-1E45-4739-A587-20F330C29022}" type="sibTrans" cxnId="{9C0A3725-8B9E-48DA-971B-3ED4C14B64E1}">
      <dgm:prSet/>
      <dgm:spPr/>
      <dgm:t>
        <a:bodyPr/>
        <a:lstStyle/>
        <a:p>
          <a:endParaRPr lang="en-US"/>
        </a:p>
      </dgm:t>
    </dgm:pt>
    <dgm:pt modelId="{DF89719C-5A89-4962-A6B7-4A774E551526}">
      <dgm:prSet custT="1">
        <dgm:style>
          <a:lnRef idx="1">
            <a:schemeClr val="accent4"/>
          </a:lnRef>
          <a:fillRef idx="2">
            <a:schemeClr val="accent4"/>
          </a:fillRef>
          <a:effectRef idx="1">
            <a:schemeClr val="accent4"/>
          </a:effectRef>
          <a:fontRef idx="minor">
            <a:schemeClr val="dk1"/>
          </a:fontRef>
        </dgm:style>
      </dgm:prSet>
      <dgm:spPr/>
      <dgm:t>
        <a:bodyPr/>
        <a:lstStyle/>
        <a:p>
          <a:r>
            <a:rPr lang="vi-VN" sz="2000" b="0" i="0" dirty="0" smtClean="0">
              <a:latin typeface="Times New Roman" pitchFamily="18" charset="0"/>
              <a:cs typeface="Times New Roman" pitchFamily="18" charset="0"/>
            </a:rPr>
            <a:t>Kháng sinh kháng ung thư</a:t>
          </a:r>
          <a:r>
            <a:rPr lang="en-US" sz="2000" b="0" i="0" dirty="0" smtClean="0">
              <a:latin typeface="Times New Roman" pitchFamily="18" charset="0"/>
              <a:cs typeface="Times New Roman" pitchFamily="18" charset="0"/>
            </a:rPr>
            <a:t> </a:t>
          </a:r>
          <a:endParaRPr lang="en-US" sz="2000" b="0" dirty="0">
            <a:latin typeface="Times New Roman" pitchFamily="18" charset="0"/>
            <a:cs typeface="Times New Roman" pitchFamily="18" charset="0"/>
          </a:endParaRPr>
        </a:p>
      </dgm:t>
    </dgm:pt>
    <dgm:pt modelId="{E6ECCB97-74C1-43A8-9866-6B553B5E91E3}" type="parTrans" cxnId="{56BD6005-FCCD-4CBA-AF35-884B23173099}">
      <dgm:prSet/>
      <dgm:spPr/>
      <dgm:t>
        <a:bodyPr/>
        <a:lstStyle/>
        <a:p>
          <a:endParaRPr lang="en-US"/>
        </a:p>
      </dgm:t>
    </dgm:pt>
    <dgm:pt modelId="{02265DD1-FFA3-4A40-B9DF-7100B962CC10}" type="sibTrans" cxnId="{56BD6005-FCCD-4CBA-AF35-884B23173099}">
      <dgm:prSet/>
      <dgm:spPr/>
      <dgm:t>
        <a:bodyPr/>
        <a:lstStyle/>
        <a:p>
          <a:endParaRPr lang="en-US"/>
        </a:p>
      </dgm:t>
    </dgm:pt>
    <dgm:pt modelId="{08607635-21FB-4772-8EB6-D7D8162A6E47}">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Daunorubicin</a:t>
          </a:r>
          <a:endParaRPr lang="en-US" sz="2000" dirty="0">
            <a:latin typeface="Times New Roman" pitchFamily="18" charset="0"/>
            <a:cs typeface="Times New Roman" pitchFamily="18" charset="0"/>
          </a:endParaRPr>
        </a:p>
      </dgm:t>
    </dgm:pt>
    <dgm:pt modelId="{08FC1364-3CA0-4F46-B897-C1A232745678}" type="parTrans" cxnId="{BBC4FEF0-33DD-4A26-BD16-3420E8753818}">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5349F9AA-E349-4AD5-A900-371D745FA393}" type="sibTrans" cxnId="{BBC4FEF0-33DD-4A26-BD16-3420E8753818}">
      <dgm:prSet/>
      <dgm:spPr/>
      <dgm:t>
        <a:bodyPr/>
        <a:lstStyle/>
        <a:p>
          <a:endParaRPr lang="en-US"/>
        </a:p>
      </dgm:t>
    </dgm:pt>
    <dgm:pt modelId="{1443793A-F6EE-4093-B5E8-AE092C215BDC}">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smtClean="0">
              <a:latin typeface="Times New Roman" pitchFamily="18" charset="0"/>
              <a:cs typeface="Times New Roman" pitchFamily="18" charset="0"/>
            </a:rPr>
            <a:t>Doxorubicin</a:t>
          </a:r>
          <a:endParaRPr lang="en-US" sz="2000" dirty="0">
            <a:latin typeface="Times New Roman" pitchFamily="18" charset="0"/>
            <a:cs typeface="Times New Roman" pitchFamily="18" charset="0"/>
          </a:endParaRPr>
        </a:p>
      </dgm:t>
    </dgm:pt>
    <dgm:pt modelId="{8D192E4C-F087-4B8D-B9C0-172263C13248}" type="parTrans" cxnId="{F581EAC6-75A6-4155-9FD4-18035E3266F2}">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96143C27-3A94-4247-A350-EA512EBCB11F}" type="sibTrans" cxnId="{F581EAC6-75A6-4155-9FD4-18035E3266F2}">
      <dgm:prSet/>
      <dgm:spPr/>
      <dgm:t>
        <a:bodyPr/>
        <a:lstStyle/>
        <a:p>
          <a:endParaRPr lang="en-US"/>
        </a:p>
      </dgm:t>
    </dgm:pt>
    <dgm:pt modelId="{5BB13FAB-DDA7-44E6-92FD-E03ACF191B6E}">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Bleuomycin</a:t>
          </a:r>
          <a:endParaRPr lang="en-US" sz="2000" dirty="0">
            <a:latin typeface="Times New Roman" pitchFamily="18" charset="0"/>
            <a:cs typeface="Times New Roman" pitchFamily="18" charset="0"/>
          </a:endParaRPr>
        </a:p>
      </dgm:t>
    </dgm:pt>
    <dgm:pt modelId="{F869A375-C294-4710-8C55-754B25E493BE}" type="parTrans" cxnId="{1F1A5BE0-7659-4A72-A896-A06218811E37}">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561B8668-99D2-4930-B8B0-0CBE1D895B99}" type="sibTrans" cxnId="{1F1A5BE0-7659-4A72-A896-A06218811E37}">
      <dgm:prSet/>
      <dgm:spPr/>
      <dgm:t>
        <a:bodyPr/>
        <a:lstStyle/>
        <a:p>
          <a:endParaRPr lang="en-US"/>
        </a:p>
      </dgm:t>
    </dgm:pt>
    <dgm:pt modelId="{84C2D106-A7CE-43B5-877E-8AB52C2C278D}">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Dactinomycin</a:t>
          </a:r>
          <a:endParaRPr lang="en-US" sz="2000" dirty="0">
            <a:latin typeface="Times New Roman" pitchFamily="18" charset="0"/>
            <a:cs typeface="Times New Roman" pitchFamily="18" charset="0"/>
          </a:endParaRPr>
        </a:p>
      </dgm:t>
    </dgm:pt>
    <dgm:pt modelId="{7936CC87-968D-4FF8-9539-D6713AA15C7A}" type="parTrans" cxnId="{F6509F9B-5E27-41C5-9596-26FA34DE678C}">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591C14B7-09B1-4AE8-86AF-74F958273BB5}" type="sibTrans" cxnId="{F6509F9B-5E27-41C5-9596-26FA34DE678C}">
      <dgm:prSet/>
      <dgm:spPr/>
      <dgm:t>
        <a:bodyPr/>
        <a:lstStyle/>
        <a:p>
          <a:endParaRPr lang="en-US"/>
        </a:p>
      </dgm:t>
    </dgm:pt>
    <dgm:pt modelId="{BAA2147E-09E4-4628-8232-2A4AB33F2F3E}">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Olivomycin</a:t>
          </a:r>
          <a:endParaRPr lang="en-US" sz="2000" dirty="0">
            <a:latin typeface="Times New Roman" pitchFamily="18" charset="0"/>
            <a:cs typeface="Times New Roman" pitchFamily="18" charset="0"/>
          </a:endParaRPr>
        </a:p>
      </dgm:t>
    </dgm:pt>
    <dgm:pt modelId="{9A8D5706-5C76-4600-AEE5-19224088A51D}" type="parTrans" cxnId="{45CFDE12-247D-41D5-B6CD-6D8B128BAF8F}">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9B754A0B-5965-4EC8-BE8C-D1A196F46419}" type="sibTrans" cxnId="{45CFDE12-247D-41D5-B6CD-6D8B128BAF8F}">
      <dgm:prSet/>
      <dgm:spPr/>
      <dgm:t>
        <a:bodyPr/>
        <a:lstStyle/>
        <a:p>
          <a:endParaRPr lang="en-US"/>
        </a:p>
      </dgm:t>
    </dgm:pt>
    <dgm:pt modelId="{14E02BDA-A09C-47EA-B170-FBB55CEF8BC5}">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Ức</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chế</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phân</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chia</a:t>
          </a:r>
          <a:r>
            <a:rPr lang="en-US" sz="2000" i="0" dirty="0" smtClean="0">
              <a:latin typeface="Times New Roman" pitchFamily="18" charset="0"/>
              <a:cs typeface="Times New Roman" pitchFamily="18" charset="0"/>
            </a:rPr>
            <a:t> TB</a:t>
          </a:r>
          <a:endParaRPr lang="en-US" sz="2000" dirty="0">
            <a:latin typeface="Times New Roman" pitchFamily="18" charset="0"/>
            <a:cs typeface="Times New Roman" pitchFamily="18" charset="0"/>
          </a:endParaRPr>
        </a:p>
      </dgm:t>
    </dgm:pt>
    <dgm:pt modelId="{48A8F095-75D6-435A-8C80-A11FE7DFD826}">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Taxoid</a:t>
          </a:r>
          <a:r>
            <a:rPr lang="en-US" sz="2000" i="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dgm:t>
    </dgm:pt>
    <dgm:pt modelId="{5A75A0A5-CBEA-4F74-B0EF-A8351CB014C5}">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Podophyllotoxin</a:t>
          </a:r>
          <a:r>
            <a:rPr lang="en-US" sz="2000" i="0" dirty="0" smtClean="0">
              <a:latin typeface="Times New Roman" pitchFamily="18" charset="0"/>
              <a:cs typeface="Times New Roman" pitchFamily="18" charset="0"/>
            </a:rPr>
            <a:t> </a:t>
          </a:r>
          <a:endParaRPr lang="en-US" sz="2000" dirty="0">
            <a:latin typeface="Times New Roman" pitchFamily="18" charset="0"/>
            <a:cs typeface="Times New Roman" pitchFamily="18" charset="0"/>
          </a:endParaRPr>
        </a:p>
      </dgm:t>
    </dgm:pt>
    <dgm:pt modelId="{E73236AE-C140-4ADF-A51B-F28C78D41E84}">
      <dgm:prSe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Vinca</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alcaloid</a:t>
          </a:r>
          <a:endParaRPr lang="en-US" sz="2000" dirty="0">
            <a:latin typeface="Times New Roman" pitchFamily="18" charset="0"/>
            <a:cs typeface="Times New Roman" pitchFamily="18" charset="0"/>
          </a:endParaRPr>
        </a:p>
      </dgm:t>
    </dgm:pt>
    <dgm:pt modelId="{441B5A85-A62D-4330-861B-F5B7269D9E5B}">
      <dgm:prSet custT="1">
        <dgm:style>
          <a:lnRef idx="1">
            <a:schemeClr val="accent5"/>
          </a:lnRef>
          <a:fillRef idx="2">
            <a:schemeClr val="accent5"/>
          </a:fillRef>
          <a:effectRef idx="1">
            <a:schemeClr val="accent5"/>
          </a:effectRef>
          <a:fontRef idx="minor">
            <a:schemeClr val="dk1"/>
          </a:fontRef>
        </dgm:style>
      </dgm:prSet>
      <dgm:spPr/>
      <dgm:t>
        <a:bodyPr/>
        <a:lstStyle/>
        <a:p>
          <a:r>
            <a:rPr lang="en-US" sz="2000" b="0" i="0" dirty="0" err="1" smtClean="0">
              <a:latin typeface="Times New Roman" pitchFamily="18" charset="0"/>
              <a:cs typeface="Times New Roman" pitchFamily="18" charset="0"/>
            </a:rPr>
            <a:t>Các</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alcaloid</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tự</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nhiên</a:t>
          </a:r>
          <a:r>
            <a:rPr lang="en-US" sz="2000" b="0" i="0" dirty="0" smtClean="0">
              <a:latin typeface="Times New Roman" pitchFamily="18" charset="0"/>
              <a:cs typeface="Times New Roman" pitchFamily="18" charset="0"/>
            </a:rPr>
            <a:t>  (TV)</a:t>
          </a:r>
          <a:endParaRPr lang="en-US" sz="2000" b="0" dirty="0">
            <a:latin typeface="Times New Roman" pitchFamily="18" charset="0"/>
            <a:cs typeface="Times New Roman" pitchFamily="18" charset="0"/>
          </a:endParaRPr>
        </a:p>
      </dgm:t>
    </dgm:pt>
    <dgm:pt modelId="{F7352CBB-96B2-4B54-A0FF-33D800EEC1A5}" type="sibTrans" cxnId="{54E2B543-D747-4BDA-8A59-F7AC23A12AEF}">
      <dgm:prSet/>
      <dgm:spPr/>
      <dgm:t>
        <a:bodyPr/>
        <a:lstStyle/>
        <a:p>
          <a:endParaRPr lang="en-US"/>
        </a:p>
      </dgm:t>
    </dgm:pt>
    <dgm:pt modelId="{24533BE5-3418-437A-9C23-7694605CA6C5}" type="parTrans" cxnId="{54E2B543-D747-4BDA-8A59-F7AC23A12AEF}">
      <dgm:prSet/>
      <dgm:spPr/>
      <dgm:t>
        <a:bodyPr/>
        <a:lstStyle/>
        <a:p>
          <a:endParaRPr lang="en-US"/>
        </a:p>
      </dgm:t>
    </dgm:pt>
    <dgm:pt modelId="{A53D5EC2-991A-4D7F-A60A-38AC7D589328}" type="sibTrans" cxnId="{2693895E-4316-4498-864C-2D969BCF878E}">
      <dgm:prSet/>
      <dgm:spPr/>
      <dgm:t>
        <a:bodyPr/>
        <a:lstStyle/>
        <a:p>
          <a:endParaRPr lang="en-US"/>
        </a:p>
      </dgm:t>
    </dgm:pt>
    <dgm:pt modelId="{EAB50DEE-C1B6-4FD7-AD36-D69EE46EF9B7}" type="parTrans" cxnId="{2693895E-4316-4498-864C-2D969BCF878E}">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56B48D63-3198-4DC5-8B76-75354B1DC1EC}" type="sibTrans" cxnId="{8750DCDC-A762-4B1A-A8C1-3B2F13785526}">
      <dgm:prSet/>
      <dgm:spPr/>
      <dgm:t>
        <a:bodyPr/>
        <a:lstStyle/>
        <a:p>
          <a:endParaRPr lang="en-US"/>
        </a:p>
      </dgm:t>
    </dgm:pt>
    <dgm:pt modelId="{3F226BC4-1770-418F-A0E1-8248A0D702B9}" type="parTrans" cxnId="{8750DCDC-A762-4B1A-A8C1-3B2F13785526}">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DF47F892-CDAB-43A8-BF26-073BDB1A3208}" type="sibTrans" cxnId="{4FD13ACE-AAE1-474F-AA77-323E58C83044}">
      <dgm:prSet/>
      <dgm:spPr/>
      <dgm:t>
        <a:bodyPr/>
        <a:lstStyle/>
        <a:p>
          <a:endParaRPr lang="en-US"/>
        </a:p>
      </dgm:t>
    </dgm:pt>
    <dgm:pt modelId="{6A00C687-8184-49AF-B7F1-9641CB6620BE}" type="parTrans" cxnId="{4FD13ACE-AAE1-474F-AA77-323E58C83044}">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73BBE54E-959B-4151-9B46-76D21BB269E5}" type="sibTrans" cxnId="{24CE211E-0264-4D1D-8961-CCE71CAC4708}">
      <dgm:prSet/>
      <dgm:spPr/>
      <dgm:t>
        <a:bodyPr/>
        <a:lstStyle/>
        <a:p>
          <a:endParaRPr lang="en-US"/>
        </a:p>
      </dgm:t>
    </dgm:pt>
    <dgm:pt modelId="{56E1D59B-AE60-47D3-B8C9-4E4B1AFFE97D}" type="parTrans" cxnId="{24CE211E-0264-4D1D-8961-CCE71CAC4708}">
      <dgm:prSet>
        <dgm:style>
          <a:lnRef idx="2">
            <a:schemeClr val="dk1"/>
          </a:lnRef>
          <a:fillRef idx="1">
            <a:schemeClr val="lt1"/>
          </a:fillRef>
          <a:effectRef idx="0">
            <a:schemeClr val="dk1"/>
          </a:effectRef>
          <a:fontRef idx="minor">
            <a:schemeClr val="dk1"/>
          </a:fontRef>
        </dgm:style>
      </dgm:prSet>
      <dgm:spPr>
        <a:ln w="19050"/>
      </dgm:spPr>
      <dgm:t>
        <a:bodyPr/>
        <a:lstStyle/>
        <a:p>
          <a:endParaRPr lang="en-US" sz="2000">
            <a:latin typeface="Times New Roman" pitchFamily="18" charset="0"/>
            <a:cs typeface="Times New Roman" pitchFamily="18" charset="0"/>
          </a:endParaRPr>
        </a:p>
      </dgm:t>
    </dgm:pt>
    <dgm:pt modelId="{DDA09492-A642-42A1-93E0-A40E4DF86315}">
      <dgm:prSet phldrT="[Text]" custT="1">
        <dgm:style>
          <a:lnRef idx="1">
            <a:schemeClr val="accent6"/>
          </a:lnRef>
          <a:fillRef idx="2">
            <a:schemeClr val="accent6"/>
          </a:fillRef>
          <a:effectRef idx="1">
            <a:schemeClr val="accent6"/>
          </a:effectRef>
          <a:fontRef idx="minor">
            <a:schemeClr val="dk1"/>
          </a:fontRef>
        </dgm:style>
      </dgm:prSet>
      <dgm:spPr/>
      <dgm:t>
        <a:bodyPr/>
        <a:lstStyle/>
        <a:p>
          <a:r>
            <a:rPr lang="en-US" sz="2000" dirty="0" smtClean="0">
              <a:latin typeface="Times New Roman" pitchFamily="18" charset="0"/>
              <a:cs typeface="Times New Roman" pitchFamily="18" charset="0"/>
            </a:rPr>
            <a:t>Alkyl </a:t>
          </a:r>
          <a:r>
            <a:rPr lang="en-US" sz="2000" dirty="0" err="1" smtClean="0">
              <a:latin typeface="Times New Roman" pitchFamily="18" charset="0"/>
              <a:cs typeface="Times New Roman" pitchFamily="18" charset="0"/>
            </a:rPr>
            <a:t>hóa</a:t>
          </a:r>
          <a:endParaRPr lang="en-US" sz="2000" dirty="0">
            <a:latin typeface="Times New Roman" pitchFamily="18" charset="0"/>
            <a:cs typeface="Times New Roman" pitchFamily="18" charset="0"/>
          </a:endParaRPr>
        </a:p>
      </dgm:t>
    </dgm:pt>
    <dgm:pt modelId="{A16AB7CB-6C2B-4C90-832B-3E013CCDBEE8}" type="parTrans" cxnId="{B98ABCB0-EE8E-438B-8A85-AC9309318013}">
      <dgm:prSet/>
      <dgm:spPr/>
      <dgm:t>
        <a:bodyPr/>
        <a:lstStyle/>
        <a:p>
          <a:endParaRPr lang="en-US"/>
        </a:p>
      </dgm:t>
    </dgm:pt>
    <dgm:pt modelId="{FE0317E5-D13C-4365-852F-2DE10FB9B189}" type="sibTrans" cxnId="{B98ABCB0-EE8E-438B-8A85-AC9309318013}">
      <dgm:prSet/>
      <dgm:spPr/>
      <dgm:t>
        <a:bodyPr/>
        <a:lstStyle/>
        <a:p>
          <a:endParaRPr lang="en-US"/>
        </a:p>
      </dgm:t>
    </dgm:pt>
    <dgm:pt modelId="{AC27B715-B545-4F78-B467-4B1E3A698342}">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dirty="0" err="1" smtClean="0">
              <a:latin typeface="Times New Roman" pitchFamily="18" charset="0"/>
              <a:cs typeface="Times New Roman" pitchFamily="18" charset="0"/>
            </a:rPr>
            <a:t>Mù</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tạt</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nhóm</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Nito</a:t>
          </a:r>
          <a:endParaRPr lang="en-US" sz="2000" dirty="0">
            <a:latin typeface="Times New Roman" pitchFamily="18" charset="0"/>
            <a:cs typeface="Times New Roman" pitchFamily="18" charset="0"/>
          </a:endParaRPr>
        </a:p>
      </dgm:t>
    </dgm:pt>
    <dgm:pt modelId="{49BC3A29-1C22-4668-BA68-F8E87DCE6581}" type="parTrans" cxnId="{7BE9FA0B-B171-4FFB-AE00-4D174FB81506}">
      <dgm:prSet>
        <dgm:style>
          <a:lnRef idx="2">
            <a:schemeClr val="dk1"/>
          </a:lnRef>
          <a:fillRef idx="1">
            <a:schemeClr val="lt1"/>
          </a:fillRef>
          <a:effectRef idx="0">
            <a:schemeClr val="dk1"/>
          </a:effectRef>
          <a:fontRef idx="minor">
            <a:schemeClr val="dk1"/>
          </a:fontRef>
        </dgm:style>
      </dgm:prSet>
      <dgm:spPr>
        <a:ln w="19050"/>
      </dgm:spPr>
      <dgm:t>
        <a:bodyPr/>
        <a:lstStyle/>
        <a:p>
          <a:endParaRPr lang="en-US"/>
        </a:p>
      </dgm:t>
    </dgm:pt>
    <dgm:pt modelId="{47E30997-EB77-4B0B-AA02-0E5A364AF8E3}" type="sibTrans" cxnId="{7BE9FA0B-B171-4FFB-AE00-4D174FB81506}">
      <dgm:prSet/>
      <dgm:spPr/>
      <dgm:t>
        <a:bodyPr/>
        <a:lstStyle/>
        <a:p>
          <a:endParaRPr lang="en-US"/>
        </a:p>
      </dgm:t>
    </dgm:pt>
    <dgm:pt modelId="{A2745C5C-8A98-4E62-A9A0-5C65012E607B}">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dirty="0" smtClean="0">
              <a:latin typeface="Times New Roman" pitchFamily="18" charset="0"/>
              <a:cs typeface="Times New Roman" pitchFamily="18" charset="0"/>
            </a:rPr>
            <a:t>Alkyl </a:t>
          </a:r>
          <a:r>
            <a:rPr lang="en-US" sz="2000" dirty="0" err="1" smtClean="0">
              <a:latin typeface="Times New Roman" pitchFamily="18" charset="0"/>
              <a:cs typeface="Times New Roman" pitchFamily="18" charset="0"/>
            </a:rPr>
            <a:t>hóa</a:t>
          </a:r>
          <a:r>
            <a:rPr lang="en-US" sz="2000" dirty="0" smtClean="0">
              <a:latin typeface="Times New Roman" pitchFamily="18" charset="0"/>
              <a:cs typeface="Times New Roman" pitchFamily="18" charset="0"/>
            </a:rPr>
            <a:t> </a:t>
          </a:r>
          <a:r>
            <a:rPr lang="en-US" sz="2000" dirty="0" err="1" smtClean="0">
              <a:latin typeface="Times New Roman" pitchFamily="18" charset="0"/>
              <a:cs typeface="Times New Roman" pitchFamily="18" charset="0"/>
            </a:rPr>
            <a:t>sulphonat</a:t>
          </a:r>
          <a:endParaRPr lang="en-US" sz="2000" dirty="0">
            <a:latin typeface="Times New Roman" pitchFamily="18" charset="0"/>
            <a:cs typeface="Times New Roman" pitchFamily="18" charset="0"/>
          </a:endParaRPr>
        </a:p>
      </dgm:t>
    </dgm:pt>
    <dgm:pt modelId="{07B6EBE5-2AEB-4459-B74F-562DD2513ECF}" type="parTrans" cxnId="{5D942458-26D3-4D05-987C-204F8B78B58A}">
      <dgm:prSet>
        <dgm:style>
          <a:lnRef idx="2">
            <a:schemeClr val="dk1"/>
          </a:lnRef>
          <a:fillRef idx="1">
            <a:schemeClr val="lt1"/>
          </a:fillRef>
          <a:effectRef idx="0">
            <a:schemeClr val="dk1"/>
          </a:effectRef>
          <a:fontRef idx="minor">
            <a:schemeClr val="dk1"/>
          </a:fontRef>
        </dgm:style>
      </dgm:prSet>
      <dgm:spPr>
        <a:ln w="19050"/>
      </dgm:spPr>
      <dgm:t>
        <a:bodyPr/>
        <a:lstStyle/>
        <a:p>
          <a:endParaRPr lang="en-US"/>
        </a:p>
      </dgm:t>
    </dgm:pt>
    <dgm:pt modelId="{0C45FD60-F032-49D4-9B61-05C93A32F460}" type="sibTrans" cxnId="{5D942458-26D3-4D05-987C-204F8B78B58A}">
      <dgm:prSet/>
      <dgm:spPr/>
      <dgm:t>
        <a:bodyPr/>
        <a:lstStyle/>
        <a:p>
          <a:endParaRPr lang="en-US"/>
        </a:p>
      </dgm:t>
    </dgm:pt>
    <dgm:pt modelId="{7CE72207-ADC5-4DB2-9859-4EF88EDAB4CF}">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Nhóm</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Triazen</a:t>
          </a:r>
          <a:endParaRPr lang="en-US" sz="2000" dirty="0">
            <a:latin typeface="Times New Roman" pitchFamily="18" charset="0"/>
            <a:cs typeface="Times New Roman" pitchFamily="18" charset="0"/>
          </a:endParaRPr>
        </a:p>
      </dgm:t>
    </dgm:pt>
    <dgm:pt modelId="{8038CC3F-9684-414E-AFF3-22CD2397F1F6}" type="parTrans" cxnId="{FC2FECD9-544A-48BC-9714-64901429F628}">
      <dgm:prSet>
        <dgm:style>
          <a:lnRef idx="2">
            <a:schemeClr val="dk1"/>
          </a:lnRef>
          <a:fillRef idx="1">
            <a:schemeClr val="lt1"/>
          </a:fillRef>
          <a:effectRef idx="0">
            <a:schemeClr val="dk1"/>
          </a:effectRef>
          <a:fontRef idx="minor">
            <a:schemeClr val="dk1"/>
          </a:fontRef>
        </dgm:style>
      </dgm:prSet>
      <dgm:spPr>
        <a:ln w="19050"/>
      </dgm:spPr>
      <dgm:t>
        <a:bodyPr/>
        <a:lstStyle/>
        <a:p>
          <a:endParaRPr lang="en-US"/>
        </a:p>
      </dgm:t>
    </dgm:pt>
    <dgm:pt modelId="{529FE7C7-7BC1-4050-9BFF-9328ABED96B8}" type="sibTrans" cxnId="{FC2FECD9-544A-48BC-9714-64901429F628}">
      <dgm:prSet/>
      <dgm:spPr/>
      <dgm:t>
        <a:bodyPr/>
        <a:lstStyle/>
        <a:p>
          <a:endParaRPr lang="en-US"/>
        </a:p>
      </dgm:t>
    </dgm:pt>
    <dgm:pt modelId="{0FE8F816-72D4-4669-895B-F8DF35FE027D}">
      <dgm:prSet phldrT="[Text]" custT="1">
        <dgm:style>
          <a:lnRef idx="2">
            <a:schemeClr val="dk1"/>
          </a:lnRef>
          <a:fillRef idx="1">
            <a:schemeClr val="lt1"/>
          </a:fillRef>
          <a:effectRef idx="0">
            <a:schemeClr val="dk1"/>
          </a:effectRef>
          <a:fontRef idx="minor">
            <a:schemeClr val="dk1"/>
          </a:fontRef>
        </dgm:style>
      </dgm:prSet>
      <dgm:spPr>
        <a:ln w="19050"/>
      </dgm:spPr>
      <dgm:t>
        <a:bodyPr/>
        <a:lstStyle/>
        <a:p>
          <a:r>
            <a:rPr lang="en-US" sz="2000" i="0" dirty="0" err="1" smtClean="0">
              <a:latin typeface="Times New Roman" pitchFamily="18" charset="0"/>
              <a:cs typeface="Times New Roman" pitchFamily="18" charset="0"/>
            </a:rPr>
            <a:t>Các</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phức</a:t>
          </a:r>
          <a:r>
            <a:rPr lang="en-US" sz="2000" i="0" dirty="0" smtClean="0">
              <a:latin typeface="Times New Roman" pitchFamily="18" charset="0"/>
              <a:cs typeface="Times New Roman" pitchFamily="18" charset="0"/>
            </a:rPr>
            <a:t> </a:t>
          </a:r>
          <a:r>
            <a:rPr lang="en-US" sz="2000" i="0" dirty="0" err="1" smtClean="0">
              <a:latin typeface="Times New Roman" pitchFamily="18" charset="0"/>
              <a:cs typeface="Times New Roman" pitchFamily="18" charset="0"/>
            </a:rPr>
            <a:t>platin</a:t>
          </a:r>
          <a:endParaRPr lang="en-US" sz="2000" dirty="0">
            <a:latin typeface="Times New Roman" pitchFamily="18" charset="0"/>
            <a:cs typeface="Times New Roman" pitchFamily="18" charset="0"/>
          </a:endParaRPr>
        </a:p>
      </dgm:t>
    </dgm:pt>
    <dgm:pt modelId="{7F6EF5A8-682D-4D6C-B0AD-C1C13877230E}" type="parTrans" cxnId="{03702A4F-C336-4F49-8A8C-A5DADB2A7106}">
      <dgm:prSet>
        <dgm:style>
          <a:lnRef idx="2">
            <a:schemeClr val="dk1"/>
          </a:lnRef>
          <a:fillRef idx="1">
            <a:schemeClr val="lt1"/>
          </a:fillRef>
          <a:effectRef idx="0">
            <a:schemeClr val="dk1"/>
          </a:effectRef>
          <a:fontRef idx="minor">
            <a:schemeClr val="dk1"/>
          </a:fontRef>
        </dgm:style>
      </dgm:prSet>
      <dgm:spPr>
        <a:ln w="19050"/>
      </dgm:spPr>
      <dgm:t>
        <a:bodyPr/>
        <a:lstStyle/>
        <a:p>
          <a:endParaRPr lang="en-US"/>
        </a:p>
      </dgm:t>
    </dgm:pt>
    <dgm:pt modelId="{A3FCE10C-88EB-4FF9-8011-F12B5E87716B}" type="sibTrans" cxnId="{03702A4F-C336-4F49-8A8C-A5DADB2A7106}">
      <dgm:prSet/>
      <dgm:spPr/>
      <dgm:t>
        <a:bodyPr/>
        <a:lstStyle/>
        <a:p>
          <a:endParaRPr lang="en-US"/>
        </a:p>
      </dgm:t>
    </dgm:pt>
    <dgm:pt modelId="{72E95209-9F25-4940-9B73-4A71F73B9118}" type="pres">
      <dgm:prSet presAssocID="{DE5B0AC6-9EA8-440F-8AD6-F9C8A18B4926}" presName="diagram" presStyleCnt="0">
        <dgm:presLayoutVars>
          <dgm:chPref val="1"/>
          <dgm:dir/>
          <dgm:animOne val="branch"/>
          <dgm:animLvl val="lvl"/>
          <dgm:resizeHandles/>
        </dgm:presLayoutVars>
      </dgm:prSet>
      <dgm:spPr/>
      <dgm:t>
        <a:bodyPr/>
        <a:lstStyle/>
        <a:p>
          <a:endParaRPr lang="en-US"/>
        </a:p>
      </dgm:t>
    </dgm:pt>
    <dgm:pt modelId="{8F045B6A-CD6D-45A2-AE84-B4D93C6FF80A}" type="pres">
      <dgm:prSet presAssocID="{DDA09492-A642-42A1-93E0-A40E4DF86315}" presName="root" presStyleCnt="0"/>
      <dgm:spPr/>
    </dgm:pt>
    <dgm:pt modelId="{CFABA7D1-911C-40BB-BD07-7843CB41C980}" type="pres">
      <dgm:prSet presAssocID="{DDA09492-A642-42A1-93E0-A40E4DF86315}" presName="rootComposite" presStyleCnt="0"/>
      <dgm:spPr/>
    </dgm:pt>
    <dgm:pt modelId="{500608C0-A2EF-4B32-9656-0C30473F853D}" type="pres">
      <dgm:prSet presAssocID="{DDA09492-A642-42A1-93E0-A40E4DF86315}" presName="rootText" presStyleLbl="node1" presStyleIdx="0" presStyleCnt="4" custScaleX="86622" custScaleY="81040" custLinFactNeighborX="3168" custLinFactNeighborY="9563"/>
      <dgm:spPr/>
      <dgm:t>
        <a:bodyPr/>
        <a:lstStyle/>
        <a:p>
          <a:endParaRPr lang="en-US"/>
        </a:p>
      </dgm:t>
    </dgm:pt>
    <dgm:pt modelId="{E169616F-064E-4CFD-B273-112A4CBA5971}" type="pres">
      <dgm:prSet presAssocID="{DDA09492-A642-42A1-93E0-A40E4DF86315}" presName="rootConnector" presStyleLbl="node1" presStyleIdx="0" presStyleCnt="4"/>
      <dgm:spPr/>
      <dgm:t>
        <a:bodyPr/>
        <a:lstStyle/>
        <a:p>
          <a:endParaRPr lang="en-US"/>
        </a:p>
      </dgm:t>
    </dgm:pt>
    <dgm:pt modelId="{2AA6F634-C1A9-4DF2-8EFE-9520C7E9A5AA}" type="pres">
      <dgm:prSet presAssocID="{DDA09492-A642-42A1-93E0-A40E4DF86315}" presName="childShape" presStyleCnt="0"/>
      <dgm:spPr/>
    </dgm:pt>
    <dgm:pt modelId="{0CBCBC86-8BD3-43B2-A873-4F39C8EE511A}" type="pres">
      <dgm:prSet presAssocID="{49BC3A29-1C22-4668-BA68-F8E87DCE6581}" presName="Name13" presStyleLbl="parChTrans1D2" presStyleIdx="0" presStyleCnt="17"/>
      <dgm:spPr/>
      <dgm:t>
        <a:bodyPr/>
        <a:lstStyle/>
        <a:p>
          <a:endParaRPr lang="en-US"/>
        </a:p>
      </dgm:t>
    </dgm:pt>
    <dgm:pt modelId="{A5E1E9E8-0749-4C55-B849-A0A368A3CAE9}" type="pres">
      <dgm:prSet presAssocID="{AC27B715-B545-4F78-B467-4B1E3A698342}" presName="childText" presStyleLbl="bgAcc1" presStyleIdx="0" presStyleCnt="17" custScaleX="140752">
        <dgm:presLayoutVars>
          <dgm:bulletEnabled val="1"/>
        </dgm:presLayoutVars>
      </dgm:prSet>
      <dgm:spPr/>
      <dgm:t>
        <a:bodyPr/>
        <a:lstStyle/>
        <a:p>
          <a:endParaRPr lang="en-US"/>
        </a:p>
      </dgm:t>
    </dgm:pt>
    <dgm:pt modelId="{BDAB6D2D-4852-474D-868D-A08FB57050FE}" type="pres">
      <dgm:prSet presAssocID="{07B6EBE5-2AEB-4459-B74F-562DD2513ECF}" presName="Name13" presStyleLbl="parChTrans1D2" presStyleIdx="1" presStyleCnt="17"/>
      <dgm:spPr/>
      <dgm:t>
        <a:bodyPr/>
        <a:lstStyle/>
        <a:p>
          <a:endParaRPr lang="en-US"/>
        </a:p>
      </dgm:t>
    </dgm:pt>
    <dgm:pt modelId="{C6D626D6-874A-43E8-8089-BA6DD64F92E0}" type="pres">
      <dgm:prSet presAssocID="{A2745C5C-8A98-4E62-A9A0-5C65012E607B}" presName="childText" presStyleLbl="bgAcc1" presStyleIdx="1" presStyleCnt="17" custScaleX="140752">
        <dgm:presLayoutVars>
          <dgm:bulletEnabled val="1"/>
        </dgm:presLayoutVars>
      </dgm:prSet>
      <dgm:spPr/>
      <dgm:t>
        <a:bodyPr/>
        <a:lstStyle/>
        <a:p>
          <a:endParaRPr lang="en-US"/>
        </a:p>
      </dgm:t>
    </dgm:pt>
    <dgm:pt modelId="{C964BC09-1F45-413B-B910-E1881828962B}" type="pres">
      <dgm:prSet presAssocID="{8038CC3F-9684-414E-AFF3-22CD2397F1F6}" presName="Name13" presStyleLbl="parChTrans1D2" presStyleIdx="2" presStyleCnt="17"/>
      <dgm:spPr/>
      <dgm:t>
        <a:bodyPr/>
        <a:lstStyle/>
        <a:p>
          <a:endParaRPr lang="en-US"/>
        </a:p>
      </dgm:t>
    </dgm:pt>
    <dgm:pt modelId="{76C13569-6431-4CD8-A5F6-52003BB8FBF7}" type="pres">
      <dgm:prSet presAssocID="{7CE72207-ADC5-4DB2-9859-4EF88EDAB4CF}" presName="childText" presStyleLbl="bgAcc1" presStyleIdx="2" presStyleCnt="17" custScaleX="140752">
        <dgm:presLayoutVars>
          <dgm:bulletEnabled val="1"/>
        </dgm:presLayoutVars>
      </dgm:prSet>
      <dgm:spPr/>
      <dgm:t>
        <a:bodyPr/>
        <a:lstStyle/>
        <a:p>
          <a:endParaRPr lang="en-US"/>
        </a:p>
      </dgm:t>
    </dgm:pt>
    <dgm:pt modelId="{55E753D2-8D8F-46CC-AF38-2034943FAF8B}" type="pres">
      <dgm:prSet presAssocID="{7F6EF5A8-682D-4D6C-B0AD-C1C13877230E}" presName="Name13" presStyleLbl="parChTrans1D2" presStyleIdx="3" presStyleCnt="17"/>
      <dgm:spPr/>
      <dgm:t>
        <a:bodyPr/>
        <a:lstStyle/>
        <a:p>
          <a:endParaRPr lang="en-US"/>
        </a:p>
      </dgm:t>
    </dgm:pt>
    <dgm:pt modelId="{6B9C9AB9-360F-4DA4-94C0-124EF83E570F}" type="pres">
      <dgm:prSet presAssocID="{0FE8F816-72D4-4669-895B-F8DF35FE027D}" presName="childText" presStyleLbl="bgAcc1" presStyleIdx="3" presStyleCnt="17" custScaleX="140752">
        <dgm:presLayoutVars>
          <dgm:bulletEnabled val="1"/>
        </dgm:presLayoutVars>
      </dgm:prSet>
      <dgm:spPr/>
      <dgm:t>
        <a:bodyPr/>
        <a:lstStyle/>
        <a:p>
          <a:endParaRPr lang="en-US"/>
        </a:p>
      </dgm:t>
    </dgm:pt>
    <dgm:pt modelId="{7C8DA98C-4B28-4A29-9381-5CF2BB830826}" type="pres">
      <dgm:prSet presAssocID="{AFFE0093-4AEF-4AFF-A555-BA8E60E97D93}" presName="root" presStyleCnt="0"/>
      <dgm:spPr/>
    </dgm:pt>
    <dgm:pt modelId="{20503FBD-82EA-49AD-8DD1-5964DC1ACD39}" type="pres">
      <dgm:prSet presAssocID="{AFFE0093-4AEF-4AFF-A555-BA8E60E97D93}" presName="rootComposite" presStyleCnt="0"/>
      <dgm:spPr/>
    </dgm:pt>
    <dgm:pt modelId="{2F9468FC-3A6F-4E7F-8525-99B6ED74B987}" type="pres">
      <dgm:prSet presAssocID="{AFFE0093-4AEF-4AFF-A555-BA8E60E97D93}" presName="rootText" presStyleLbl="node1" presStyleIdx="1" presStyleCnt="4"/>
      <dgm:spPr/>
      <dgm:t>
        <a:bodyPr/>
        <a:lstStyle/>
        <a:p>
          <a:endParaRPr lang="en-US"/>
        </a:p>
      </dgm:t>
    </dgm:pt>
    <dgm:pt modelId="{A11D6992-FEA1-4D76-893C-F3E616133CDA}" type="pres">
      <dgm:prSet presAssocID="{AFFE0093-4AEF-4AFF-A555-BA8E60E97D93}" presName="rootConnector" presStyleLbl="node1" presStyleIdx="1" presStyleCnt="4"/>
      <dgm:spPr/>
      <dgm:t>
        <a:bodyPr/>
        <a:lstStyle/>
        <a:p>
          <a:endParaRPr lang="en-US"/>
        </a:p>
      </dgm:t>
    </dgm:pt>
    <dgm:pt modelId="{8A91FF01-4F0D-4836-BFD4-6D18FC9D17DD}" type="pres">
      <dgm:prSet presAssocID="{AFFE0093-4AEF-4AFF-A555-BA8E60E97D93}" presName="childShape" presStyleCnt="0"/>
      <dgm:spPr/>
    </dgm:pt>
    <dgm:pt modelId="{9570DD98-D80C-4DC5-814C-C16E096434C3}" type="pres">
      <dgm:prSet presAssocID="{61DC65AB-56F0-486F-8016-9C5581350D7B}" presName="Name13" presStyleLbl="parChTrans1D2" presStyleIdx="4" presStyleCnt="17"/>
      <dgm:spPr/>
      <dgm:t>
        <a:bodyPr/>
        <a:lstStyle/>
        <a:p>
          <a:endParaRPr lang="en-US"/>
        </a:p>
      </dgm:t>
    </dgm:pt>
    <dgm:pt modelId="{1254253B-9FB2-497A-B780-B8662B581B15}" type="pres">
      <dgm:prSet presAssocID="{C70301D6-21C4-4A01-93F8-0230D5B2A9A0}" presName="childText" presStyleLbl="bgAcc1" presStyleIdx="4" presStyleCnt="17" custScaleX="130930">
        <dgm:presLayoutVars>
          <dgm:bulletEnabled val="1"/>
        </dgm:presLayoutVars>
      </dgm:prSet>
      <dgm:spPr/>
      <dgm:t>
        <a:bodyPr/>
        <a:lstStyle/>
        <a:p>
          <a:endParaRPr lang="en-US"/>
        </a:p>
      </dgm:t>
    </dgm:pt>
    <dgm:pt modelId="{79543FF7-39DC-4EC5-BE37-20F198C80202}" type="pres">
      <dgm:prSet presAssocID="{6C326CD4-3870-4359-B294-BC466B66C1D9}" presName="Name13" presStyleLbl="parChTrans1D2" presStyleIdx="5" presStyleCnt="17"/>
      <dgm:spPr/>
      <dgm:t>
        <a:bodyPr/>
        <a:lstStyle/>
        <a:p>
          <a:endParaRPr lang="en-US"/>
        </a:p>
      </dgm:t>
    </dgm:pt>
    <dgm:pt modelId="{94D566AF-37EE-4442-82AE-82A77DA3660A}" type="pres">
      <dgm:prSet presAssocID="{81D8BDCE-54C6-4143-A41B-F8BE8311E4B2}" presName="childText" presStyleLbl="bgAcc1" presStyleIdx="5" presStyleCnt="17" custScaleX="130103">
        <dgm:presLayoutVars>
          <dgm:bulletEnabled val="1"/>
        </dgm:presLayoutVars>
      </dgm:prSet>
      <dgm:spPr/>
      <dgm:t>
        <a:bodyPr/>
        <a:lstStyle/>
        <a:p>
          <a:endParaRPr lang="en-US"/>
        </a:p>
      </dgm:t>
    </dgm:pt>
    <dgm:pt modelId="{14AE488E-0F45-4F7D-B607-877A2CBBB476}" type="pres">
      <dgm:prSet presAssocID="{9E1128DE-0A20-43E7-A2A1-123648D12F62}" presName="Name13" presStyleLbl="parChTrans1D2" presStyleIdx="6" presStyleCnt="17"/>
      <dgm:spPr/>
      <dgm:t>
        <a:bodyPr/>
        <a:lstStyle/>
        <a:p>
          <a:endParaRPr lang="en-US"/>
        </a:p>
      </dgm:t>
    </dgm:pt>
    <dgm:pt modelId="{AD3BD6C6-1B59-4933-8341-56C442E14DBD}" type="pres">
      <dgm:prSet presAssocID="{736E2D22-8989-4D8A-834E-808C133CD713}" presName="childText" presStyleLbl="bgAcc1" presStyleIdx="6" presStyleCnt="17" custScaleX="134014">
        <dgm:presLayoutVars>
          <dgm:bulletEnabled val="1"/>
        </dgm:presLayoutVars>
      </dgm:prSet>
      <dgm:spPr/>
      <dgm:t>
        <a:bodyPr/>
        <a:lstStyle/>
        <a:p>
          <a:endParaRPr lang="en-US"/>
        </a:p>
      </dgm:t>
    </dgm:pt>
    <dgm:pt modelId="{AD7BAFF4-D620-4E01-AEA3-17643931571D}" type="pres">
      <dgm:prSet presAssocID="{592B1C49-6476-462D-8D84-3D36D398BC86}" presName="Name13" presStyleLbl="parChTrans1D2" presStyleIdx="7" presStyleCnt="17"/>
      <dgm:spPr/>
      <dgm:t>
        <a:bodyPr/>
        <a:lstStyle/>
        <a:p>
          <a:endParaRPr lang="en-US"/>
        </a:p>
      </dgm:t>
    </dgm:pt>
    <dgm:pt modelId="{29B3B0ED-DF95-41F7-886A-10692239837D}" type="pres">
      <dgm:prSet presAssocID="{2C87AEAD-91EE-4728-8A62-6DF0C2AD14B4}" presName="childText" presStyleLbl="bgAcc1" presStyleIdx="7" presStyleCnt="17" custScaleX="133464">
        <dgm:presLayoutVars>
          <dgm:bulletEnabled val="1"/>
        </dgm:presLayoutVars>
      </dgm:prSet>
      <dgm:spPr/>
      <dgm:t>
        <a:bodyPr/>
        <a:lstStyle/>
        <a:p>
          <a:endParaRPr lang="en-US"/>
        </a:p>
      </dgm:t>
    </dgm:pt>
    <dgm:pt modelId="{25734F78-B96D-496D-90FC-EC353001FBF7}" type="pres">
      <dgm:prSet presAssocID="{DF89719C-5A89-4962-A6B7-4A774E551526}" presName="root" presStyleCnt="0"/>
      <dgm:spPr/>
    </dgm:pt>
    <dgm:pt modelId="{1696DEE1-48CE-4348-8CF8-44705D10D0FA}" type="pres">
      <dgm:prSet presAssocID="{DF89719C-5A89-4962-A6B7-4A774E551526}" presName="rootComposite" presStyleCnt="0"/>
      <dgm:spPr/>
    </dgm:pt>
    <dgm:pt modelId="{C53B1CD3-3841-4DB3-A768-39BA26391535}" type="pres">
      <dgm:prSet presAssocID="{DF89719C-5A89-4962-A6B7-4A774E551526}" presName="rootText" presStyleLbl="node1" presStyleIdx="2" presStyleCnt="4"/>
      <dgm:spPr/>
      <dgm:t>
        <a:bodyPr/>
        <a:lstStyle/>
        <a:p>
          <a:endParaRPr lang="en-US"/>
        </a:p>
      </dgm:t>
    </dgm:pt>
    <dgm:pt modelId="{6EDE0823-5A17-441B-8F9D-A44A5D905305}" type="pres">
      <dgm:prSet presAssocID="{DF89719C-5A89-4962-A6B7-4A774E551526}" presName="rootConnector" presStyleLbl="node1" presStyleIdx="2" presStyleCnt="4"/>
      <dgm:spPr/>
      <dgm:t>
        <a:bodyPr/>
        <a:lstStyle/>
        <a:p>
          <a:endParaRPr lang="en-US"/>
        </a:p>
      </dgm:t>
    </dgm:pt>
    <dgm:pt modelId="{897CD78D-99E7-443B-B58D-DB5CFBE57B4F}" type="pres">
      <dgm:prSet presAssocID="{DF89719C-5A89-4962-A6B7-4A774E551526}" presName="childShape" presStyleCnt="0"/>
      <dgm:spPr/>
    </dgm:pt>
    <dgm:pt modelId="{2AC7C7ED-E57A-4C22-91D3-50B131DCF390}" type="pres">
      <dgm:prSet presAssocID="{08FC1364-3CA0-4F46-B897-C1A232745678}" presName="Name13" presStyleLbl="parChTrans1D2" presStyleIdx="8" presStyleCnt="17"/>
      <dgm:spPr/>
      <dgm:t>
        <a:bodyPr/>
        <a:lstStyle/>
        <a:p>
          <a:endParaRPr lang="en-US"/>
        </a:p>
      </dgm:t>
    </dgm:pt>
    <dgm:pt modelId="{2F89FA19-802F-455B-B058-1A0A79574270}" type="pres">
      <dgm:prSet presAssocID="{08607635-21FB-4772-8EB6-D7D8162A6E47}" presName="childText" presStyleLbl="bgAcc1" presStyleIdx="8" presStyleCnt="17" custScaleX="131102">
        <dgm:presLayoutVars>
          <dgm:bulletEnabled val="1"/>
        </dgm:presLayoutVars>
      </dgm:prSet>
      <dgm:spPr/>
      <dgm:t>
        <a:bodyPr/>
        <a:lstStyle/>
        <a:p>
          <a:endParaRPr lang="en-US"/>
        </a:p>
      </dgm:t>
    </dgm:pt>
    <dgm:pt modelId="{925FB33D-46F3-4DC6-971F-820C5FADFE65}" type="pres">
      <dgm:prSet presAssocID="{8D192E4C-F087-4B8D-B9C0-172263C13248}" presName="Name13" presStyleLbl="parChTrans1D2" presStyleIdx="9" presStyleCnt="17"/>
      <dgm:spPr/>
      <dgm:t>
        <a:bodyPr/>
        <a:lstStyle/>
        <a:p>
          <a:endParaRPr lang="en-US"/>
        </a:p>
      </dgm:t>
    </dgm:pt>
    <dgm:pt modelId="{DF73AE5E-AADF-4709-A381-781809E5DA80}" type="pres">
      <dgm:prSet presAssocID="{1443793A-F6EE-4093-B5E8-AE092C215BDC}" presName="childText" presStyleLbl="bgAcc1" presStyleIdx="9" presStyleCnt="17" custScaleX="134241">
        <dgm:presLayoutVars>
          <dgm:bulletEnabled val="1"/>
        </dgm:presLayoutVars>
      </dgm:prSet>
      <dgm:spPr/>
      <dgm:t>
        <a:bodyPr/>
        <a:lstStyle/>
        <a:p>
          <a:endParaRPr lang="en-US"/>
        </a:p>
      </dgm:t>
    </dgm:pt>
    <dgm:pt modelId="{7521F2DE-22F1-4760-8E20-1E3BA3D9AA15}" type="pres">
      <dgm:prSet presAssocID="{F869A375-C294-4710-8C55-754B25E493BE}" presName="Name13" presStyleLbl="parChTrans1D2" presStyleIdx="10" presStyleCnt="17"/>
      <dgm:spPr/>
      <dgm:t>
        <a:bodyPr/>
        <a:lstStyle/>
        <a:p>
          <a:endParaRPr lang="en-US"/>
        </a:p>
      </dgm:t>
    </dgm:pt>
    <dgm:pt modelId="{95759244-0528-49B6-BF3F-0A7767D3160B}" type="pres">
      <dgm:prSet presAssocID="{5BB13FAB-DDA7-44E6-92FD-E03ACF191B6E}" presName="childText" presStyleLbl="bgAcc1" presStyleIdx="10" presStyleCnt="17" custScaleX="132222">
        <dgm:presLayoutVars>
          <dgm:bulletEnabled val="1"/>
        </dgm:presLayoutVars>
      </dgm:prSet>
      <dgm:spPr/>
      <dgm:t>
        <a:bodyPr/>
        <a:lstStyle/>
        <a:p>
          <a:endParaRPr lang="en-US"/>
        </a:p>
      </dgm:t>
    </dgm:pt>
    <dgm:pt modelId="{CCAA1816-3C22-4C29-A1D9-64249F1F79E1}" type="pres">
      <dgm:prSet presAssocID="{7936CC87-968D-4FF8-9539-D6713AA15C7A}" presName="Name13" presStyleLbl="parChTrans1D2" presStyleIdx="11" presStyleCnt="17"/>
      <dgm:spPr/>
      <dgm:t>
        <a:bodyPr/>
        <a:lstStyle/>
        <a:p>
          <a:endParaRPr lang="en-US"/>
        </a:p>
      </dgm:t>
    </dgm:pt>
    <dgm:pt modelId="{022A4FC9-CF91-45E6-B0AF-806272B9B0B7}" type="pres">
      <dgm:prSet presAssocID="{84C2D106-A7CE-43B5-877E-8AB52C2C278D}" presName="childText" presStyleLbl="bgAcc1" presStyleIdx="11" presStyleCnt="17" custScaleX="132222" custLinFactNeighborY="-7999">
        <dgm:presLayoutVars>
          <dgm:bulletEnabled val="1"/>
        </dgm:presLayoutVars>
      </dgm:prSet>
      <dgm:spPr/>
      <dgm:t>
        <a:bodyPr/>
        <a:lstStyle/>
        <a:p>
          <a:endParaRPr lang="en-US"/>
        </a:p>
      </dgm:t>
    </dgm:pt>
    <dgm:pt modelId="{C50E5060-58A2-4F8F-B916-85B88CFA01EC}" type="pres">
      <dgm:prSet presAssocID="{9A8D5706-5C76-4600-AEE5-19224088A51D}" presName="Name13" presStyleLbl="parChTrans1D2" presStyleIdx="12" presStyleCnt="17"/>
      <dgm:spPr/>
      <dgm:t>
        <a:bodyPr/>
        <a:lstStyle/>
        <a:p>
          <a:endParaRPr lang="en-US"/>
        </a:p>
      </dgm:t>
    </dgm:pt>
    <dgm:pt modelId="{F4C9985A-2DA4-427B-9A00-83053D598980}" type="pres">
      <dgm:prSet presAssocID="{BAA2147E-09E4-4628-8232-2A4AB33F2F3E}" presName="childText" presStyleLbl="bgAcc1" presStyleIdx="12" presStyleCnt="17" custScaleX="136260" custScaleY="76456" custLinFactNeighborX="4416" custLinFactNeighborY="-8939">
        <dgm:presLayoutVars>
          <dgm:bulletEnabled val="1"/>
        </dgm:presLayoutVars>
      </dgm:prSet>
      <dgm:spPr/>
      <dgm:t>
        <a:bodyPr/>
        <a:lstStyle/>
        <a:p>
          <a:endParaRPr lang="en-US"/>
        </a:p>
      </dgm:t>
    </dgm:pt>
    <dgm:pt modelId="{943F5625-B898-4A75-AB03-4B7C8DF48868}" type="pres">
      <dgm:prSet presAssocID="{441B5A85-A62D-4330-861B-F5B7269D9E5B}" presName="root" presStyleCnt="0"/>
      <dgm:spPr/>
    </dgm:pt>
    <dgm:pt modelId="{ECDAEFB4-6390-42A6-996C-2DD10D0C86F9}" type="pres">
      <dgm:prSet presAssocID="{441B5A85-A62D-4330-861B-F5B7269D9E5B}" presName="rootComposite" presStyleCnt="0"/>
      <dgm:spPr/>
    </dgm:pt>
    <dgm:pt modelId="{10A89DF3-9033-4B74-B432-93A0175912F7}" type="pres">
      <dgm:prSet presAssocID="{441B5A85-A62D-4330-861B-F5B7269D9E5B}" presName="rootText" presStyleLbl="node1" presStyleIdx="3" presStyleCnt="4" custScaleX="132483"/>
      <dgm:spPr/>
      <dgm:t>
        <a:bodyPr/>
        <a:lstStyle/>
        <a:p>
          <a:endParaRPr lang="en-US"/>
        </a:p>
      </dgm:t>
    </dgm:pt>
    <dgm:pt modelId="{58604D9C-79AC-49B7-AC95-F0B08BDB051C}" type="pres">
      <dgm:prSet presAssocID="{441B5A85-A62D-4330-861B-F5B7269D9E5B}" presName="rootConnector" presStyleLbl="node1" presStyleIdx="3" presStyleCnt="4"/>
      <dgm:spPr/>
      <dgm:t>
        <a:bodyPr/>
        <a:lstStyle/>
        <a:p>
          <a:endParaRPr lang="en-US"/>
        </a:p>
      </dgm:t>
    </dgm:pt>
    <dgm:pt modelId="{08EFB3B4-038A-45E3-903E-21FC8DD13686}" type="pres">
      <dgm:prSet presAssocID="{441B5A85-A62D-4330-861B-F5B7269D9E5B}" presName="childShape" presStyleCnt="0"/>
      <dgm:spPr/>
    </dgm:pt>
    <dgm:pt modelId="{FFE35C9F-7BFC-4E4A-9905-E1DB19BE1EA4}" type="pres">
      <dgm:prSet presAssocID="{56E1D59B-AE60-47D3-B8C9-4E4B1AFFE97D}" presName="Name13" presStyleLbl="parChTrans1D2" presStyleIdx="13" presStyleCnt="17"/>
      <dgm:spPr/>
      <dgm:t>
        <a:bodyPr/>
        <a:lstStyle/>
        <a:p>
          <a:endParaRPr lang="en-US"/>
        </a:p>
      </dgm:t>
    </dgm:pt>
    <dgm:pt modelId="{A365AD3F-B370-4530-BBCE-A6E9FFB9D2C8}" type="pres">
      <dgm:prSet presAssocID="{E73236AE-C140-4ADF-A51B-F28C78D41E84}" presName="childText" presStyleLbl="bgAcc1" presStyleIdx="13" presStyleCnt="17" custScaleX="141573">
        <dgm:presLayoutVars>
          <dgm:bulletEnabled val="1"/>
        </dgm:presLayoutVars>
      </dgm:prSet>
      <dgm:spPr/>
      <dgm:t>
        <a:bodyPr/>
        <a:lstStyle/>
        <a:p>
          <a:endParaRPr lang="en-US"/>
        </a:p>
      </dgm:t>
    </dgm:pt>
    <dgm:pt modelId="{A0ECABE7-4272-4807-A3EB-C09261E0DB31}" type="pres">
      <dgm:prSet presAssocID="{6A00C687-8184-49AF-B7F1-9641CB6620BE}" presName="Name13" presStyleLbl="parChTrans1D2" presStyleIdx="14" presStyleCnt="17"/>
      <dgm:spPr/>
      <dgm:t>
        <a:bodyPr/>
        <a:lstStyle/>
        <a:p>
          <a:endParaRPr lang="en-US"/>
        </a:p>
      </dgm:t>
    </dgm:pt>
    <dgm:pt modelId="{1499823D-6F4C-48E4-ACC1-BAA67A8A0B9D}" type="pres">
      <dgm:prSet presAssocID="{5A75A0A5-CBEA-4F74-B0EF-A8351CB014C5}" presName="childText" presStyleLbl="bgAcc1" presStyleIdx="14" presStyleCnt="17" custScaleX="144042">
        <dgm:presLayoutVars>
          <dgm:bulletEnabled val="1"/>
        </dgm:presLayoutVars>
      </dgm:prSet>
      <dgm:spPr/>
      <dgm:t>
        <a:bodyPr/>
        <a:lstStyle/>
        <a:p>
          <a:endParaRPr lang="en-US"/>
        </a:p>
      </dgm:t>
    </dgm:pt>
    <dgm:pt modelId="{55F393FD-9853-463E-AA91-A1F65DDE4D87}" type="pres">
      <dgm:prSet presAssocID="{3F226BC4-1770-418F-A0E1-8248A0D702B9}" presName="Name13" presStyleLbl="parChTrans1D2" presStyleIdx="15" presStyleCnt="17"/>
      <dgm:spPr/>
      <dgm:t>
        <a:bodyPr/>
        <a:lstStyle/>
        <a:p>
          <a:endParaRPr lang="en-US"/>
        </a:p>
      </dgm:t>
    </dgm:pt>
    <dgm:pt modelId="{9AFFD506-279A-4BAA-90A5-61F27A23BB06}" type="pres">
      <dgm:prSet presAssocID="{48A8F095-75D6-435A-8C80-A11FE7DFD826}" presName="childText" presStyleLbl="bgAcc1" presStyleIdx="15" presStyleCnt="17" custScaleX="144387" custScaleY="82267">
        <dgm:presLayoutVars>
          <dgm:bulletEnabled val="1"/>
        </dgm:presLayoutVars>
      </dgm:prSet>
      <dgm:spPr/>
      <dgm:t>
        <a:bodyPr/>
        <a:lstStyle/>
        <a:p>
          <a:endParaRPr lang="en-US"/>
        </a:p>
      </dgm:t>
    </dgm:pt>
    <dgm:pt modelId="{D7E13B55-BDC8-4246-9CF6-08D151E4A8E5}" type="pres">
      <dgm:prSet presAssocID="{EAB50DEE-C1B6-4FD7-AD36-D69EE46EF9B7}" presName="Name13" presStyleLbl="parChTrans1D2" presStyleIdx="16" presStyleCnt="17"/>
      <dgm:spPr/>
      <dgm:t>
        <a:bodyPr/>
        <a:lstStyle/>
        <a:p>
          <a:endParaRPr lang="en-US"/>
        </a:p>
      </dgm:t>
    </dgm:pt>
    <dgm:pt modelId="{364380AF-D52F-447D-AEBE-9229143BC77B}" type="pres">
      <dgm:prSet presAssocID="{14E02BDA-A09C-47EA-B170-FBB55CEF8BC5}" presName="childText" presStyleLbl="bgAcc1" presStyleIdx="16" presStyleCnt="17" custScaleX="141286">
        <dgm:presLayoutVars>
          <dgm:bulletEnabled val="1"/>
        </dgm:presLayoutVars>
      </dgm:prSet>
      <dgm:spPr/>
      <dgm:t>
        <a:bodyPr/>
        <a:lstStyle/>
        <a:p>
          <a:endParaRPr lang="en-US"/>
        </a:p>
      </dgm:t>
    </dgm:pt>
  </dgm:ptLst>
  <dgm:cxnLst>
    <dgm:cxn modelId="{B98ABCB0-EE8E-438B-8A85-AC9309318013}" srcId="{DE5B0AC6-9EA8-440F-8AD6-F9C8A18B4926}" destId="{DDA09492-A642-42A1-93E0-A40E4DF86315}" srcOrd="0" destOrd="0" parTransId="{A16AB7CB-6C2B-4C90-832B-3E013CCDBEE8}" sibTransId="{FE0317E5-D13C-4365-852F-2DE10FB9B189}"/>
    <dgm:cxn modelId="{2D68BA6C-5230-46D6-A79C-BC7AF4F829FB}" type="presOf" srcId="{1443793A-F6EE-4093-B5E8-AE092C215BDC}" destId="{DF73AE5E-AADF-4709-A381-781809E5DA80}" srcOrd="0" destOrd="0" presId="urn:microsoft.com/office/officeart/2005/8/layout/hierarchy3"/>
    <dgm:cxn modelId="{1EB26732-F29C-4201-9352-71C0759A2A04}" type="presOf" srcId="{49BC3A29-1C22-4668-BA68-F8E87DCE6581}" destId="{0CBCBC86-8BD3-43B2-A873-4F39C8EE511A}" srcOrd="0" destOrd="0" presId="urn:microsoft.com/office/officeart/2005/8/layout/hierarchy3"/>
    <dgm:cxn modelId="{B7105942-FD2A-499C-9829-E262E3A522AA}" srcId="{AFFE0093-4AEF-4AFF-A555-BA8E60E97D93}" destId="{736E2D22-8989-4D8A-834E-808C133CD713}" srcOrd="2" destOrd="0" parTransId="{9E1128DE-0A20-43E7-A2A1-123648D12F62}" sibTransId="{452C7011-A687-4150-A0B2-16F33162D386}"/>
    <dgm:cxn modelId="{7BE9FA0B-B171-4FFB-AE00-4D174FB81506}" srcId="{DDA09492-A642-42A1-93E0-A40E4DF86315}" destId="{AC27B715-B545-4F78-B467-4B1E3A698342}" srcOrd="0" destOrd="0" parTransId="{49BC3A29-1C22-4668-BA68-F8E87DCE6581}" sibTransId="{47E30997-EB77-4B0B-AA02-0E5A364AF8E3}"/>
    <dgm:cxn modelId="{182D98D4-8AFB-4B0A-8DFA-3458081BC26A}" type="presOf" srcId="{5BB13FAB-DDA7-44E6-92FD-E03ACF191B6E}" destId="{95759244-0528-49B6-BF3F-0A7767D3160B}" srcOrd="0" destOrd="0" presId="urn:microsoft.com/office/officeart/2005/8/layout/hierarchy3"/>
    <dgm:cxn modelId="{F5169709-CEAE-4E9B-9F92-8DA444852C06}" type="presOf" srcId="{DF89719C-5A89-4962-A6B7-4A774E551526}" destId="{C53B1CD3-3841-4DB3-A768-39BA26391535}" srcOrd="0" destOrd="0" presId="urn:microsoft.com/office/officeart/2005/8/layout/hierarchy3"/>
    <dgm:cxn modelId="{FAF761FD-4C58-4EB8-90D2-608A7AA4B03E}" type="presOf" srcId="{EAB50DEE-C1B6-4FD7-AD36-D69EE46EF9B7}" destId="{D7E13B55-BDC8-4246-9CF6-08D151E4A8E5}" srcOrd="0" destOrd="0" presId="urn:microsoft.com/office/officeart/2005/8/layout/hierarchy3"/>
    <dgm:cxn modelId="{5435916F-1BA7-42A6-893F-478A03213BA3}" type="presOf" srcId="{DDA09492-A642-42A1-93E0-A40E4DF86315}" destId="{E169616F-064E-4CFD-B273-112A4CBA5971}" srcOrd="1" destOrd="0" presId="urn:microsoft.com/office/officeart/2005/8/layout/hierarchy3"/>
    <dgm:cxn modelId="{39C3C654-D7B5-4FE3-9DA8-7DF46A2F2915}" type="presOf" srcId="{7F6EF5A8-682D-4D6C-B0AD-C1C13877230E}" destId="{55E753D2-8D8F-46CC-AF38-2034943FAF8B}" srcOrd="0" destOrd="0" presId="urn:microsoft.com/office/officeart/2005/8/layout/hierarchy3"/>
    <dgm:cxn modelId="{EB439DB8-971E-46F0-8872-37F71F1101D7}" type="presOf" srcId="{441B5A85-A62D-4330-861B-F5B7269D9E5B}" destId="{58604D9C-79AC-49B7-AC95-F0B08BDB051C}" srcOrd="1" destOrd="0" presId="urn:microsoft.com/office/officeart/2005/8/layout/hierarchy3"/>
    <dgm:cxn modelId="{9389CDC5-FF3E-4DF6-941B-E1EA53F44D30}" type="presOf" srcId="{AFFE0093-4AEF-4AFF-A555-BA8E60E97D93}" destId="{A11D6992-FEA1-4D76-893C-F3E616133CDA}" srcOrd="1" destOrd="0" presId="urn:microsoft.com/office/officeart/2005/8/layout/hierarchy3"/>
    <dgm:cxn modelId="{7C4D0A68-45BB-46FA-843C-FF98DB8BE602}" type="presOf" srcId="{07B6EBE5-2AEB-4459-B74F-562DD2513ECF}" destId="{BDAB6D2D-4852-474D-868D-A08FB57050FE}" srcOrd="0" destOrd="0" presId="urn:microsoft.com/office/officeart/2005/8/layout/hierarchy3"/>
    <dgm:cxn modelId="{54E2B543-D747-4BDA-8A59-F7AC23A12AEF}" srcId="{DE5B0AC6-9EA8-440F-8AD6-F9C8A18B4926}" destId="{441B5A85-A62D-4330-861B-F5B7269D9E5B}" srcOrd="3" destOrd="0" parTransId="{24533BE5-3418-437A-9C23-7694605CA6C5}" sibTransId="{F7352CBB-96B2-4B54-A0FF-33D800EEC1A5}"/>
    <dgm:cxn modelId="{5982EB23-B35D-4955-AAB7-55B9EAEC287E}" type="presOf" srcId="{08FC1364-3CA0-4F46-B897-C1A232745678}" destId="{2AC7C7ED-E57A-4C22-91D3-50B131DCF390}" srcOrd="0" destOrd="0" presId="urn:microsoft.com/office/officeart/2005/8/layout/hierarchy3"/>
    <dgm:cxn modelId="{092E05EA-EA4A-4C57-A274-EBC0DD3A5779}" type="presOf" srcId="{7CE72207-ADC5-4DB2-9859-4EF88EDAB4CF}" destId="{76C13569-6431-4CD8-A5F6-52003BB8FBF7}" srcOrd="0" destOrd="0" presId="urn:microsoft.com/office/officeart/2005/8/layout/hierarchy3"/>
    <dgm:cxn modelId="{6D38B0DF-07BF-4DF5-A505-E56A74F491F3}" type="presOf" srcId="{8038CC3F-9684-414E-AFF3-22CD2397F1F6}" destId="{C964BC09-1F45-413B-B910-E1881828962B}" srcOrd="0" destOrd="0" presId="urn:microsoft.com/office/officeart/2005/8/layout/hierarchy3"/>
    <dgm:cxn modelId="{45CFDE12-247D-41D5-B6CD-6D8B128BAF8F}" srcId="{DF89719C-5A89-4962-A6B7-4A774E551526}" destId="{BAA2147E-09E4-4628-8232-2A4AB33F2F3E}" srcOrd="4" destOrd="0" parTransId="{9A8D5706-5C76-4600-AEE5-19224088A51D}" sibTransId="{9B754A0B-5965-4EC8-BE8C-D1A196F46419}"/>
    <dgm:cxn modelId="{26112EAE-AF49-47DF-A773-A171AB646A2D}" type="presOf" srcId="{8D192E4C-F087-4B8D-B9C0-172263C13248}" destId="{925FB33D-46F3-4DC6-971F-820C5FADFE65}" srcOrd="0" destOrd="0" presId="urn:microsoft.com/office/officeart/2005/8/layout/hierarchy3"/>
    <dgm:cxn modelId="{1F1A5BE0-7659-4A72-A896-A06218811E37}" srcId="{DF89719C-5A89-4962-A6B7-4A774E551526}" destId="{5BB13FAB-DDA7-44E6-92FD-E03ACF191B6E}" srcOrd="2" destOrd="0" parTransId="{F869A375-C294-4710-8C55-754B25E493BE}" sibTransId="{561B8668-99D2-4930-B8B0-0CBE1D895B99}"/>
    <dgm:cxn modelId="{8750DCDC-A762-4B1A-A8C1-3B2F13785526}" srcId="{441B5A85-A62D-4330-861B-F5B7269D9E5B}" destId="{48A8F095-75D6-435A-8C80-A11FE7DFD826}" srcOrd="2" destOrd="0" parTransId="{3F226BC4-1770-418F-A0E1-8248A0D702B9}" sibTransId="{56B48D63-3198-4DC5-8B76-75354B1DC1EC}"/>
    <dgm:cxn modelId="{498C26DE-E176-4907-AD17-381A5EEE8855}" type="presOf" srcId="{5A75A0A5-CBEA-4F74-B0EF-A8351CB014C5}" destId="{1499823D-6F4C-48E4-ACC1-BAA67A8A0B9D}" srcOrd="0" destOrd="0" presId="urn:microsoft.com/office/officeart/2005/8/layout/hierarchy3"/>
    <dgm:cxn modelId="{8206D5C6-E783-4D90-BED0-E51B13CD5790}" type="presOf" srcId="{7936CC87-968D-4FF8-9539-D6713AA15C7A}" destId="{CCAA1816-3C22-4C29-A1D9-64249F1F79E1}" srcOrd="0" destOrd="0" presId="urn:microsoft.com/office/officeart/2005/8/layout/hierarchy3"/>
    <dgm:cxn modelId="{4FD13ACE-AAE1-474F-AA77-323E58C83044}" srcId="{441B5A85-A62D-4330-861B-F5B7269D9E5B}" destId="{5A75A0A5-CBEA-4F74-B0EF-A8351CB014C5}" srcOrd="1" destOrd="0" parTransId="{6A00C687-8184-49AF-B7F1-9641CB6620BE}" sibTransId="{DF47F892-CDAB-43A8-BF26-073BDB1A3208}"/>
    <dgm:cxn modelId="{9068CAB9-D52B-4AE0-B17C-098EFF468CFA}" type="presOf" srcId="{0FE8F816-72D4-4669-895B-F8DF35FE027D}" destId="{6B9C9AB9-360F-4DA4-94C0-124EF83E570F}" srcOrd="0" destOrd="0" presId="urn:microsoft.com/office/officeart/2005/8/layout/hierarchy3"/>
    <dgm:cxn modelId="{5C7A29BF-D2E9-4920-B2E6-AA92C8E0757A}" type="presOf" srcId="{BAA2147E-09E4-4628-8232-2A4AB33F2F3E}" destId="{F4C9985A-2DA4-427B-9A00-83053D598980}" srcOrd="0" destOrd="0" presId="urn:microsoft.com/office/officeart/2005/8/layout/hierarchy3"/>
    <dgm:cxn modelId="{03702A4F-C336-4F49-8A8C-A5DADB2A7106}" srcId="{DDA09492-A642-42A1-93E0-A40E4DF86315}" destId="{0FE8F816-72D4-4669-895B-F8DF35FE027D}" srcOrd="3" destOrd="0" parTransId="{7F6EF5A8-682D-4D6C-B0AD-C1C13877230E}" sibTransId="{A3FCE10C-88EB-4FF9-8011-F12B5E87716B}"/>
    <dgm:cxn modelId="{B981B25E-47B6-43B1-BA09-6F8CAAADDC85}" type="presOf" srcId="{2C87AEAD-91EE-4728-8A62-6DF0C2AD14B4}" destId="{29B3B0ED-DF95-41F7-886A-10692239837D}" srcOrd="0" destOrd="0" presId="urn:microsoft.com/office/officeart/2005/8/layout/hierarchy3"/>
    <dgm:cxn modelId="{5AE548AC-FFE7-429C-90D4-0B5F7D9719EA}" srcId="{AFFE0093-4AEF-4AFF-A555-BA8E60E97D93}" destId="{C70301D6-21C4-4A01-93F8-0230D5B2A9A0}" srcOrd="0" destOrd="0" parTransId="{61DC65AB-56F0-486F-8016-9C5581350D7B}" sibTransId="{4A3FE935-FA93-4C39-93D6-A3CD75E46D79}"/>
    <dgm:cxn modelId="{B311BFDA-2DB9-4D01-91C5-D70AAE714108}" type="presOf" srcId="{A2745C5C-8A98-4E62-A9A0-5C65012E607B}" destId="{C6D626D6-874A-43E8-8089-BA6DD64F92E0}" srcOrd="0" destOrd="0" presId="urn:microsoft.com/office/officeart/2005/8/layout/hierarchy3"/>
    <dgm:cxn modelId="{56820B46-6034-4290-8573-7390F4C86776}" type="presOf" srcId="{441B5A85-A62D-4330-861B-F5B7269D9E5B}" destId="{10A89DF3-9033-4B74-B432-93A0175912F7}" srcOrd="0" destOrd="0" presId="urn:microsoft.com/office/officeart/2005/8/layout/hierarchy3"/>
    <dgm:cxn modelId="{F581EAC6-75A6-4155-9FD4-18035E3266F2}" srcId="{DF89719C-5A89-4962-A6B7-4A774E551526}" destId="{1443793A-F6EE-4093-B5E8-AE092C215BDC}" srcOrd="1" destOrd="0" parTransId="{8D192E4C-F087-4B8D-B9C0-172263C13248}" sibTransId="{96143C27-3A94-4247-A350-EA512EBCB11F}"/>
    <dgm:cxn modelId="{004B1034-A1EB-4E62-A2D3-D339BA0E32FD}" type="presOf" srcId="{84C2D106-A7CE-43B5-877E-8AB52C2C278D}" destId="{022A4FC9-CF91-45E6-B0AF-806272B9B0B7}" srcOrd="0" destOrd="0" presId="urn:microsoft.com/office/officeart/2005/8/layout/hierarchy3"/>
    <dgm:cxn modelId="{58A45F86-DD32-46C5-B07E-E25877A50CF8}" srcId="{AFFE0093-4AEF-4AFF-A555-BA8E60E97D93}" destId="{81D8BDCE-54C6-4143-A41B-F8BE8311E4B2}" srcOrd="1" destOrd="0" parTransId="{6C326CD4-3870-4359-B294-BC466B66C1D9}" sibTransId="{F95A7C88-B8CD-453F-BE90-4EFBEA7CF40D}"/>
    <dgm:cxn modelId="{776EAA34-DE1B-4F78-9D74-B5D44371AF9A}" type="presOf" srcId="{F869A375-C294-4710-8C55-754B25E493BE}" destId="{7521F2DE-22F1-4760-8E20-1E3BA3D9AA15}" srcOrd="0" destOrd="0" presId="urn:microsoft.com/office/officeart/2005/8/layout/hierarchy3"/>
    <dgm:cxn modelId="{06566DBB-55A4-4BD5-A678-EBC83C530781}" type="presOf" srcId="{AFFE0093-4AEF-4AFF-A555-BA8E60E97D93}" destId="{2F9468FC-3A6F-4E7F-8525-99B6ED74B987}" srcOrd="0" destOrd="0" presId="urn:microsoft.com/office/officeart/2005/8/layout/hierarchy3"/>
    <dgm:cxn modelId="{B3CD40CE-0E2F-464F-A273-047B784C5291}" type="presOf" srcId="{DE5B0AC6-9EA8-440F-8AD6-F9C8A18B4926}" destId="{72E95209-9F25-4940-9B73-4A71F73B9118}" srcOrd="0" destOrd="0" presId="urn:microsoft.com/office/officeart/2005/8/layout/hierarchy3"/>
    <dgm:cxn modelId="{9C0A3725-8B9E-48DA-971B-3ED4C14B64E1}" srcId="{AFFE0093-4AEF-4AFF-A555-BA8E60E97D93}" destId="{2C87AEAD-91EE-4728-8A62-6DF0C2AD14B4}" srcOrd="3" destOrd="0" parTransId="{592B1C49-6476-462D-8D84-3D36D398BC86}" sibTransId="{8BBFAC4A-1E45-4739-A587-20F330C29022}"/>
    <dgm:cxn modelId="{7DFD680F-9E5E-4BEF-B2D4-33280880C94B}" type="presOf" srcId="{E73236AE-C140-4ADF-A51B-F28C78D41E84}" destId="{A365AD3F-B370-4530-BBCE-A6E9FFB9D2C8}" srcOrd="0" destOrd="0" presId="urn:microsoft.com/office/officeart/2005/8/layout/hierarchy3"/>
    <dgm:cxn modelId="{FC2FECD9-544A-48BC-9714-64901429F628}" srcId="{DDA09492-A642-42A1-93E0-A40E4DF86315}" destId="{7CE72207-ADC5-4DB2-9859-4EF88EDAB4CF}" srcOrd="2" destOrd="0" parTransId="{8038CC3F-9684-414E-AFF3-22CD2397F1F6}" sibTransId="{529FE7C7-7BC1-4050-9BFF-9328ABED96B8}"/>
    <dgm:cxn modelId="{AD14EC69-9B6D-494A-BA3A-23DF67AB9AA7}" type="presOf" srcId="{3F226BC4-1770-418F-A0E1-8248A0D702B9}" destId="{55F393FD-9853-463E-AA91-A1F65DDE4D87}" srcOrd="0" destOrd="0" presId="urn:microsoft.com/office/officeart/2005/8/layout/hierarchy3"/>
    <dgm:cxn modelId="{77A0BCC9-48DC-4612-A343-4610B945E217}" type="presOf" srcId="{9E1128DE-0A20-43E7-A2A1-123648D12F62}" destId="{14AE488E-0F45-4F7D-B607-877A2CBBB476}" srcOrd="0" destOrd="0" presId="urn:microsoft.com/office/officeart/2005/8/layout/hierarchy3"/>
    <dgm:cxn modelId="{2E1A5655-373E-4D41-A07D-D562F16BF731}" type="presOf" srcId="{C70301D6-21C4-4A01-93F8-0230D5B2A9A0}" destId="{1254253B-9FB2-497A-B780-B8662B581B15}" srcOrd="0" destOrd="0" presId="urn:microsoft.com/office/officeart/2005/8/layout/hierarchy3"/>
    <dgm:cxn modelId="{2693895E-4316-4498-864C-2D969BCF878E}" srcId="{441B5A85-A62D-4330-861B-F5B7269D9E5B}" destId="{14E02BDA-A09C-47EA-B170-FBB55CEF8BC5}" srcOrd="3" destOrd="0" parTransId="{EAB50DEE-C1B6-4FD7-AD36-D69EE46EF9B7}" sibTransId="{A53D5EC2-991A-4D7F-A60A-38AC7D589328}"/>
    <dgm:cxn modelId="{923F2055-CE87-4444-9CAD-C7F906578B8F}" type="presOf" srcId="{6C326CD4-3870-4359-B294-BC466B66C1D9}" destId="{79543FF7-39DC-4EC5-BE37-20F198C80202}" srcOrd="0" destOrd="0" presId="urn:microsoft.com/office/officeart/2005/8/layout/hierarchy3"/>
    <dgm:cxn modelId="{552A630D-3F98-4DA3-80C9-56D6BAC10886}" type="presOf" srcId="{DDA09492-A642-42A1-93E0-A40E4DF86315}" destId="{500608C0-A2EF-4B32-9656-0C30473F853D}" srcOrd="0" destOrd="0" presId="urn:microsoft.com/office/officeart/2005/8/layout/hierarchy3"/>
    <dgm:cxn modelId="{F64C215F-8038-4E07-8522-CFDB1466199C}" type="presOf" srcId="{56E1D59B-AE60-47D3-B8C9-4E4B1AFFE97D}" destId="{FFE35C9F-7BFC-4E4A-9905-E1DB19BE1EA4}" srcOrd="0" destOrd="0" presId="urn:microsoft.com/office/officeart/2005/8/layout/hierarchy3"/>
    <dgm:cxn modelId="{FB33E1E9-9CC6-4988-9A8C-A945BBD532ED}" type="presOf" srcId="{DF89719C-5A89-4962-A6B7-4A774E551526}" destId="{6EDE0823-5A17-441B-8F9D-A44A5D905305}" srcOrd="1" destOrd="0" presId="urn:microsoft.com/office/officeart/2005/8/layout/hierarchy3"/>
    <dgm:cxn modelId="{F6509F9B-5E27-41C5-9596-26FA34DE678C}" srcId="{DF89719C-5A89-4962-A6B7-4A774E551526}" destId="{84C2D106-A7CE-43B5-877E-8AB52C2C278D}" srcOrd="3" destOrd="0" parTransId="{7936CC87-968D-4FF8-9539-D6713AA15C7A}" sibTransId="{591C14B7-09B1-4AE8-86AF-74F958273BB5}"/>
    <dgm:cxn modelId="{7B4336C1-1AA0-4692-9A7D-0B61E2ED7C25}" srcId="{DE5B0AC6-9EA8-440F-8AD6-F9C8A18B4926}" destId="{AFFE0093-4AEF-4AFF-A555-BA8E60E97D93}" srcOrd="1" destOrd="0" parTransId="{6E318E38-BBCB-431A-9DC7-A352266E77E4}" sibTransId="{B9E19B1A-687C-4F80-A798-3B2936EDB8A4}"/>
    <dgm:cxn modelId="{982BAFAB-5237-419E-BCF7-CA610AE53C4A}" type="presOf" srcId="{592B1C49-6476-462D-8D84-3D36D398BC86}" destId="{AD7BAFF4-D620-4E01-AEA3-17643931571D}" srcOrd="0" destOrd="0" presId="urn:microsoft.com/office/officeart/2005/8/layout/hierarchy3"/>
    <dgm:cxn modelId="{7FF1E736-C35F-41B7-B4D8-CA90F06FD2BA}" type="presOf" srcId="{14E02BDA-A09C-47EA-B170-FBB55CEF8BC5}" destId="{364380AF-D52F-447D-AEBE-9229143BC77B}" srcOrd="0" destOrd="0" presId="urn:microsoft.com/office/officeart/2005/8/layout/hierarchy3"/>
    <dgm:cxn modelId="{C1522ECA-2134-4B6E-B55C-0EBBFBCCE8AF}" type="presOf" srcId="{81D8BDCE-54C6-4143-A41B-F8BE8311E4B2}" destId="{94D566AF-37EE-4442-82AE-82A77DA3660A}" srcOrd="0" destOrd="0" presId="urn:microsoft.com/office/officeart/2005/8/layout/hierarchy3"/>
    <dgm:cxn modelId="{140BAC29-C465-4E7A-939E-2AEBEC922B7B}" type="presOf" srcId="{08607635-21FB-4772-8EB6-D7D8162A6E47}" destId="{2F89FA19-802F-455B-B058-1A0A79574270}" srcOrd="0" destOrd="0" presId="urn:microsoft.com/office/officeart/2005/8/layout/hierarchy3"/>
    <dgm:cxn modelId="{610F6E26-5CA5-4D2B-ADD1-6E4EBF4A7A23}" type="presOf" srcId="{9A8D5706-5C76-4600-AEE5-19224088A51D}" destId="{C50E5060-58A2-4F8F-B916-85B88CFA01EC}" srcOrd="0" destOrd="0" presId="urn:microsoft.com/office/officeart/2005/8/layout/hierarchy3"/>
    <dgm:cxn modelId="{BBC4FEF0-33DD-4A26-BD16-3420E8753818}" srcId="{DF89719C-5A89-4962-A6B7-4A774E551526}" destId="{08607635-21FB-4772-8EB6-D7D8162A6E47}" srcOrd="0" destOrd="0" parTransId="{08FC1364-3CA0-4F46-B897-C1A232745678}" sibTransId="{5349F9AA-E349-4AD5-A900-371D745FA393}"/>
    <dgm:cxn modelId="{56BD6005-FCCD-4CBA-AF35-884B23173099}" srcId="{DE5B0AC6-9EA8-440F-8AD6-F9C8A18B4926}" destId="{DF89719C-5A89-4962-A6B7-4A774E551526}" srcOrd="2" destOrd="0" parTransId="{E6ECCB97-74C1-43A8-9866-6B553B5E91E3}" sibTransId="{02265DD1-FFA3-4A40-B9DF-7100B962CC10}"/>
    <dgm:cxn modelId="{5D942458-26D3-4D05-987C-204F8B78B58A}" srcId="{DDA09492-A642-42A1-93E0-A40E4DF86315}" destId="{A2745C5C-8A98-4E62-A9A0-5C65012E607B}" srcOrd="1" destOrd="0" parTransId="{07B6EBE5-2AEB-4459-B74F-562DD2513ECF}" sibTransId="{0C45FD60-F032-49D4-9B61-05C93A32F460}"/>
    <dgm:cxn modelId="{3581B39C-0DD4-43D7-B99E-7549A20110C1}" type="presOf" srcId="{61DC65AB-56F0-486F-8016-9C5581350D7B}" destId="{9570DD98-D80C-4DC5-814C-C16E096434C3}" srcOrd="0" destOrd="0" presId="urn:microsoft.com/office/officeart/2005/8/layout/hierarchy3"/>
    <dgm:cxn modelId="{11CEDD85-C0D8-4FBA-AFA8-F07ADAE20D0C}" type="presOf" srcId="{736E2D22-8989-4D8A-834E-808C133CD713}" destId="{AD3BD6C6-1B59-4933-8341-56C442E14DBD}" srcOrd="0" destOrd="0" presId="urn:microsoft.com/office/officeart/2005/8/layout/hierarchy3"/>
    <dgm:cxn modelId="{24CE211E-0264-4D1D-8961-CCE71CAC4708}" srcId="{441B5A85-A62D-4330-861B-F5B7269D9E5B}" destId="{E73236AE-C140-4ADF-A51B-F28C78D41E84}" srcOrd="0" destOrd="0" parTransId="{56E1D59B-AE60-47D3-B8C9-4E4B1AFFE97D}" sibTransId="{73BBE54E-959B-4151-9B46-76D21BB269E5}"/>
    <dgm:cxn modelId="{1862A426-DD2E-45CA-8DED-4E6EA0285018}" type="presOf" srcId="{AC27B715-B545-4F78-B467-4B1E3A698342}" destId="{A5E1E9E8-0749-4C55-B849-A0A368A3CAE9}" srcOrd="0" destOrd="0" presId="urn:microsoft.com/office/officeart/2005/8/layout/hierarchy3"/>
    <dgm:cxn modelId="{ED97D19E-1726-48E7-9EC2-44C4888B323E}" type="presOf" srcId="{6A00C687-8184-49AF-B7F1-9641CB6620BE}" destId="{A0ECABE7-4272-4807-A3EB-C09261E0DB31}" srcOrd="0" destOrd="0" presId="urn:microsoft.com/office/officeart/2005/8/layout/hierarchy3"/>
    <dgm:cxn modelId="{22DD332E-1C9B-4FCE-8954-41CCBBBD38CE}" type="presOf" srcId="{48A8F095-75D6-435A-8C80-A11FE7DFD826}" destId="{9AFFD506-279A-4BAA-90A5-61F27A23BB06}" srcOrd="0" destOrd="0" presId="urn:microsoft.com/office/officeart/2005/8/layout/hierarchy3"/>
    <dgm:cxn modelId="{0D41D5A5-6A7B-4794-8883-60BDDA6E73CE}" type="presParOf" srcId="{72E95209-9F25-4940-9B73-4A71F73B9118}" destId="{8F045B6A-CD6D-45A2-AE84-B4D93C6FF80A}" srcOrd="0" destOrd="0" presId="urn:microsoft.com/office/officeart/2005/8/layout/hierarchy3"/>
    <dgm:cxn modelId="{6DD2BA54-1DF5-4B6D-BFDF-DE6D2BDF6BA7}" type="presParOf" srcId="{8F045B6A-CD6D-45A2-AE84-B4D93C6FF80A}" destId="{CFABA7D1-911C-40BB-BD07-7843CB41C980}" srcOrd="0" destOrd="0" presId="urn:microsoft.com/office/officeart/2005/8/layout/hierarchy3"/>
    <dgm:cxn modelId="{3C132AB7-DF06-4053-AD43-DC87DFD986AA}" type="presParOf" srcId="{CFABA7D1-911C-40BB-BD07-7843CB41C980}" destId="{500608C0-A2EF-4B32-9656-0C30473F853D}" srcOrd="0" destOrd="0" presId="urn:microsoft.com/office/officeart/2005/8/layout/hierarchy3"/>
    <dgm:cxn modelId="{E8A5C0DE-507D-47A1-AA1D-CE21D737AC00}" type="presParOf" srcId="{CFABA7D1-911C-40BB-BD07-7843CB41C980}" destId="{E169616F-064E-4CFD-B273-112A4CBA5971}" srcOrd="1" destOrd="0" presId="urn:microsoft.com/office/officeart/2005/8/layout/hierarchy3"/>
    <dgm:cxn modelId="{C93D9263-AA37-41C4-BDBA-0229C14BFBC7}" type="presParOf" srcId="{8F045B6A-CD6D-45A2-AE84-B4D93C6FF80A}" destId="{2AA6F634-C1A9-4DF2-8EFE-9520C7E9A5AA}" srcOrd="1" destOrd="0" presId="urn:microsoft.com/office/officeart/2005/8/layout/hierarchy3"/>
    <dgm:cxn modelId="{C4469494-8B07-466B-A12E-F1585A1FE989}" type="presParOf" srcId="{2AA6F634-C1A9-4DF2-8EFE-9520C7E9A5AA}" destId="{0CBCBC86-8BD3-43B2-A873-4F39C8EE511A}" srcOrd="0" destOrd="0" presId="urn:microsoft.com/office/officeart/2005/8/layout/hierarchy3"/>
    <dgm:cxn modelId="{FEF750FA-FD48-4975-A579-06D0B8F31220}" type="presParOf" srcId="{2AA6F634-C1A9-4DF2-8EFE-9520C7E9A5AA}" destId="{A5E1E9E8-0749-4C55-B849-A0A368A3CAE9}" srcOrd="1" destOrd="0" presId="urn:microsoft.com/office/officeart/2005/8/layout/hierarchy3"/>
    <dgm:cxn modelId="{C5CBAFBA-E3F1-497C-BBEA-E9E1CCFEC055}" type="presParOf" srcId="{2AA6F634-C1A9-4DF2-8EFE-9520C7E9A5AA}" destId="{BDAB6D2D-4852-474D-868D-A08FB57050FE}" srcOrd="2" destOrd="0" presId="urn:microsoft.com/office/officeart/2005/8/layout/hierarchy3"/>
    <dgm:cxn modelId="{8AAC5A70-2B76-410D-95F3-B7A02291272A}" type="presParOf" srcId="{2AA6F634-C1A9-4DF2-8EFE-9520C7E9A5AA}" destId="{C6D626D6-874A-43E8-8089-BA6DD64F92E0}" srcOrd="3" destOrd="0" presId="urn:microsoft.com/office/officeart/2005/8/layout/hierarchy3"/>
    <dgm:cxn modelId="{B186D74E-0CC0-4CA4-B543-B461553AF29F}" type="presParOf" srcId="{2AA6F634-C1A9-4DF2-8EFE-9520C7E9A5AA}" destId="{C964BC09-1F45-413B-B910-E1881828962B}" srcOrd="4" destOrd="0" presId="urn:microsoft.com/office/officeart/2005/8/layout/hierarchy3"/>
    <dgm:cxn modelId="{5782C07F-BE04-41FE-B1BE-D7203A8E3DDA}" type="presParOf" srcId="{2AA6F634-C1A9-4DF2-8EFE-9520C7E9A5AA}" destId="{76C13569-6431-4CD8-A5F6-52003BB8FBF7}" srcOrd="5" destOrd="0" presId="urn:microsoft.com/office/officeart/2005/8/layout/hierarchy3"/>
    <dgm:cxn modelId="{084CD444-9452-4C8C-9F0C-E7E5ED41B489}" type="presParOf" srcId="{2AA6F634-C1A9-4DF2-8EFE-9520C7E9A5AA}" destId="{55E753D2-8D8F-46CC-AF38-2034943FAF8B}" srcOrd="6" destOrd="0" presId="urn:microsoft.com/office/officeart/2005/8/layout/hierarchy3"/>
    <dgm:cxn modelId="{F79B4E8F-0AE0-432D-ACE3-34335772558E}" type="presParOf" srcId="{2AA6F634-C1A9-4DF2-8EFE-9520C7E9A5AA}" destId="{6B9C9AB9-360F-4DA4-94C0-124EF83E570F}" srcOrd="7" destOrd="0" presId="urn:microsoft.com/office/officeart/2005/8/layout/hierarchy3"/>
    <dgm:cxn modelId="{4DB4F4D7-82DD-46A1-B888-66B90016672B}" type="presParOf" srcId="{72E95209-9F25-4940-9B73-4A71F73B9118}" destId="{7C8DA98C-4B28-4A29-9381-5CF2BB830826}" srcOrd="1" destOrd="0" presId="urn:microsoft.com/office/officeart/2005/8/layout/hierarchy3"/>
    <dgm:cxn modelId="{01B2B137-8A21-4A87-93C4-F230E864BF4A}" type="presParOf" srcId="{7C8DA98C-4B28-4A29-9381-5CF2BB830826}" destId="{20503FBD-82EA-49AD-8DD1-5964DC1ACD39}" srcOrd="0" destOrd="0" presId="urn:microsoft.com/office/officeart/2005/8/layout/hierarchy3"/>
    <dgm:cxn modelId="{FB44902C-1A53-4D69-8297-146B04390E52}" type="presParOf" srcId="{20503FBD-82EA-49AD-8DD1-5964DC1ACD39}" destId="{2F9468FC-3A6F-4E7F-8525-99B6ED74B987}" srcOrd="0" destOrd="0" presId="urn:microsoft.com/office/officeart/2005/8/layout/hierarchy3"/>
    <dgm:cxn modelId="{40A2B6C6-D880-477D-98D1-1EC663BD01F3}" type="presParOf" srcId="{20503FBD-82EA-49AD-8DD1-5964DC1ACD39}" destId="{A11D6992-FEA1-4D76-893C-F3E616133CDA}" srcOrd="1" destOrd="0" presId="urn:microsoft.com/office/officeart/2005/8/layout/hierarchy3"/>
    <dgm:cxn modelId="{5A8B6470-8DBB-4299-919F-70CA63B72325}" type="presParOf" srcId="{7C8DA98C-4B28-4A29-9381-5CF2BB830826}" destId="{8A91FF01-4F0D-4836-BFD4-6D18FC9D17DD}" srcOrd="1" destOrd="0" presId="urn:microsoft.com/office/officeart/2005/8/layout/hierarchy3"/>
    <dgm:cxn modelId="{AB6DD210-6703-41C3-8277-66BDFC930D60}" type="presParOf" srcId="{8A91FF01-4F0D-4836-BFD4-6D18FC9D17DD}" destId="{9570DD98-D80C-4DC5-814C-C16E096434C3}" srcOrd="0" destOrd="0" presId="urn:microsoft.com/office/officeart/2005/8/layout/hierarchy3"/>
    <dgm:cxn modelId="{C20FE83B-8F82-4A2E-9CA0-7AA028A1B204}" type="presParOf" srcId="{8A91FF01-4F0D-4836-BFD4-6D18FC9D17DD}" destId="{1254253B-9FB2-497A-B780-B8662B581B15}" srcOrd="1" destOrd="0" presId="urn:microsoft.com/office/officeart/2005/8/layout/hierarchy3"/>
    <dgm:cxn modelId="{0C924856-AB91-43C4-B929-C32E7F32624C}" type="presParOf" srcId="{8A91FF01-4F0D-4836-BFD4-6D18FC9D17DD}" destId="{79543FF7-39DC-4EC5-BE37-20F198C80202}" srcOrd="2" destOrd="0" presId="urn:microsoft.com/office/officeart/2005/8/layout/hierarchy3"/>
    <dgm:cxn modelId="{DEE8F305-E1A5-4390-A595-E1036D094EE6}" type="presParOf" srcId="{8A91FF01-4F0D-4836-BFD4-6D18FC9D17DD}" destId="{94D566AF-37EE-4442-82AE-82A77DA3660A}" srcOrd="3" destOrd="0" presId="urn:microsoft.com/office/officeart/2005/8/layout/hierarchy3"/>
    <dgm:cxn modelId="{65BFD8A9-8243-4FBF-B1D6-F3BB3F922F16}" type="presParOf" srcId="{8A91FF01-4F0D-4836-BFD4-6D18FC9D17DD}" destId="{14AE488E-0F45-4F7D-B607-877A2CBBB476}" srcOrd="4" destOrd="0" presId="urn:microsoft.com/office/officeart/2005/8/layout/hierarchy3"/>
    <dgm:cxn modelId="{2270E7AB-8A80-4A61-B830-C933683D6B17}" type="presParOf" srcId="{8A91FF01-4F0D-4836-BFD4-6D18FC9D17DD}" destId="{AD3BD6C6-1B59-4933-8341-56C442E14DBD}" srcOrd="5" destOrd="0" presId="urn:microsoft.com/office/officeart/2005/8/layout/hierarchy3"/>
    <dgm:cxn modelId="{6F877C72-D18B-436A-BB01-665646C7C4FF}" type="presParOf" srcId="{8A91FF01-4F0D-4836-BFD4-6D18FC9D17DD}" destId="{AD7BAFF4-D620-4E01-AEA3-17643931571D}" srcOrd="6" destOrd="0" presId="urn:microsoft.com/office/officeart/2005/8/layout/hierarchy3"/>
    <dgm:cxn modelId="{C5CFB8DD-4976-407C-851B-72A67F455A94}" type="presParOf" srcId="{8A91FF01-4F0D-4836-BFD4-6D18FC9D17DD}" destId="{29B3B0ED-DF95-41F7-886A-10692239837D}" srcOrd="7" destOrd="0" presId="urn:microsoft.com/office/officeart/2005/8/layout/hierarchy3"/>
    <dgm:cxn modelId="{86F8B31A-83C5-4532-9673-0DC39544BD57}" type="presParOf" srcId="{72E95209-9F25-4940-9B73-4A71F73B9118}" destId="{25734F78-B96D-496D-90FC-EC353001FBF7}" srcOrd="2" destOrd="0" presId="urn:microsoft.com/office/officeart/2005/8/layout/hierarchy3"/>
    <dgm:cxn modelId="{D2114E8C-9BE8-41D0-8288-E0747AD665CA}" type="presParOf" srcId="{25734F78-B96D-496D-90FC-EC353001FBF7}" destId="{1696DEE1-48CE-4348-8CF8-44705D10D0FA}" srcOrd="0" destOrd="0" presId="urn:microsoft.com/office/officeart/2005/8/layout/hierarchy3"/>
    <dgm:cxn modelId="{129180D2-B0EE-4311-B167-57F675473C41}" type="presParOf" srcId="{1696DEE1-48CE-4348-8CF8-44705D10D0FA}" destId="{C53B1CD3-3841-4DB3-A768-39BA26391535}" srcOrd="0" destOrd="0" presId="urn:microsoft.com/office/officeart/2005/8/layout/hierarchy3"/>
    <dgm:cxn modelId="{946927A6-3EC4-411E-877E-630E66B690D8}" type="presParOf" srcId="{1696DEE1-48CE-4348-8CF8-44705D10D0FA}" destId="{6EDE0823-5A17-441B-8F9D-A44A5D905305}" srcOrd="1" destOrd="0" presId="urn:microsoft.com/office/officeart/2005/8/layout/hierarchy3"/>
    <dgm:cxn modelId="{B956548A-D92D-49C8-86E5-7A573B2383F2}" type="presParOf" srcId="{25734F78-B96D-496D-90FC-EC353001FBF7}" destId="{897CD78D-99E7-443B-B58D-DB5CFBE57B4F}" srcOrd="1" destOrd="0" presId="urn:microsoft.com/office/officeart/2005/8/layout/hierarchy3"/>
    <dgm:cxn modelId="{A044DE15-66A0-4EA8-9762-0BA308139B89}" type="presParOf" srcId="{897CD78D-99E7-443B-B58D-DB5CFBE57B4F}" destId="{2AC7C7ED-E57A-4C22-91D3-50B131DCF390}" srcOrd="0" destOrd="0" presId="urn:microsoft.com/office/officeart/2005/8/layout/hierarchy3"/>
    <dgm:cxn modelId="{39AE3402-5EC5-4A8C-BFFB-833701CFD10C}" type="presParOf" srcId="{897CD78D-99E7-443B-B58D-DB5CFBE57B4F}" destId="{2F89FA19-802F-455B-B058-1A0A79574270}" srcOrd="1" destOrd="0" presId="urn:microsoft.com/office/officeart/2005/8/layout/hierarchy3"/>
    <dgm:cxn modelId="{CCACAFEC-4FBF-4D95-815D-334E64B6668A}" type="presParOf" srcId="{897CD78D-99E7-443B-B58D-DB5CFBE57B4F}" destId="{925FB33D-46F3-4DC6-971F-820C5FADFE65}" srcOrd="2" destOrd="0" presId="urn:microsoft.com/office/officeart/2005/8/layout/hierarchy3"/>
    <dgm:cxn modelId="{0D3E54A9-3DAC-45EA-85C3-053F6E6B0A75}" type="presParOf" srcId="{897CD78D-99E7-443B-B58D-DB5CFBE57B4F}" destId="{DF73AE5E-AADF-4709-A381-781809E5DA80}" srcOrd="3" destOrd="0" presId="urn:microsoft.com/office/officeart/2005/8/layout/hierarchy3"/>
    <dgm:cxn modelId="{5C23D638-B112-4E23-AE26-EF860BEB2C63}" type="presParOf" srcId="{897CD78D-99E7-443B-B58D-DB5CFBE57B4F}" destId="{7521F2DE-22F1-4760-8E20-1E3BA3D9AA15}" srcOrd="4" destOrd="0" presId="urn:microsoft.com/office/officeart/2005/8/layout/hierarchy3"/>
    <dgm:cxn modelId="{A5B225FB-7CCA-4261-BE45-27433594FB90}" type="presParOf" srcId="{897CD78D-99E7-443B-B58D-DB5CFBE57B4F}" destId="{95759244-0528-49B6-BF3F-0A7767D3160B}" srcOrd="5" destOrd="0" presId="urn:microsoft.com/office/officeart/2005/8/layout/hierarchy3"/>
    <dgm:cxn modelId="{46F97C68-1CFC-444C-8709-F5778AE4009B}" type="presParOf" srcId="{897CD78D-99E7-443B-B58D-DB5CFBE57B4F}" destId="{CCAA1816-3C22-4C29-A1D9-64249F1F79E1}" srcOrd="6" destOrd="0" presId="urn:microsoft.com/office/officeart/2005/8/layout/hierarchy3"/>
    <dgm:cxn modelId="{6841FAA2-E4AE-4A02-B5A4-413541A258D9}" type="presParOf" srcId="{897CD78D-99E7-443B-B58D-DB5CFBE57B4F}" destId="{022A4FC9-CF91-45E6-B0AF-806272B9B0B7}" srcOrd="7" destOrd="0" presId="urn:microsoft.com/office/officeart/2005/8/layout/hierarchy3"/>
    <dgm:cxn modelId="{5FFB8B0D-3CA4-4D61-9196-6C4DF0D7729F}" type="presParOf" srcId="{897CD78D-99E7-443B-B58D-DB5CFBE57B4F}" destId="{C50E5060-58A2-4F8F-B916-85B88CFA01EC}" srcOrd="8" destOrd="0" presId="urn:microsoft.com/office/officeart/2005/8/layout/hierarchy3"/>
    <dgm:cxn modelId="{1F432ADA-0822-4107-85E9-068CF81C1527}" type="presParOf" srcId="{897CD78D-99E7-443B-B58D-DB5CFBE57B4F}" destId="{F4C9985A-2DA4-427B-9A00-83053D598980}" srcOrd="9" destOrd="0" presId="urn:microsoft.com/office/officeart/2005/8/layout/hierarchy3"/>
    <dgm:cxn modelId="{9AC04E95-00EA-4F8E-A744-AF597EA9D8FC}" type="presParOf" srcId="{72E95209-9F25-4940-9B73-4A71F73B9118}" destId="{943F5625-B898-4A75-AB03-4B7C8DF48868}" srcOrd="3" destOrd="0" presId="urn:microsoft.com/office/officeart/2005/8/layout/hierarchy3"/>
    <dgm:cxn modelId="{61FEC9BC-A296-44BB-882A-D3B447CB6AF5}" type="presParOf" srcId="{943F5625-B898-4A75-AB03-4B7C8DF48868}" destId="{ECDAEFB4-6390-42A6-996C-2DD10D0C86F9}" srcOrd="0" destOrd="0" presId="urn:microsoft.com/office/officeart/2005/8/layout/hierarchy3"/>
    <dgm:cxn modelId="{D0729EA5-75CF-4AB2-83E7-7F81850630CE}" type="presParOf" srcId="{ECDAEFB4-6390-42A6-996C-2DD10D0C86F9}" destId="{10A89DF3-9033-4B74-B432-93A0175912F7}" srcOrd="0" destOrd="0" presId="urn:microsoft.com/office/officeart/2005/8/layout/hierarchy3"/>
    <dgm:cxn modelId="{28C72109-5E07-4938-9EE1-C882CA96DDD4}" type="presParOf" srcId="{ECDAEFB4-6390-42A6-996C-2DD10D0C86F9}" destId="{58604D9C-79AC-49B7-AC95-F0B08BDB051C}" srcOrd="1" destOrd="0" presId="urn:microsoft.com/office/officeart/2005/8/layout/hierarchy3"/>
    <dgm:cxn modelId="{9D4D026F-0EB6-45F9-8F1C-9DD72ED56189}" type="presParOf" srcId="{943F5625-B898-4A75-AB03-4B7C8DF48868}" destId="{08EFB3B4-038A-45E3-903E-21FC8DD13686}" srcOrd="1" destOrd="0" presId="urn:microsoft.com/office/officeart/2005/8/layout/hierarchy3"/>
    <dgm:cxn modelId="{7ACC6C9B-050C-47BD-B602-DF0E4B851095}" type="presParOf" srcId="{08EFB3B4-038A-45E3-903E-21FC8DD13686}" destId="{FFE35C9F-7BFC-4E4A-9905-E1DB19BE1EA4}" srcOrd="0" destOrd="0" presId="urn:microsoft.com/office/officeart/2005/8/layout/hierarchy3"/>
    <dgm:cxn modelId="{F989968B-2872-4D66-BA7A-84A692F96EBE}" type="presParOf" srcId="{08EFB3B4-038A-45E3-903E-21FC8DD13686}" destId="{A365AD3F-B370-4530-BBCE-A6E9FFB9D2C8}" srcOrd="1" destOrd="0" presId="urn:microsoft.com/office/officeart/2005/8/layout/hierarchy3"/>
    <dgm:cxn modelId="{9E90472C-F657-45D0-8F68-B0F58C4D9483}" type="presParOf" srcId="{08EFB3B4-038A-45E3-903E-21FC8DD13686}" destId="{A0ECABE7-4272-4807-A3EB-C09261E0DB31}" srcOrd="2" destOrd="0" presId="urn:microsoft.com/office/officeart/2005/8/layout/hierarchy3"/>
    <dgm:cxn modelId="{8B422237-BD3F-48A7-B50F-480774F42434}" type="presParOf" srcId="{08EFB3B4-038A-45E3-903E-21FC8DD13686}" destId="{1499823D-6F4C-48E4-ACC1-BAA67A8A0B9D}" srcOrd="3" destOrd="0" presId="urn:microsoft.com/office/officeart/2005/8/layout/hierarchy3"/>
    <dgm:cxn modelId="{14492073-3B82-45DA-B07A-61B24573A023}" type="presParOf" srcId="{08EFB3B4-038A-45E3-903E-21FC8DD13686}" destId="{55F393FD-9853-463E-AA91-A1F65DDE4D87}" srcOrd="4" destOrd="0" presId="urn:microsoft.com/office/officeart/2005/8/layout/hierarchy3"/>
    <dgm:cxn modelId="{82906DD9-806B-4032-9A0D-79A8E1C041E5}" type="presParOf" srcId="{08EFB3B4-038A-45E3-903E-21FC8DD13686}" destId="{9AFFD506-279A-4BAA-90A5-61F27A23BB06}" srcOrd="5" destOrd="0" presId="urn:microsoft.com/office/officeart/2005/8/layout/hierarchy3"/>
    <dgm:cxn modelId="{2D5AE865-4621-4B2F-99B7-778DC1DDB0BE}" type="presParOf" srcId="{08EFB3B4-038A-45E3-903E-21FC8DD13686}" destId="{D7E13B55-BDC8-4246-9CF6-08D151E4A8E5}" srcOrd="6" destOrd="0" presId="urn:microsoft.com/office/officeart/2005/8/layout/hierarchy3"/>
    <dgm:cxn modelId="{7CD35DB8-5F9D-45C2-8E7A-11B35C1E3E24}" type="presParOf" srcId="{08EFB3B4-038A-45E3-903E-21FC8DD13686}" destId="{364380AF-D52F-447D-AEBE-9229143BC77B}"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05B16EC-3892-4D2B-96DA-10C5630E4627}" type="doc">
      <dgm:prSet loTypeId="urn:microsoft.com/office/officeart/2005/8/layout/hierarchy3" loCatId="hierarchy" qsTypeId="urn:microsoft.com/office/officeart/2005/8/quickstyle/simple3" qsCatId="simple" csTypeId="urn:microsoft.com/office/officeart/2005/8/colors/accent0_1" csCatId="mainScheme" phldr="1"/>
      <dgm:spPr/>
      <dgm:t>
        <a:bodyPr/>
        <a:lstStyle/>
        <a:p>
          <a:endParaRPr lang="en-US"/>
        </a:p>
      </dgm:t>
    </dgm:pt>
    <dgm:pt modelId="{8FDB9068-E779-4666-8478-7D2CA6675CC4}">
      <dgm:prSet custT="1">
        <dgm:style>
          <a:lnRef idx="1">
            <a:schemeClr val="accent3"/>
          </a:lnRef>
          <a:fillRef idx="2">
            <a:schemeClr val="accent3"/>
          </a:fillRef>
          <a:effectRef idx="1">
            <a:schemeClr val="accent3"/>
          </a:effectRef>
          <a:fontRef idx="minor">
            <a:schemeClr val="dk1"/>
          </a:fontRef>
        </dgm:style>
      </dgm:prSet>
      <dgm:spPr/>
      <dgm:t>
        <a:bodyPr/>
        <a:lstStyle/>
        <a:p>
          <a:r>
            <a:rPr lang="en-US" sz="2000" b="0" i="0" dirty="0" err="1" smtClean="0">
              <a:latin typeface="Times New Roman" pitchFamily="18" charset="0"/>
              <a:cs typeface="Times New Roman" pitchFamily="18" charset="0"/>
            </a:rPr>
            <a:t>Hormon</a:t>
          </a:r>
          <a:r>
            <a:rPr lang="en-US" sz="2000" b="0" i="0" dirty="0" smtClean="0">
              <a:latin typeface="Times New Roman" pitchFamily="18" charset="0"/>
              <a:cs typeface="Times New Roman" pitchFamily="18" charset="0"/>
            </a:rPr>
            <a:t> &amp; </a:t>
          </a:r>
          <a:r>
            <a:rPr lang="en-US" sz="2000" b="0" i="0" dirty="0" err="1" smtClean="0">
              <a:latin typeface="Times New Roman" pitchFamily="18" charset="0"/>
              <a:cs typeface="Times New Roman" pitchFamily="18" charset="0"/>
            </a:rPr>
            <a:t>enzym</a:t>
          </a:r>
          <a:r>
            <a:rPr lang="en-US" sz="2000" b="0" i="0" dirty="0" smtClean="0">
              <a:latin typeface="Times New Roman" pitchFamily="18" charset="0"/>
              <a:cs typeface="Times New Roman" pitchFamily="18" charset="0"/>
            </a:rPr>
            <a:t> </a:t>
          </a:r>
          <a:endParaRPr lang="en-US" sz="2000" b="0" dirty="0">
            <a:latin typeface="Times New Roman" pitchFamily="18" charset="0"/>
            <a:cs typeface="Times New Roman" pitchFamily="18" charset="0"/>
          </a:endParaRPr>
        </a:p>
      </dgm:t>
    </dgm:pt>
    <dgm:pt modelId="{8B011166-596A-44F8-B134-0DB4D4F4CB6F}" type="parTrans" cxnId="{B70E6400-7BFA-4EF8-9600-D20792AC6E5A}">
      <dgm:prSet/>
      <dgm:spPr/>
      <dgm:t>
        <a:bodyPr/>
        <a:lstStyle/>
        <a:p>
          <a:endParaRPr lang="en-US"/>
        </a:p>
      </dgm:t>
    </dgm:pt>
    <dgm:pt modelId="{A572DD7D-CAB7-4D04-86B3-515148A7F166}" type="sibTrans" cxnId="{B70E6400-7BFA-4EF8-9600-D20792AC6E5A}">
      <dgm:prSet/>
      <dgm:spPr/>
      <dgm:t>
        <a:bodyPr/>
        <a:lstStyle/>
        <a:p>
          <a:endParaRPr lang="en-US"/>
        </a:p>
      </dgm:t>
    </dgm:pt>
    <dgm:pt modelId="{A0318CEA-901D-4EF3-AE61-320AA69A5BDD}">
      <dgm:prSet custT="1"/>
      <dgm:spPr>
        <a:solidFill>
          <a:schemeClr val="bg1"/>
        </a:solidFill>
        <a:ln w="19050"/>
      </dgm:spPr>
      <dgm:t>
        <a:bodyPr/>
        <a:lstStyle/>
        <a:p>
          <a:r>
            <a:rPr lang="en-US" sz="2000" b="0" i="0" dirty="0" err="1" smtClean="0">
              <a:latin typeface="Times New Roman" pitchFamily="18" charset="0"/>
              <a:cs typeface="Times New Roman" pitchFamily="18" charset="0"/>
            </a:rPr>
            <a:t>Các</a:t>
          </a:r>
          <a:r>
            <a:rPr lang="en-US" sz="2000" b="0" i="0" dirty="0" smtClean="0">
              <a:latin typeface="Times New Roman" pitchFamily="18" charset="0"/>
              <a:cs typeface="Times New Roman" pitchFamily="18" charset="0"/>
            </a:rPr>
            <a:t> androgen</a:t>
          </a:r>
          <a:endParaRPr lang="en-US" sz="2000" b="0" dirty="0">
            <a:latin typeface="Times New Roman" pitchFamily="18" charset="0"/>
            <a:cs typeface="Times New Roman" pitchFamily="18" charset="0"/>
          </a:endParaRPr>
        </a:p>
      </dgm:t>
    </dgm:pt>
    <dgm:pt modelId="{50644CDF-13CA-40FB-8246-A9D0BFA23C43}" type="parTrans" cxnId="{0363B7DC-5351-4699-886A-B577D2EBDF33}">
      <dgm:prSet/>
      <dgm:spPr>
        <a:solidFill>
          <a:schemeClr val="bg1"/>
        </a:solidFill>
        <a:ln w="19050"/>
      </dgm:spPr>
      <dgm:t>
        <a:bodyPr/>
        <a:lstStyle/>
        <a:p>
          <a:endParaRPr lang="en-US" sz="2000" b="0">
            <a:latin typeface="Times New Roman" pitchFamily="18" charset="0"/>
            <a:cs typeface="Times New Roman" pitchFamily="18" charset="0"/>
          </a:endParaRPr>
        </a:p>
      </dgm:t>
    </dgm:pt>
    <dgm:pt modelId="{6DC5CD07-8675-4779-95D6-04906C0C571E}" type="sibTrans" cxnId="{0363B7DC-5351-4699-886A-B577D2EBDF33}">
      <dgm:prSet/>
      <dgm:spPr/>
      <dgm:t>
        <a:bodyPr/>
        <a:lstStyle/>
        <a:p>
          <a:endParaRPr lang="en-US"/>
        </a:p>
      </dgm:t>
    </dgm:pt>
    <dgm:pt modelId="{88537A71-1CC9-41F6-8FC8-FAB363A1956E}">
      <dgm:prSet custT="1"/>
      <dgm:spPr>
        <a:solidFill>
          <a:schemeClr val="bg1"/>
        </a:solidFill>
        <a:ln w="19050"/>
      </dgm:spPr>
      <dgm:t>
        <a:bodyPr/>
        <a:lstStyle/>
        <a:p>
          <a:r>
            <a:rPr lang="vi-VN" sz="2000" b="0" i="0" dirty="0" smtClean="0">
              <a:latin typeface="Times New Roman" pitchFamily="18" charset="0"/>
              <a:cs typeface="Times New Roman" pitchFamily="18" charset="0"/>
            </a:rPr>
            <a:t>Chất kháng thượng thận</a:t>
          </a:r>
          <a:endParaRPr lang="en-US" sz="2000" b="0" dirty="0">
            <a:latin typeface="Times New Roman" pitchFamily="18" charset="0"/>
            <a:cs typeface="Times New Roman" pitchFamily="18" charset="0"/>
          </a:endParaRPr>
        </a:p>
      </dgm:t>
    </dgm:pt>
    <dgm:pt modelId="{ECBBD1BF-F36D-4F32-8DF5-139EB2775E47}" type="parTrans" cxnId="{64E02AC7-719F-4A77-A794-3A0A7FC78275}">
      <dgm:prSet/>
      <dgm:spPr>
        <a:solidFill>
          <a:schemeClr val="bg1"/>
        </a:solidFill>
        <a:ln w="19050"/>
      </dgm:spPr>
      <dgm:t>
        <a:bodyPr/>
        <a:lstStyle/>
        <a:p>
          <a:endParaRPr lang="en-US" sz="2000" b="0">
            <a:latin typeface="Times New Roman" pitchFamily="18" charset="0"/>
            <a:cs typeface="Times New Roman" pitchFamily="18" charset="0"/>
          </a:endParaRPr>
        </a:p>
      </dgm:t>
    </dgm:pt>
    <dgm:pt modelId="{DF7B3FA2-B3FE-41DF-AEB7-2707475F23EE}" type="sibTrans" cxnId="{64E02AC7-719F-4A77-A794-3A0A7FC78275}">
      <dgm:prSet/>
      <dgm:spPr/>
      <dgm:t>
        <a:bodyPr/>
        <a:lstStyle/>
        <a:p>
          <a:endParaRPr lang="en-US"/>
        </a:p>
      </dgm:t>
    </dgm:pt>
    <dgm:pt modelId="{8C1F0E27-C332-4F18-B32F-6F88A27C02EC}">
      <dgm:prSet custT="1"/>
      <dgm:spPr>
        <a:solidFill>
          <a:schemeClr val="bg1"/>
        </a:solidFill>
        <a:ln w="19050"/>
      </dgm:spPr>
      <dgm:t>
        <a:bodyPr/>
        <a:lstStyle/>
        <a:p>
          <a:r>
            <a:rPr lang="en-US" sz="2000" b="0" i="0" dirty="0" err="1" smtClean="0">
              <a:latin typeface="Times New Roman" pitchFamily="18" charset="0"/>
              <a:cs typeface="Times New Roman" pitchFamily="18" charset="0"/>
            </a:rPr>
            <a:t>Chất</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kháng</a:t>
          </a:r>
          <a:r>
            <a:rPr lang="en-US" sz="2000" b="0" i="0" dirty="0" smtClean="0">
              <a:latin typeface="Times New Roman" pitchFamily="18" charset="0"/>
              <a:cs typeface="Times New Roman" pitchFamily="18" charset="0"/>
            </a:rPr>
            <a:t> androgen</a:t>
          </a:r>
          <a:endParaRPr lang="en-US" sz="2000" b="0" dirty="0">
            <a:latin typeface="Times New Roman" pitchFamily="18" charset="0"/>
            <a:cs typeface="Times New Roman" pitchFamily="18" charset="0"/>
          </a:endParaRPr>
        </a:p>
      </dgm:t>
    </dgm:pt>
    <dgm:pt modelId="{B8556EAE-B792-46A9-A8C1-3FF2ADF9B0CB}" type="parTrans" cxnId="{FE27E777-8901-4D82-8B84-8B476AFD4751}">
      <dgm:prSet/>
      <dgm:spPr>
        <a:solidFill>
          <a:schemeClr val="bg1"/>
        </a:solidFill>
        <a:ln w="19050"/>
      </dgm:spPr>
      <dgm:t>
        <a:bodyPr/>
        <a:lstStyle/>
        <a:p>
          <a:endParaRPr lang="en-US" sz="2000" b="0">
            <a:latin typeface="Times New Roman" pitchFamily="18" charset="0"/>
            <a:cs typeface="Times New Roman" pitchFamily="18" charset="0"/>
          </a:endParaRPr>
        </a:p>
      </dgm:t>
    </dgm:pt>
    <dgm:pt modelId="{709B340B-2283-4A3E-A143-8A556DC84883}" type="sibTrans" cxnId="{FE27E777-8901-4D82-8B84-8B476AFD4751}">
      <dgm:prSet/>
      <dgm:spPr/>
      <dgm:t>
        <a:bodyPr/>
        <a:lstStyle/>
        <a:p>
          <a:endParaRPr lang="en-US"/>
        </a:p>
      </dgm:t>
    </dgm:pt>
    <dgm:pt modelId="{C231B4A4-6B11-45AE-8D06-8EBB82B8DD19}">
      <dgm:prSet custT="1"/>
      <dgm:spPr>
        <a:solidFill>
          <a:schemeClr val="bg1"/>
        </a:solidFill>
        <a:ln w="19050"/>
      </dgm:spPr>
      <dgm:t>
        <a:bodyPr/>
        <a:lstStyle/>
        <a:p>
          <a:r>
            <a:rPr lang="en-US" sz="2000" b="0" i="0" dirty="0" err="1" smtClean="0">
              <a:latin typeface="Times New Roman" pitchFamily="18" charset="0"/>
              <a:cs typeface="Times New Roman" pitchFamily="18" charset="0"/>
            </a:rPr>
            <a:t>Chất</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kháng</a:t>
          </a:r>
          <a:r>
            <a:rPr lang="en-US" sz="2000" b="0" i="0" dirty="0" smtClean="0">
              <a:latin typeface="Times New Roman" pitchFamily="18" charset="0"/>
              <a:cs typeface="Times New Roman" pitchFamily="18" charset="0"/>
            </a:rPr>
            <a:t> estrogen</a:t>
          </a:r>
          <a:endParaRPr lang="en-US" sz="2000" b="0" dirty="0">
            <a:latin typeface="Times New Roman" pitchFamily="18" charset="0"/>
            <a:cs typeface="Times New Roman" pitchFamily="18" charset="0"/>
          </a:endParaRPr>
        </a:p>
      </dgm:t>
    </dgm:pt>
    <dgm:pt modelId="{08A91EA4-C4A5-4F89-830C-2FCBBEAFC759}" type="parTrans" cxnId="{F187C019-8DC6-4EED-B3BC-1310B6409D00}">
      <dgm:prSet/>
      <dgm:spPr>
        <a:solidFill>
          <a:schemeClr val="bg1"/>
        </a:solidFill>
        <a:ln w="19050"/>
      </dgm:spPr>
      <dgm:t>
        <a:bodyPr/>
        <a:lstStyle/>
        <a:p>
          <a:endParaRPr lang="en-US" sz="2000" b="0">
            <a:latin typeface="Times New Roman" pitchFamily="18" charset="0"/>
            <a:cs typeface="Times New Roman" pitchFamily="18" charset="0"/>
          </a:endParaRPr>
        </a:p>
      </dgm:t>
    </dgm:pt>
    <dgm:pt modelId="{714C6EA1-46A3-43B0-A836-7C0BE08FC1D3}" type="sibTrans" cxnId="{F187C019-8DC6-4EED-B3BC-1310B6409D00}">
      <dgm:prSet/>
      <dgm:spPr/>
      <dgm:t>
        <a:bodyPr/>
        <a:lstStyle/>
        <a:p>
          <a:endParaRPr lang="en-US"/>
        </a:p>
      </dgm:t>
    </dgm:pt>
    <dgm:pt modelId="{39DCB887-6F20-4A6F-8921-E4419BAC32BE}">
      <dgm:prSet custT="1"/>
      <dgm:spPr>
        <a:solidFill>
          <a:schemeClr val="bg1"/>
        </a:solidFill>
        <a:ln w="19050"/>
      </dgm:spPr>
      <dgm:t>
        <a:bodyPr/>
        <a:lstStyle/>
        <a:p>
          <a:r>
            <a:rPr lang="en-US" sz="2000" b="0" i="0" dirty="0" err="1" smtClean="0">
              <a:latin typeface="Times New Roman" pitchFamily="18" charset="0"/>
              <a:cs typeface="Times New Roman" pitchFamily="18" charset="0"/>
            </a:rPr>
            <a:t>Các</a:t>
          </a:r>
          <a:r>
            <a:rPr lang="en-US" sz="2000" b="0" i="0" dirty="0" smtClean="0">
              <a:latin typeface="Times New Roman" pitchFamily="18" charset="0"/>
              <a:cs typeface="Times New Roman" pitchFamily="18" charset="0"/>
            </a:rPr>
            <a:t> progestin</a:t>
          </a:r>
          <a:endParaRPr lang="en-US" sz="2000" b="0" dirty="0">
            <a:latin typeface="Times New Roman" pitchFamily="18" charset="0"/>
            <a:cs typeface="Times New Roman" pitchFamily="18" charset="0"/>
          </a:endParaRPr>
        </a:p>
      </dgm:t>
    </dgm:pt>
    <dgm:pt modelId="{63919615-91ED-4FCF-BDB5-440E7C709024}" type="parTrans" cxnId="{BA2945BB-18D2-4F2E-9CF3-D4D4B73130D9}">
      <dgm:prSet/>
      <dgm:spPr>
        <a:solidFill>
          <a:schemeClr val="bg1"/>
        </a:solidFill>
        <a:ln w="19050"/>
      </dgm:spPr>
      <dgm:t>
        <a:bodyPr/>
        <a:lstStyle/>
        <a:p>
          <a:endParaRPr lang="en-US" sz="2000" b="0">
            <a:latin typeface="Times New Roman" pitchFamily="18" charset="0"/>
            <a:cs typeface="Times New Roman" pitchFamily="18" charset="0"/>
          </a:endParaRPr>
        </a:p>
      </dgm:t>
    </dgm:pt>
    <dgm:pt modelId="{DE81A2D2-BE35-4648-8476-BAF5F442645C}" type="sibTrans" cxnId="{BA2945BB-18D2-4F2E-9CF3-D4D4B73130D9}">
      <dgm:prSet/>
      <dgm:spPr/>
      <dgm:t>
        <a:bodyPr/>
        <a:lstStyle/>
        <a:p>
          <a:endParaRPr lang="en-US"/>
        </a:p>
      </dgm:t>
    </dgm:pt>
    <dgm:pt modelId="{20679C26-3B90-4E89-A2D4-430E65A62E9A}">
      <dgm:prSet custT="1"/>
      <dgm:spPr>
        <a:solidFill>
          <a:schemeClr val="bg1"/>
        </a:solidFill>
        <a:ln w="19050"/>
      </dgm:spPr>
      <dgm:t>
        <a:bodyPr/>
        <a:lstStyle/>
        <a:p>
          <a:r>
            <a:rPr lang="vi-VN" sz="2000" b="0" i="0" dirty="0" smtClean="0">
              <a:latin typeface="Times New Roman" pitchFamily="18" charset="0"/>
              <a:cs typeface="Times New Roman" pitchFamily="18" charset="0"/>
            </a:rPr>
            <a:t>Chất tương tự LH, RH</a:t>
          </a:r>
          <a:endParaRPr lang="en-US" sz="2000" b="0" dirty="0">
            <a:latin typeface="Times New Roman" pitchFamily="18" charset="0"/>
            <a:cs typeface="Times New Roman" pitchFamily="18" charset="0"/>
          </a:endParaRPr>
        </a:p>
      </dgm:t>
    </dgm:pt>
    <dgm:pt modelId="{3590E0CF-EC30-43A5-B7EC-CD1068147479}" type="parTrans" cxnId="{B36C41ED-6041-4DDC-956B-9A8C25E39F67}">
      <dgm:prSet/>
      <dgm:spPr>
        <a:solidFill>
          <a:schemeClr val="bg1"/>
        </a:solidFill>
        <a:ln w="19050"/>
      </dgm:spPr>
      <dgm:t>
        <a:bodyPr/>
        <a:lstStyle/>
        <a:p>
          <a:endParaRPr lang="en-US" sz="2000" b="0">
            <a:latin typeface="Times New Roman" pitchFamily="18" charset="0"/>
            <a:cs typeface="Times New Roman" pitchFamily="18" charset="0"/>
          </a:endParaRPr>
        </a:p>
      </dgm:t>
    </dgm:pt>
    <dgm:pt modelId="{3468D212-1AA2-4C08-83F7-6F9FDF7F9194}" type="sibTrans" cxnId="{B36C41ED-6041-4DDC-956B-9A8C25E39F67}">
      <dgm:prSet/>
      <dgm:spPr/>
      <dgm:t>
        <a:bodyPr/>
        <a:lstStyle/>
        <a:p>
          <a:endParaRPr lang="en-US"/>
        </a:p>
      </dgm:t>
    </dgm:pt>
    <dgm:pt modelId="{234D7A26-D854-40CE-9C72-01BB11AB3F4E}">
      <dgm:prSet custT="1"/>
      <dgm:spPr>
        <a:solidFill>
          <a:schemeClr val="bg1"/>
        </a:solidFill>
        <a:ln w="19050"/>
      </dgm:spPr>
      <dgm:t>
        <a:bodyPr/>
        <a:lstStyle/>
        <a:p>
          <a:r>
            <a:rPr lang="en-US" sz="2000" b="0" i="0" dirty="0" err="1" smtClean="0">
              <a:latin typeface="Times New Roman" pitchFamily="18" charset="0"/>
              <a:cs typeface="Times New Roman" pitchFamily="18" charset="0"/>
            </a:rPr>
            <a:t>Chất</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ức</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chế</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aromatase</a:t>
          </a:r>
          <a:endParaRPr lang="en-US" sz="2000" b="0" dirty="0">
            <a:latin typeface="Times New Roman" pitchFamily="18" charset="0"/>
            <a:cs typeface="Times New Roman" pitchFamily="18" charset="0"/>
          </a:endParaRPr>
        </a:p>
      </dgm:t>
    </dgm:pt>
    <dgm:pt modelId="{3B781D38-F541-401C-96F8-B172E761462C}" type="parTrans" cxnId="{E238EAC1-C7E5-4C64-A1E2-017E957F3F8F}">
      <dgm:prSet/>
      <dgm:spPr>
        <a:solidFill>
          <a:schemeClr val="bg1"/>
        </a:solidFill>
        <a:ln w="19050"/>
      </dgm:spPr>
      <dgm:t>
        <a:bodyPr/>
        <a:lstStyle/>
        <a:p>
          <a:endParaRPr lang="en-US" sz="2000" b="0">
            <a:latin typeface="Times New Roman" pitchFamily="18" charset="0"/>
            <a:cs typeface="Times New Roman" pitchFamily="18" charset="0"/>
          </a:endParaRPr>
        </a:p>
      </dgm:t>
    </dgm:pt>
    <dgm:pt modelId="{25751ABE-5BA6-4097-88F7-70214B9C464C}" type="sibTrans" cxnId="{E238EAC1-C7E5-4C64-A1E2-017E957F3F8F}">
      <dgm:prSet/>
      <dgm:spPr/>
      <dgm:t>
        <a:bodyPr/>
        <a:lstStyle/>
        <a:p>
          <a:endParaRPr lang="en-US"/>
        </a:p>
      </dgm:t>
    </dgm:pt>
    <dgm:pt modelId="{2B5CBA09-5BB2-402E-B6E7-612620B827AC}">
      <dgm:prSet custT="1">
        <dgm:style>
          <a:lnRef idx="1">
            <a:schemeClr val="accent5"/>
          </a:lnRef>
          <a:fillRef idx="2">
            <a:schemeClr val="accent5"/>
          </a:fillRef>
          <a:effectRef idx="1">
            <a:schemeClr val="accent5"/>
          </a:effectRef>
          <a:fontRef idx="minor">
            <a:schemeClr val="dk1"/>
          </a:fontRef>
        </dgm:style>
      </dgm:prSet>
      <dgm:spPr/>
      <dgm:t>
        <a:bodyPr/>
        <a:lstStyle/>
        <a:p>
          <a:r>
            <a:rPr lang="vi-VN" sz="2000" b="0" i="0" dirty="0" smtClean="0">
              <a:latin typeface="Times New Roman" pitchFamily="18" charset="0"/>
              <a:cs typeface="Times New Roman" pitchFamily="18" charset="0"/>
            </a:rPr>
            <a:t>Các chất biến đổi </a:t>
          </a:r>
          <a:r>
            <a:rPr lang="en-US" sz="2000" b="0" i="0" dirty="0" smtClean="0">
              <a:latin typeface="Times New Roman" pitchFamily="18" charset="0"/>
              <a:cs typeface="Times New Roman" pitchFamily="18" charset="0"/>
            </a:rPr>
            <a:t>Đ</a:t>
          </a:r>
          <a:r>
            <a:rPr lang="vi-VN" sz="2000" b="0" i="0" dirty="0" smtClean="0">
              <a:latin typeface="Times New Roman" pitchFamily="18" charset="0"/>
              <a:cs typeface="Times New Roman" pitchFamily="18" charset="0"/>
            </a:rPr>
            <a:t>ƯMD</a:t>
          </a:r>
          <a:endParaRPr lang="en-US" sz="2000" b="0" dirty="0">
            <a:latin typeface="Times New Roman" pitchFamily="18" charset="0"/>
            <a:cs typeface="Times New Roman" pitchFamily="18" charset="0"/>
          </a:endParaRPr>
        </a:p>
      </dgm:t>
    </dgm:pt>
    <dgm:pt modelId="{F738850E-98BD-494B-8A75-9B0CC9F16295}" type="parTrans" cxnId="{C3529C4C-DA61-4AFA-BE07-770FDA1FC998}">
      <dgm:prSet/>
      <dgm:spPr/>
      <dgm:t>
        <a:bodyPr/>
        <a:lstStyle/>
        <a:p>
          <a:endParaRPr lang="en-US"/>
        </a:p>
      </dgm:t>
    </dgm:pt>
    <dgm:pt modelId="{F34C4AEA-EDC3-4F86-83C8-31EF05E96BFC}" type="sibTrans" cxnId="{C3529C4C-DA61-4AFA-BE07-770FDA1FC998}">
      <dgm:prSet/>
      <dgm:spPr/>
      <dgm:t>
        <a:bodyPr/>
        <a:lstStyle/>
        <a:p>
          <a:endParaRPr lang="en-US"/>
        </a:p>
      </dgm:t>
    </dgm:pt>
    <dgm:pt modelId="{2E9B058F-BDA6-4EBA-89DD-EB625355B4AF}">
      <dgm:prSet custT="1"/>
      <dgm:spPr>
        <a:solidFill>
          <a:schemeClr val="bg1"/>
        </a:solidFill>
        <a:ln w="19050"/>
      </dgm:spPr>
      <dgm:t>
        <a:bodyPr/>
        <a:lstStyle/>
        <a:p>
          <a:r>
            <a:rPr lang="en-US" sz="2000" b="0" i="0" dirty="0" err="1" smtClean="0">
              <a:latin typeface="Times New Roman" pitchFamily="18" charset="0"/>
              <a:cs typeface="Times New Roman" pitchFamily="18" charset="0"/>
            </a:rPr>
            <a:t>Các</a:t>
          </a:r>
          <a:r>
            <a:rPr lang="en-US" sz="2000" b="0" i="0" dirty="0" smtClean="0">
              <a:latin typeface="Times New Roman" pitchFamily="18" charset="0"/>
              <a:cs typeface="Times New Roman" pitchFamily="18" charset="0"/>
            </a:rPr>
            <a:t> interferon</a:t>
          </a:r>
          <a:endParaRPr lang="en-US" sz="2000" b="0" dirty="0">
            <a:latin typeface="Times New Roman" pitchFamily="18" charset="0"/>
            <a:cs typeface="Times New Roman" pitchFamily="18" charset="0"/>
          </a:endParaRPr>
        </a:p>
      </dgm:t>
    </dgm:pt>
    <dgm:pt modelId="{61937F91-C772-44D5-9A07-7D8E22809C5C}" type="parTrans" cxnId="{8CDC9643-B272-4612-8839-B0977293D225}">
      <dgm:prSet/>
      <dgm:spPr>
        <a:solidFill>
          <a:schemeClr val="bg1"/>
        </a:solidFill>
        <a:ln w="19050"/>
      </dgm:spPr>
      <dgm:t>
        <a:bodyPr/>
        <a:lstStyle/>
        <a:p>
          <a:endParaRPr lang="en-US" sz="2000" b="0">
            <a:latin typeface="Times New Roman" pitchFamily="18" charset="0"/>
            <a:cs typeface="Times New Roman" pitchFamily="18" charset="0"/>
          </a:endParaRPr>
        </a:p>
      </dgm:t>
    </dgm:pt>
    <dgm:pt modelId="{A204DAB3-F1B1-4234-B2AF-8164558B8D32}" type="sibTrans" cxnId="{8CDC9643-B272-4612-8839-B0977293D225}">
      <dgm:prSet/>
      <dgm:spPr/>
      <dgm:t>
        <a:bodyPr/>
        <a:lstStyle/>
        <a:p>
          <a:endParaRPr lang="en-US"/>
        </a:p>
      </dgm:t>
    </dgm:pt>
    <dgm:pt modelId="{EB5FA1CE-4834-4FDF-9FE2-1BDD42E75CCA}">
      <dgm:prSet custT="1"/>
      <dgm:spPr>
        <a:solidFill>
          <a:schemeClr val="bg1"/>
        </a:solidFill>
        <a:ln w="19050"/>
      </dgm:spPr>
      <dgm:t>
        <a:bodyPr/>
        <a:lstStyle/>
        <a:p>
          <a:r>
            <a:rPr lang="en-US" sz="2000" b="0" i="0" dirty="0" err="1" smtClean="0">
              <a:latin typeface="Times New Roman" pitchFamily="18" charset="0"/>
              <a:cs typeface="Times New Roman" pitchFamily="18" charset="0"/>
            </a:rPr>
            <a:t>Các</a:t>
          </a:r>
          <a:r>
            <a:rPr lang="en-US" sz="2000" b="0" i="0" dirty="0" smtClean="0">
              <a:latin typeface="Times New Roman" pitchFamily="18" charset="0"/>
              <a:cs typeface="Times New Roman" pitchFamily="18" charset="0"/>
            </a:rPr>
            <a:t> interleukin</a:t>
          </a:r>
          <a:endParaRPr lang="en-US" sz="2000" b="0" dirty="0">
            <a:latin typeface="Times New Roman" pitchFamily="18" charset="0"/>
            <a:cs typeface="Times New Roman" pitchFamily="18" charset="0"/>
          </a:endParaRPr>
        </a:p>
      </dgm:t>
    </dgm:pt>
    <dgm:pt modelId="{D9E4C9CB-76C8-4CBA-9C12-A0A1B9974B51}" type="parTrans" cxnId="{CED5CE87-9FE5-4619-B339-9D31C3473A72}">
      <dgm:prSet/>
      <dgm:spPr>
        <a:solidFill>
          <a:schemeClr val="bg1"/>
        </a:solidFill>
        <a:ln w="19050"/>
      </dgm:spPr>
      <dgm:t>
        <a:bodyPr/>
        <a:lstStyle/>
        <a:p>
          <a:endParaRPr lang="en-US" sz="2000" b="0">
            <a:latin typeface="Times New Roman" pitchFamily="18" charset="0"/>
            <a:cs typeface="Times New Roman" pitchFamily="18" charset="0"/>
          </a:endParaRPr>
        </a:p>
      </dgm:t>
    </dgm:pt>
    <dgm:pt modelId="{0367BDE0-448C-4C1F-A3A8-59C3B629A6D4}" type="sibTrans" cxnId="{CED5CE87-9FE5-4619-B339-9D31C3473A72}">
      <dgm:prSet/>
      <dgm:spPr/>
      <dgm:t>
        <a:bodyPr/>
        <a:lstStyle/>
        <a:p>
          <a:endParaRPr lang="en-US"/>
        </a:p>
      </dgm:t>
    </dgm:pt>
    <dgm:pt modelId="{9EA2656D-A5D7-46AD-849E-42AE24C99644}">
      <dgm:prSet custT="1"/>
      <dgm:spPr>
        <a:solidFill>
          <a:schemeClr val="bg1"/>
        </a:solidFill>
        <a:ln w="19050"/>
      </dgm:spPr>
      <dgm:t>
        <a:bodyPr/>
        <a:lstStyle/>
        <a:p>
          <a:r>
            <a:rPr lang="en-US" sz="2000" b="0" i="0" dirty="0" smtClean="0">
              <a:latin typeface="Times New Roman" pitchFamily="18" charset="0"/>
              <a:cs typeface="Times New Roman" pitchFamily="18" charset="0"/>
            </a:rPr>
            <a:t>BCG</a:t>
          </a:r>
          <a:endParaRPr lang="en-US" sz="2000" b="0" dirty="0">
            <a:latin typeface="Times New Roman" pitchFamily="18" charset="0"/>
            <a:cs typeface="Times New Roman" pitchFamily="18" charset="0"/>
          </a:endParaRPr>
        </a:p>
      </dgm:t>
    </dgm:pt>
    <dgm:pt modelId="{65338F25-42CA-44D8-9AB9-DFB32A1FED18}" type="parTrans" cxnId="{E99095C6-5461-4E95-8650-7CA38B866D9E}">
      <dgm:prSet/>
      <dgm:spPr>
        <a:solidFill>
          <a:schemeClr val="bg1"/>
        </a:solidFill>
        <a:ln w="19050"/>
      </dgm:spPr>
      <dgm:t>
        <a:bodyPr/>
        <a:lstStyle/>
        <a:p>
          <a:endParaRPr lang="en-US" sz="2000" b="0">
            <a:latin typeface="Times New Roman" pitchFamily="18" charset="0"/>
            <a:cs typeface="Times New Roman" pitchFamily="18" charset="0"/>
          </a:endParaRPr>
        </a:p>
      </dgm:t>
    </dgm:pt>
    <dgm:pt modelId="{88AD0367-5010-4DF7-B097-94665558DF56}" type="sibTrans" cxnId="{E99095C6-5461-4E95-8650-7CA38B866D9E}">
      <dgm:prSet/>
      <dgm:spPr/>
      <dgm:t>
        <a:bodyPr/>
        <a:lstStyle/>
        <a:p>
          <a:endParaRPr lang="en-US"/>
        </a:p>
      </dgm:t>
    </dgm:pt>
    <dgm:pt modelId="{9693BE83-5DBF-41BB-8EDA-9D04370D5366}">
      <dgm:prSet custT="1"/>
      <dgm:spPr>
        <a:solidFill>
          <a:schemeClr val="bg1"/>
        </a:solidFill>
        <a:ln w="19050"/>
      </dgm:spPr>
      <dgm:t>
        <a:bodyPr/>
        <a:lstStyle/>
        <a:p>
          <a:r>
            <a:rPr lang="en-US" sz="2000" b="0" i="0" dirty="0" err="1" smtClean="0">
              <a:latin typeface="Times New Roman" pitchFamily="18" charset="0"/>
              <a:cs typeface="Times New Roman" pitchFamily="18" charset="0"/>
            </a:rPr>
            <a:t>Levamisole</a:t>
          </a:r>
          <a:endParaRPr lang="en-US" sz="2000" b="0" dirty="0">
            <a:latin typeface="Times New Roman" pitchFamily="18" charset="0"/>
            <a:cs typeface="Times New Roman" pitchFamily="18" charset="0"/>
          </a:endParaRPr>
        </a:p>
      </dgm:t>
    </dgm:pt>
    <dgm:pt modelId="{729104CD-1849-4809-9F9B-72E5D445911B}" type="parTrans" cxnId="{724BC10C-D5DF-420C-B98E-D924BAE9C6B1}">
      <dgm:prSet/>
      <dgm:spPr>
        <a:solidFill>
          <a:schemeClr val="bg1"/>
        </a:solidFill>
        <a:ln w="19050"/>
      </dgm:spPr>
      <dgm:t>
        <a:bodyPr/>
        <a:lstStyle/>
        <a:p>
          <a:endParaRPr lang="en-US" sz="2000" b="0">
            <a:latin typeface="Times New Roman" pitchFamily="18" charset="0"/>
            <a:cs typeface="Times New Roman" pitchFamily="18" charset="0"/>
          </a:endParaRPr>
        </a:p>
      </dgm:t>
    </dgm:pt>
    <dgm:pt modelId="{B1A602B5-D765-451F-90DC-E2D247A7FC13}" type="sibTrans" cxnId="{724BC10C-D5DF-420C-B98E-D924BAE9C6B1}">
      <dgm:prSet/>
      <dgm:spPr/>
      <dgm:t>
        <a:bodyPr/>
        <a:lstStyle/>
        <a:p>
          <a:endParaRPr lang="en-US"/>
        </a:p>
      </dgm:t>
    </dgm:pt>
    <dgm:pt modelId="{AA707078-9069-49BA-B1E3-CFA7C4344B8A}">
      <dgm:prSet custT="1"/>
      <dgm:spPr>
        <a:solidFill>
          <a:schemeClr val="bg1"/>
        </a:solidFill>
        <a:ln w="19050"/>
      </dgm:spPr>
      <dgm:t>
        <a:bodyPr/>
        <a:lstStyle/>
        <a:p>
          <a:r>
            <a:rPr lang="en-US" sz="2000" b="0" i="0" dirty="0" err="1" smtClean="0">
              <a:latin typeface="Times New Roman" pitchFamily="18" charset="0"/>
              <a:cs typeface="Times New Roman" pitchFamily="18" charset="0"/>
            </a:rPr>
            <a:t>Các</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yếu</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tố</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kích</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thích</a:t>
          </a:r>
          <a:endParaRPr lang="en-US" sz="2000" b="0" dirty="0">
            <a:latin typeface="Times New Roman" pitchFamily="18" charset="0"/>
            <a:cs typeface="Times New Roman" pitchFamily="18" charset="0"/>
          </a:endParaRPr>
        </a:p>
      </dgm:t>
    </dgm:pt>
    <dgm:pt modelId="{7B5847CC-95F6-490E-853D-D79DA3F1A9AA}" type="parTrans" cxnId="{41987DDD-3F60-4CC5-B05E-57A0C93F94B9}">
      <dgm:prSet/>
      <dgm:spPr>
        <a:solidFill>
          <a:schemeClr val="bg1"/>
        </a:solidFill>
        <a:ln w="19050"/>
      </dgm:spPr>
      <dgm:t>
        <a:bodyPr/>
        <a:lstStyle/>
        <a:p>
          <a:endParaRPr lang="en-US" sz="2000" b="0">
            <a:latin typeface="Times New Roman" pitchFamily="18" charset="0"/>
            <a:cs typeface="Times New Roman" pitchFamily="18" charset="0"/>
          </a:endParaRPr>
        </a:p>
      </dgm:t>
    </dgm:pt>
    <dgm:pt modelId="{AA5C4072-A626-4A3E-AB88-04C946420072}" type="sibTrans" cxnId="{41987DDD-3F60-4CC5-B05E-57A0C93F94B9}">
      <dgm:prSet/>
      <dgm:spPr/>
      <dgm:t>
        <a:bodyPr/>
        <a:lstStyle/>
        <a:p>
          <a:endParaRPr lang="en-US"/>
        </a:p>
      </dgm:t>
    </dgm:pt>
    <dgm:pt modelId="{BB344DD3-5CB6-4DCC-A958-7270AF51FE84}">
      <dgm:prSet custT="1"/>
      <dgm:spPr>
        <a:solidFill>
          <a:schemeClr val="bg1"/>
        </a:solidFill>
        <a:ln w="19050"/>
      </dgm:spPr>
      <dgm:t>
        <a:bodyPr/>
        <a:lstStyle/>
        <a:p>
          <a:r>
            <a:rPr lang="vi-VN" sz="2000" b="0" i="0" dirty="0" smtClean="0">
              <a:latin typeface="Times New Roman" pitchFamily="18" charset="0"/>
              <a:cs typeface="Times New Roman" pitchFamily="18" charset="0"/>
            </a:rPr>
            <a:t>Các kháng thể đơn dòng</a:t>
          </a:r>
          <a:endParaRPr lang="en-US" sz="2000" b="0" dirty="0">
            <a:latin typeface="Times New Roman" pitchFamily="18" charset="0"/>
            <a:cs typeface="Times New Roman" pitchFamily="18" charset="0"/>
          </a:endParaRPr>
        </a:p>
      </dgm:t>
    </dgm:pt>
    <dgm:pt modelId="{58565B92-6C0E-4B49-82D1-3843A2B8EE76}" type="parTrans" cxnId="{BA842215-4E2E-4172-85D5-5C5345B7DCD6}">
      <dgm:prSet/>
      <dgm:spPr>
        <a:solidFill>
          <a:schemeClr val="bg1"/>
        </a:solidFill>
        <a:ln w="19050"/>
      </dgm:spPr>
      <dgm:t>
        <a:bodyPr/>
        <a:lstStyle/>
        <a:p>
          <a:endParaRPr lang="en-US" sz="2000" b="0">
            <a:latin typeface="Times New Roman" pitchFamily="18" charset="0"/>
            <a:cs typeface="Times New Roman" pitchFamily="18" charset="0"/>
          </a:endParaRPr>
        </a:p>
      </dgm:t>
    </dgm:pt>
    <dgm:pt modelId="{0D0DE59F-7073-4AAB-8DBC-F8E60175D6D7}" type="sibTrans" cxnId="{BA842215-4E2E-4172-85D5-5C5345B7DCD6}">
      <dgm:prSet/>
      <dgm:spPr/>
      <dgm:t>
        <a:bodyPr/>
        <a:lstStyle/>
        <a:p>
          <a:endParaRPr lang="en-US"/>
        </a:p>
      </dgm:t>
    </dgm:pt>
    <dgm:pt modelId="{F884D97E-09F2-44B1-AF3F-D064C3417359}">
      <dgm:prSet custT="1">
        <dgm:style>
          <a:lnRef idx="1">
            <a:schemeClr val="accent6"/>
          </a:lnRef>
          <a:fillRef idx="2">
            <a:schemeClr val="accent6"/>
          </a:fillRef>
          <a:effectRef idx="1">
            <a:schemeClr val="accent6"/>
          </a:effectRef>
          <a:fontRef idx="minor">
            <a:schemeClr val="dk1"/>
          </a:fontRef>
        </dgm:style>
      </dgm:prSet>
      <dgm:spPr/>
      <dgm:t>
        <a:bodyPr/>
        <a:lstStyle/>
        <a:p>
          <a:r>
            <a:rPr lang="en-US" sz="2000" b="0" i="0" dirty="0" err="1" smtClean="0">
              <a:latin typeface="Times New Roman" pitchFamily="18" charset="0"/>
              <a:cs typeface="Times New Roman" pitchFamily="18" charset="0"/>
            </a:rPr>
            <a:t>Nhóm</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thuốc</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mới</a:t>
          </a:r>
          <a:r>
            <a:rPr lang="en-US" sz="2000" b="0" i="0" dirty="0" smtClean="0">
              <a:latin typeface="Times New Roman" pitchFamily="18" charset="0"/>
              <a:cs typeface="Times New Roman" pitchFamily="18" charset="0"/>
            </a:rPr>
            <a:t> </a:t>
          </a:r>
          <a:endParaRPr lang="en-US" sz="2000" b="0" dirty="0">
            <a:latin typeface="Times New Roman" pitchFamily="18" charset="0"/>
            <a:cs typeface="Times New Roman" pitchFamily="18" charset="0"/>
          </a:endParaRPr>
        </a:p>
      </dgm:t>
    </dgm:pt>
    <dgm:pt modelId="{4E8197C1-1CB9-43AE-B884-F8A7A2D247A3}" type="parTrans" cxnId="{66C0B3E8-AF69-4352-860D-6704A8D37620}">
      <dgm:prSet/>
      <dgm:spPr/>
      <dgm:t>
        <a:bodyPr/>
        <a:lstStyle/>
        <a:p>
          <a:endParaRPr lang="en-US"/>
        </a:p>
      </dgm:t>
    </dgm:pt>
    <dgm:pt modelId="{480F832C-1E52-4A89-8FD7-D05BD7EB1CB5}" type="sibTrans" cxnId="{66C0B3E8-AF69-4352-860D-6704A8D37620}">
      <dgm:prSet/>
      <dgm:spPr/>
      <dgm:t>
        <a:bodyPr/>
        <a:lstStyle/>
        <a:p>
          <a:endParaRPr lang="en-US"/>
        </a:p>
      </dgm:t>
    </dgm:pt>
    <dgm:pt modelId="{FEC9A8BB-A7B5-4B4F-8B95-B11E12C8CE21}">
      <dgm:prSet custT="1"/>
      <dgm:spPr>
        <a:solidFill>
          <a:schemeClr val="bg1"/>
        </a:solidFill>
        <a:ln w="19050"/>
      </dgm:spPr>
      <dgm:t>
        <a:bodyPr/>
        <a:lstStyle/>
        <a:p>
          <a:r>
            <a:rPr lang="en-US" sz="2000" b="0" i="0" dirty="0" err="1" smtClean="0">
              <a:latin typeface="Times New Roman" pitchFamily="18" charset="0"/>
              <a:cs typeface="Times New Roman" pitchFamily="18" charset="0"/>
            </a:rPr>
            <a:t>Nhắm</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tới</a:t>
          </a:r>
          <a:r>
            <a:rPr lang="en-US" sz="2000" b="0" i="0" dirty="0" smtClean="0">
              <a:latin typeface="Times New Roman" pitchFamily="18" charset="0"/>
              <a:cs typeface="Times New Roman" pitchFamily="18" charset="0"/>
            </a:rPr>
            <a:t> p</a:t>
          </a:r>
          <a:r>
            <a:rPr lang="vi-VN" sz="2000" b="0" i="0" dirty="0" smtClean="0">
              <a:latin typeface="Times New Roman" pitchFamily="18" charset="0"/>
              <a:cs typeface="Times New Roman" pitchFamily="18" charset="0"/>
            </a:rPr>
            <a:t>hân tử đích làm chết</a:t>
          </a:r>
          <a:endParaRPr lang="en-US" sz="2000" b="0" dirty="0">
            <a:latin typeface="Times New Roman" pitchFamily="18" charset="0"/>
            <a:cs typeface="Times New Roman" pitchFamily="18" charset="0"/>
          </a:endParaRPr>
        </a:p>
      </dgm:t>
    </dgm:pt>
    <dgm:pt modelId="{356B9825-7243-4A79-BCE8-72AD92596474}" type="parTrans" cxnId="{224F810C-E961-4DD6-AFDA-BB0BED21BF2E}">
      <dgm:prSet/>
      <dgm:spPr>
        <a:solidFill>
          <a:schemeClr val="bg1"/>
        </a:solidFill>
        <a:ln w="19050"/>
      </dgm:spPr>
      <dgm:t>
        <a:bodyPr/>
        <a:lstStyle/>
        <a:p>
          <a:endParaRPr lang="en-US" sz="2000" b="0">
            <a:latin typeface="Times New Roman" pitchFamily="18" charset="0"/>
            <a:cs typeface="Times New Roman" pitchFamily="18" charset="0"/>
          </a:endParaRPr>
        </a:p>
      </dgm:t>
    </dgm:pt>
    <dgm:pt modelId="{F8786287-2D9C-4E90-B280-E7828E39F2D1}" type="sibTrans" cxnId="{224F810C-E961-4DD6-AFDA-BB0BED21BF2E}">
      <dgm:prSet/>
      <dgm:spPr/>
      <dgm:t>
        <a:bodyPr/>
        <a:lstStyle/>
        <a:p>
          <a:endParaRPr lang="en-US"/>
        </a:p>
      </dgm:t>
    </dgm:pt>
    <dgm:pt modelId="{C45CA5EA-D9B8-4FBF-ADFF-D9D5184FD8A2}">
      <dgm:prSet custT="1"/>
      <dgm:spPr>
        <a:solidFill>
          <a:schemeClr val="bg1"/>
        </a:solidFill>
        <a:ln w="19050"/>
      </dgm:spPr>
      <dgm:t>
        <a:bodyPr/>
        <a:lstStyle/>
        <a:p>
          <a:r>
            <a:rPr lang="en-US" sz="2000" b="0" i="0" dirty="0" smtClean="0">
              <a:latin typeface="Times New Roman" pitchFamily="18" charset="0"/>
              <a:cs typeface="Times New Roman" pitchFamily="18" charset="0"/>
            </a:rPr>
            <a:t>K</a:t>
          </a:r>
          <a:r>
            <a:rPr lang="vi-VN" sz="2000" b="0" i="0" dirty="0" smtClean="0">
              <a:latin typeface="Times New Roman" pitchFamily="18" charset="0"/>
              <a:cs typeface="Times New Roman" pitchFamily="18" charset="0"/>
            </a:rPr>
            <a:t>ìm chế sự phát triển lan tỏa</a:t>
          </a:r>
          <a:r>
            <a:rPr lang="en-US" sz="2000" b="0" i="0" dirty="0" smtClean="0">
              <a:latin typeface="Times New Roman" pitchFamily="18" charset="0"/>
              <a:cs typeface="Times New Roman" pitchFamily="18" charset="0"/>
            </a:rPr>
            <a:t> </a:t>
          </a:r>
          <a:r>
            <a:rPr lang="vi-VN" sz="2000" b="0" i="0" dirty="0" smtClean="0">
              <a:latin typeface="Times New Roman" pitchFamily="18" charset="0"/>
              <a:cs typeface="Times New Roman" pitchFamily="18" charset="0"/>
            </a:rPr>
            <a:t>ung thư</a:t>
          </a:r>
          <a:endParaRPr lang="en-US" sz="2000" b="0" dirty="0">
            <a:latin typeface="Times New Roman" pitchFamily="18" charset="0"/>
            <a:cs typeface="Times New Roman" pitchFamily="18" charset="0"/>
          </a:endParaRPr>
        </a:p>
      </dgm:t>
    </dgm:pt>
    <dgm:pt modelId="{C4C1BFE7-BAF3-43EE-9EDF-A1183CB36854}" type="parTrans" cxnId="{06827049-44E9-4E9A-BF9C-70EEEA3221CA}">
      <dgm:prSet/>
      <dgm:spPr>
        <a:solidFill>
          <a:schemeClr val="bg1"/>
        </a:solidFill>
        <a:ln w="19050"/>
      </dgm:spPr>
      <dgm:t>
        <a:bodyPr/>
        <a:lstStyle/>
        <a:p>
          <a:endParaRPr lang="en-US" sz="2000" b="0">
            <a:latin typeface="Times New Roman" pitchFamily="18" charset="0"/>
            <a:cs typeface="Times New Roman" pitchFamily="18" charset="0"/>
          </a:endParaRPr>
        </a:p>
      </dgm:t>
    </dgm:pt>
    <dgm:pt modelId="{A1376D5A-FD7A-42C2-BFF7-F9C77B0DB237}" type="sibTrans" cxnId="{06827049-44E9-4E9A-BF9C-70EEEA3221CA}">
      <dgm:prSet/>
      <dgm:spPr/>
      <dgm:t>
        <a:bodyPr/>
        <a:lstStyle/>
        <a:p>
          <a:endParaRPr lang="en-US"/>
        </a:p>
      </dgm:t>
    </dgm:pt>
    <dgm:pt modelId="{DCB0AC24-C2A4-43B5-855F-B5CC4B871353}">
      <dgm:prSet custT="1"/>
      <dgm:spPr>
        <a:solidFill>
          <a:schemeClr val="bg1"/>
        </a:solidFill>
        <a:ln w="19050"/>
      </dgm:spPr>
      <dgm:t>
        <a:bodyPr/>
        <a:lstStyle/>
        <a:p>
          <a:r>
            <a:rPr lang="en-US" sz="2000" b="0" i="0" dirty="0" err="1" smtClean="0">
              <a:latin typeface="Times New Roman" pitchFamily="18" charset="0"/>
              <a:cs typeface="Times New Roman" pitchFamily="18" charset="0"/>
            </a:rPr>
            <a:t>Nhóm</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ức</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chế</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sinh</a:t>
          </a:r>
          <a:r>
            <a:rPr lang="en-US" sz="2000" b="0" i="0" dirty="0" smtClean="0">
              <a:latin typeface="Times New Roman" pitchFamily="18" charset="0"/>
              <a:cs typeface="Times New Roman" pitchFamily="18" charset="0"/>
            </a:rPr>
            <a:t> </a:t>
          </a:r>
          <a:r>
            <a:rPr lang="en-US" sz="2000" b="0" i="0" dirty="0" err="1" smtClean="0">
              <a:latin typeface="Times New Roman" pitchFamily="18" charset="0"/>
              <a:cs typeface="Times New Roman" pitchFamily="18" charset="0"/>
            </a:rPr>
            <a:t>mạch</a:t>
          </a:r>
          <a:endParaRPr lang="en-US" sz="2000" b="0" dirty="0">
            <a:latin typeface="Times New Roman" pitchFamily="18" charset="0"/>
            <a:cs typeface="Times New Roman" pitchFamily="18" charset="0"/>
          </a:endParaRPr>
        </a:p>
      </dgm:t>
    </dgm:pt>
    <dgm:pt modelId="{0CAB9533-1620-4F96-8E57-F5E045B09CE9}" type="parTrans" cxnId="{BF9A4B3A-EEB2-4EA8-849D-C3848454ADE2}">
      <dgm:prSet/>
      <dgm:spPr/>
      <dgm:t>
        <a:bodyPr/>
        <a:lstStyle/>
        <a:p>
          <a:endParaRPr lang="en-US"/>
        </a:p>
      </dgm:t>
    </dgm:pt>
    <dgm:pt modelId="{23474B1D-E9B7-471E-A941-837FBBC6933D}" type="sibTrans" cxnId="{BF9A4B3A-EEB2-4EA8-849D-C3848454ADE2}">
      <dgm:prSet/>
      <dgm:spPr/>
      <dgm:t>
        <a:bodyPr/>
        <a:lstStyle/>
        <a:p>
          <a:endParaRPr lang="en-US"/>
        </a:p>
      </dgm:t>
    </dgm:pt>
    <dgm:pt modelId="{A46F7A40-C7DE-4E42-BA1C-913B4AC198B2}">
      <dgm:prSet custT="1"/>
      <dgm:spPr>
        <a:solidFill>
          <a:schemeClr val="bg1"/>
        </a:solidFill>
        <a:ln w="19050"/>
      </dgm:spPr>
      <dgm:t>
        <a:bodyPr/>
        <a:lstStyle/>
        <a:p>
          <a:r>
            <a:rPr lang="vi-VN" sz="2000" b="0" i="0" dirty="0" smtClean="0">
              <a:latin typeface="Times New Roman" pitchFamily="18" charset="0"/>
              <a:cs typeface="Times New Roman" pitchFamily="18" charset="0"/>
            </a:rPr>
            <a:t>Nhóm kháng di căn</a:t>
          </a:r>
          <a:endParaRPr lang="en-US" sz="2000" b="0" dirty="0">
            <a:latin typeface="Times New Roman" pitchFamily="18" charset="0"/>
            <a:cs typeface="Times New Roman" pitchFamily="18" charset="0"/>
          </a:endParaRPr>
        </a:p>
      </dgm:t>
    </dgm:pt>
    <dgm:pt modelId="{78197D06-09A1-4B3C-BE49-BF3E1D26FD18}" type="parTrans" cxnId="{3CAC6975-AB43-43FD-BFE0-271A0D02D369}">
      <dgm:prSet/>
      <dgm:spPr/>
      <dgm:t>
        <a:bodyPr/>
        <a:lstStyle/>
        <a:p>
          <a:endParaRPr lang="en-US"/>
        </a:p>
      </dgm:t>
    </dgm:pt>
    <dgm:pt modelId="{E7714A4D-1A54-40C0-862A-C851515D0852}" type="sibTrans" cxnId="{3CAC6975-AB43-43FD-BFE0-271A0D02D369}">
      <dgm:prSet/>
      <dgm:spPr/>
      <dgm:t>
        <a:bodyPr/>
        <a:lstStyle/>
        <a:p>
          <a:endParaRPr lang="en-US"/>
        </a:p>
      </dgm:t>
    </dgm:pt>
    <dgm:pt modelId="{4BED4753-CE69-4076-94E2-9DD6B2EFCD40}" type="pres">
      <dgm:prSet presAssocID="{E05B16EC-3892-4D2B-96DA-10C5630E4627}" presName="diagram" presStyleCnt="0">
        <dgm:presLayoutVars>
          <dgm:chPref val="1"/>
          <dgm:dir/>
          <dgm:animOne val="branch"/>
          <dgm:animLvl val="lvl"/>
          <dgm:resizeHandles/>
        </dgm:presLayoutVars>
      </dgm:prSet>
      <dgm:spPr/>
      <dgm:t>
        <a:bodyPr/>
        <a:lstStyle/>
        <a:p>
          <a:endParaRPr lang="en-US"/>
        </a:p>
      </dgm:t>
    </dgm:pt>
    <dgm:pt modelId="{6BFC6F29-A37C-42D7-B9C3-5B96D29002FA}" type="pres">
      <dgm:prSet presAssocID="{8FDB9068-E779-4666-8478-7D2CA6675CC4}" presName="root" presStyleCnt="0"/>
      <dgm:spPr/>
    </dgm:pt>
    <dgm:pt modelId="{3D4D67E9-EB7E-45D6-BE56-D480E47E198F}" type="pres">
      <dgm:prSet presAssocID="{8FDB9068-E779-4666-8478-7D2CA6675CC4}" presName="rootComposite" presStyleCnt="0"/>
      <dgm:spPr/>
    </dgm:pt>
    <dgm:pt modelId="{D5697EBE-E884-4C3F-99B3-E9C53F8DA2C2}" type="pres">
      <dgm:prSet presAssocID="{8FDB9068-E779-4666-8478-7D2CA6675CC4}" presName="rootText" presStyleLbl="node1" presStyleIdx="0" presStyleCnt="3" custScaleX="205431" custLinFactNeighborX="-16679"/>
      <dgm:spPr/>
      <dgm:t>
        <a:bodyPr/>
        <a:lstStyle/>
        <a:p>
          <a:endParaRPr lang="en-US"/>
        </a:p>
      </dgm:t>
    </dgm:pt>
    <dgm:pt modelId="{2343D547-1C1C-4A95-BFB5-BA4561417DAE}" type="pres">
      <dgm:prSet presAssocID="{8FDB9068-E779-4666-8478-7D2CA6675CC4}" presName="rootConnector" presStyleLbl="node1" presStyleIdx="0" presStyleCnt="3"/>
      <dgm:spPr/>
      <dgm:t>
        <a:bodyPr/>
        <a:lstStyle/>
        <a:p>
          <a:endParaRPr lang="en-US"/>
        </a:p>
      </dgm:t>
    </dgm:pt>
    <dgm:pt modelId="{6C0D2581-8BB8-47CE-8CD4-A3587DED03E5}" type="pres">
      <dgm:prSet presAssocID="{8FDB9068-E779-4666-8478-7D2CA6675CC4}" presName="childShape" presStyleCnt="0"/>
      <dgm:spPr/>
    </dgm:pt>
    <dgm:pt modelId="{B9B263C9-4F6A-46F4-86C1-1262D7247E33}" type="pres">
      <dgm:prSet presAssocID="{50644CDF-13CA-40FB-8246-A9D0BFA23C43}" presName="Name13" presStyleLbl="parChTrans1D2" presStyleIdx="0" presStyleCnt="15"/>
      <dgm:spPr/>
      <dgm:t>
        <a:bodyPr/>
        <a:lstStyle/>
        <a:p>
          <a:endParaRPr lang="en-US"/>
        </a:p>
      </dgm:t>
    </dgm:pt>
    <dgm:pt modelId="{F9EE6E0D-7CC8-4BD4-96A9-ED8D11963AD1}" type="pres">
      <dgm:prSet presAssocID="{A0318CEA-901D-4EF3-AE61-320AA69A5BDD}" presName="childText" presStyleLbl="bgAcc1" presStyleIdx="0" presStyleCnt="15" custScaleX="273570" custLinFactNeighborX="-16795">
        <dgm:presLayoutVars>
          <dgm:bulletEnabled val="1"/>
        </dgm:presLayoutVars>
      </dgm:prSet>
      <dgm:spPr/>
      <dgm:t>
        <a:bodyPr/>
        <a:lstStyle/>
        <a:p>
          <a:endParaRPr lang="en-US"/>
        </a:p>
      </dgm:t>
    </dgm:pt>
    <dgm:pt modelId="{BB96BB56-AA26-4D8E-B806-AA24D655DD0D}" type="pres">
      <dgm:prSet presAssocID="{ECBBD1BF-F36D-4F32-8DF5-139EB2775E47}" presName="Name13" presStyleLbl="parChTrans1D2" presStyleIdx="1" presStyleCnt="15"/>
      <dgm:spPr/>
      <dgm:t>
        <a:bodyPr/>
        <a:lstStyle/>
        <a:p>
          <a:endParaRPr lang="en-US"/>
        </a:p>
      </dgm:t>
    </dgm:pt>
    <dgm:pt modelId="{FC1BA1CC-0FC8-432E-BDE6-15CDBC016D53}" type="pres">
      <dgm:prSet presAssocID="{88537A71-1CC9-41F6-8FC8-FAB363A1956E}" presName="childText" presStyleLbl="bgAcc1" presStyleIdx="1" presStyleCnt="15" custScaleX="271115" custLinFactNeighborX="-16795">
        <dgm:presLayoutVars>
          <dgm:bulletEnabled val="1"/>
        </dgm:presLayoutVars>
      </dgm:prSet>
      <dgm:spPr/>
      <dgm:t>
        <a:bodyPr/>
        <a:lstStyle/>
        <a:p>
          <a:endParaRPr lang="en-US"/>
        </a:p>
      </dgm:t>
    </dgm:pt>
    <dgm:pt modelId="{5E529FE7-0E25-47DE-A34F-CF35726ADA4C}" type="pres">
      <dgm:prSet presAssocID="{B8556EAE-B792-46A9-A8C1-3FF2ADF9B0CB}" presName="Name13" presStyleLbl="parChTrans1D2" presStyleIdx="2" presStyleCnt="15"/>
      <dgm:spPr/>
      <dgm:t>
        <a:bodyPr/>
        <a:lstStyle/>
        <a:p>
          <a:endParaRPr lang="en-US"/>
        </a:p>
      </dgm:t>
    </dgm:pt>
    <dgm:pt modelId="{80247CFE-C6C5-40A6-99F9-E04BCAF64634}" type="pres">
      <dgm:prSet presAssocID="{8C1F0E27-C332-4F18-B32F-6F88A27C02EC}" presName="childText" presStyleLbl="bgAcc1" presStyleIdx="2" presStyleCnt="15" custScaleX="275649" custLinFactNeighborX="-15388">
        <dgm:presLayoutVars>
          <dgm:bulletEnabled val="1"/>
        </dgm:presLayoutVars>
      </dgm:prSet>
      <dgm:spPr/>
      <dgm:t>
        <a:bodyPr/>
        <a:lstStyle/>
        <a:p>
          <a:endParaRPr lang="en-US"/>
        </a:p>
      </dgm:t>
    </dgm:pt>
    <dgm:pt modelId="{7544361E-2CA4-4DC2-9BCE-7A47B391F994}" type="pres">
      <dgm:prSet presAssocID="{08A91EA4-C4A5-4F89-830C-2FCBBEAFC759}" presName="Name13" presStyleLbl="parChTrans1D2" presStyleIdx="3" presStyleCnt="15"/>
      <dgm:spPr/>
      <dgm:t>
        <a:bodyPr/>
        <a:lstStyle/>
        <a:p>
          <a:endParaRPr lang="en-US"/>
        </a:p>
      </dgm:t>
    </dgm:pt>
    <dgm:pt modelId="{1BF0E1E2-63EB-404B-8376-DBC38A963A57}" type="pres">
      <dgm:prSet presAssocID="{C231B4A4-6B11-45AE-8D06-8EBB82B8DD19}" presName="childText" presStyleLbl="bgAcc1" presStyleIdx="3" presStyleCnt="15" custScaleX="275288" custLinFactNeighborX="-15027">
        <dgm:presLayoutVars>
          <dgm:bulletEnabled val="1"/>
        </dgm:presLayoutVars>
      </dgm:prSet>
      <dgm:spPr/>
      <dgm:t>
        <a:bodyPr/>
        <a:lstStyle/>
        <a:p>
          <a:endParaRPr lang="en-US"/>
        </a:p>
      </dgm:t>
    </dgm:pt>
    <dgm:pt modelId="{37B44D1B-5C1A-4E12-8991-0B14181DCF9E}" type="pres">
      <dgm:prSet presAssocID="{63919615-91ED-4FCF-BDB5-440E7C709024}" presName="Name13" presStyleLbl="parChTrans1D2" presStyleIdx="4" presStyleCnt="15"/>
      <dgm:spPr/>
      <dgm:t>
        <a:bodyPr/>
        <a:lstStyle/>
        <a:p>
          <a:endParaRPr lang="en-US"/>
        </a:p>
      </dgm:t>
    </dgm:pt>
    <dgm:pt modelId="{3F31E1E4-78A7-442E-8CC7-4FF3FA503AA8}" type="pres">
      <dgm:prSet presAssocID="{39DCB887-6F20-4A6F-8921-E4419BAC32BE}" presName="childText" presStyleLbl="bgAcc1" presStyleIdx="4" presStyleCnt="15" custScaleX="278464" custLinFactNeighborX="-18203" custLinFactNeighborY="-2050">
        <dgm:presLayoutVars>
          <dgm:bulletEnabled val="1"/>
        </dgm:presLayoutVars>
      </dgm:prSet>
      <dgm:spPr/>
      <dgm:t>
        <a:bodyPr/>
        <a:lstStyle/>
        <a:p>
          <a:endParaRPr lang="en-US"/>
        </a:p>
      </dgm:t>
    </dgm:pt>
    <dgm:pt modelId="{B2818D7E-7B7E-49C3-8363-C289FD7438C9}" type="pres">
      <dgm:prSet presAssocID="{3590E0CF-EC30-43A5-B7EC-CD1068147479}" presName="Name13" presStyleLbl="parChTrans1D2" presStyleIdx="5" presStyleCnt="15"/>
      <dgm:spPr/>
      <dgm:t>
        <a:bodyPr/>
        <a:lstStyle/>
        <a:p>
          <a:endParaRPr lang="en-US"/>
        </a:p>
      </dgm:t>
    </dgm:pt>
    <dgm:pt modelId="{468CD97A-9470-4F43-B8CA-12454FC59C59}" type="pres">
      <dgm:prSet presAssocID="{20679C26-3B90-4E89-A2D4-430E65A62E9A}" presName="childText" presStyleLbl="bgAcc1" presStyleIdx="5" presStyleCnt="15" custScaleX="278464" custLinFactNeighborX="-18203" custLinFactNeighborY="-2859">
        <dgm:presLayoutVars>
          <dgm:bulletEnabled val="1"/>
        </dgm:presLayoutVars>
      </dgm:prSet>
      <dgm:spPr/>
      <dgm:t>
        <a:bodyPr/>
        <a:lstStyle/>
        <a:p>
          <a:endParaRPr lang="en-US"/>
        </a:p>
      </dgm:t>
    </dgm:pt>
    <dgm:pt modelId="{94B9D7CC-91CE-49B1-B9D4-E6F86BED0203}" type="pres">
      <dgm:prSet presAssocID="{3B781D38-F541-401C-96F8-B172E761462C}" presName="Name13" presStyleLbl="parChTrans1D2" presStyleIdx="6" presStyleCnt="15"/>
      <dgm:spPr/>
      <dgm:t>
        <a:bodyPr/>
        <a:lstStyle/>
        <a:p>
          <a:endParaRPr lang="en-US"/>
        </a:p>
      </dgm:t>
    </dgm:pt>
    <dgm:pt modelId="{6EC8773C-46CE-4F7F-A0C4-4F8D09833735}" type="pres">
      <dgm:prSet presAssocID="{234D7A26-D854-40CE-9C72-01BB11AB3F4E}" presName="childText" presStyleLbl="bgAcc1" presStyleIdx="6" presStyleCnt="15" custScaleX="281266" custLinFactNeighborX="-13089" custLinFactNeighborY="119">
        <dgm:presLayoutVars>
          <dgm:bulletEnabled val="1"/>
        </dgm:presLayoutVars>
      </dgm:prSet>
      <dgm:spPr/>
      <dgm:t>
        <a:bodyPr/>
        <a:lstStyle/>
        <a:p>
          <a:endParaRPr lang="en-US"/>
        </a:p>
      </dgm:t>
    </dgm:pt>
    <dgm:pt modelId="{4FA7BF09-11F1-4E48-8F41-C54BC4E05BE5}" type="pres">
      <dgm:prSet presAssocID="{2B5CBA09-5BB2-402E-B6E7-612620B827AC}" presName="root" presStyleCnt="0"/>
      <dgm:spPr/>
    </dgm:pt>
    <dgm:pt modelId="{A3644672-DAFC-432E-90A9-EF01244CBE69}" type="pres">
      <dgm:prSet presAssocID="{2B5CBA09-5BB2-402E-B6E7-612620B827AC}" presName="rootComposite" presStyleCnt="0"/>
      <dgm:spPr/>
    </dgm:pt>
    <dgm:pt modelId="{61F8010E-2CFA-4756-9328-2D4F66E41E2F}" type="pres">
      <dgm:prSet presAssocID="{2B5CBA09-5BB2-402E-B6E7-612620B827AC}" presName="rootText" presStyleLbl="node1" presStyleIdx="1" presStyleCnt="3" custScaleX="195666" custLinFactNeighborX="10643"/>
      <dgm:spPr/>
      <dgm:t>
        <a:bodyPr/>
        <a:lstStyle/>
        <a:p>
          <a:endParaRPr lang="en-US"/>
        </a:p>
      </dgm:t>
    </dgm:pt>
    <dgm:pt modelId="{81048704-CB74-4130-935A-329B0C980DE5}" type="pres">
      <dgm:prSet presAssocID="{2B5CBA09-5BB2-402E-B6E7-612620B827AC}" presName="rootConnector" presStyleLbl="node1" presStyleIdx="1" presStyleCnt="3"/>
      <dgm:spPr/>
      <dgm:t>
        <a:bodyPr/>
        <a:lstStyle/>
        <a:p>
          <a:endParaRPr lang="en-US"/>
        </a:p>
      </dgm:t>
    </dgm:pt>
    <dgm:pt modelId="{CD0AFEAF-B04D-45E0-A2AD-B38932E3F93B}" type="pres">
      <dgm:prSet presAssocID="{2B5CBA09-5BB2-402E-B6E7-612620B827AC}" presName="childShape" presStyleCnt="0"/>
      <dgm:spPr/>
    </dgm:pt>
    <dgm:pt modelId="{FA97CB20-C211-4E29-A18F-D53DF89D746E}" type="pres">
      <dgm:prSet presAssocID="{61937F91-C772-44D5-9A07-7D8E22809C5C}" presName="Name13" presStyleLbl="parChTrans1D2" presStyleIdx="7" presStyleCnt="15"/>
      <dgm:spPr/>
      <dgm:t>
        <a:bodyPr/>
        <a:lstStyle/>
        <a:p>
          <a:endParaRPr lang="en-US"/>
        </a:p>
      </dgm:t>
    </dgm:pt>
    <dgm:pt modelId="{FA93D37E-7767-4302-8BC6-F2317FB11695}" type="pres">
      <dgm:prSet presAssocID="{2E9B058F-BDA6-4EBA-89DD-EB625355B4AF}" presName="childText" presStyleLbl="bgAcc1" presStyleIdx="7" presStyleCnt="15" custScaleX="198841" custLinFactNeighborX="10128">
        <dgm:presLayoutVars>
          <dgm:bulletEnabled val="1"/>
        </dgm:presLayoutVars>
      </dgm:prSet>
      <dgm:spPr/>
      <dgm:t>
        <a:bodyPr/>
        <a:lstStyle/>
        <a:p>
          <a:endParaRPr lang="en-US"/>
        </a:p>
      </dgm:t>
    </dgm:pt>
    <dgm:pt modelId="{01F288F3-C1D2-40C4-B4D7-4338A4B8CFC0}" type="pres">
      <dgm:prSet presAssocID="{D9E4C9CB-76C8-4CBA-9C12-A0A1B9974B51}" presName="Name13" presStyleLbl="parChTrans1D2" presStyleIdx="8" presStyleCnt="15"/>
      <dgm:spPr/>
      <dgm:t>
        <a:bodyPr/>
        <a:lstStyle/>
        <a:p>
          <a:endParaRPr lang="en-US"/>
        </a:p>
      </dgm:t>
    </dgm:pt>
    <dgm:pt modelId="{583A8546-3F5B-45DA-9001-BDF2F3160B89}" type="pres">
      <dgm:prSet presAssocID="{EB5FA1CE-4834-4FDF-9FE2-1BDD42E75CCA}" presName="childText" presStyleLbl="bgAcc1" presStyleIdx="8" presStyleCnt="15" custScaleX="198841" custLinFactNeighborX="10128">
        <dgm:presLayoutVars>
          <dgm:bulletEnabled val="1"/>
        </dgm:presLayoutVars>
      </dgm:prSet>
      <dgm:spPr/>
      <dgm:t>
        <a:bodyPr/>
        <a:lstStyle/>
        <a:p>
          <a:endParaRPr lang="en-US"/>
        </a:p>
      </dgm:t>
    </dgm:pt>
    <dgm:pt modelId="{C7C451F7-12F6-41B6-AC83-FE28FD61597F}" type="pres">
      <dgm:prSet presAssocID="{65338F25-42CA-44D8-9AB9-DFB32A1FED18}" presName="Name13" presStyleLbl="parChTrans1D2" presStyleIdx="9" presStyleCnt="15"/>
      <dgm:spPr/>
      <dgm:t>
        <a:bodyPr/>
        <a:lstStyle/>
        <a:p>
          <a:endParaRPr lang="en-US"/>
        </a:p>
      </dgm:t>
    </dgm:pt>
    <dgm:pt modelId="{76A8EFF4-ABD4-4F06-A3A2-CAA4CE3BC5E9}" type="pres">
      <dgm:prSet presAssocID="{9EA2656D-A5D7-46AD-849E-42AE24C99644}" presName="childText" presStyleLbl="bgAcc1" presStyleIdx="9" presStyleCnt="15" custScaleX="198842" custLinFactNeighborX="10127">
        <dgm:presLayoutVars>
          <dgm:bulletEnabled val="1"/>
        </dgm:presLayoutVars>
      </dgm:prSet>
      <dgm:spPr/>
      <dgm:t>
        <a:bodyPr/>
        <a:lstStyle/>
        <a:p>
          <a:endParaRPr lang="en-US"/>
        </a:p>
      </dgm:t>
    </dgm:pt>
    <dgm:pt modelId="{3A6CFEAF-7BEF-4522-9B54-1DFBDEFA17A0}" type="pres">
      <dgm:prSet presAssocID="{729104CD-1849-4809-9F9B-72E5D445911B}" presName="Name13" presStyleLbl="parChTrans1D2" presStyleIdx="10" presStyleCnt="15"/>
      <dgm:spPr/>
      <dgm:t>
        <a:bodyPr/>
        <a:lstStyle/>
        <a:p>
          <a:endParaRPr lang="en-US"/>
        </a:p>
      </dgm:t>
    </dgm:pt>
    <dgm:pt modelId="{852B72FC-1999-40A1-BFCA-8F9640455787}" type="pres">
      <dgm:prSet presAssocID="{9693BE83-5DBF-41BB-8EDA-9D04370D5366}" presName="childText" presStyleLbl="bgAcc1" presStyleIdx="10" presStyleCnt="15" custScaleX="199221" custLinFactNeighborX="9748">
        <dgm:presLayoutVars>
          <dgm:bulletEnabled val="1"/>
        </dgm:presLayoutVars>
      </dgm:prSet>
      <dgm:spPr/>
      <dgm:t>
        <a:bodyPr/>
        <a:lstStyle/>
        <a:p>
          <a:endParaRPr lang="en-US"/>
        </a:p>
      </dgm:t>
    </dgm:pt>
    <dgm:pt modelId="{71A1630E-651C-4A69-84FE-5C7A991EDB24}" type="pres">
      <dgm:prSet presAssocID="{7B5847CC-95F6-490E-853D-D79DA3F1A9AA}" presName="Name13" presStyleLbl="parChTrans1D2" presStyleIdx="11" presStyleCnt="15"/>
      <dgm:spPr/>
      <dgm:t>
        <a:bodyPr/>
        <a:lstStyle/>
        <a:p>
          <a:endParaRPr lang="en-US"/>
        </a:p>
      </dgm:t>
    </dgm:pt>
    <dgm:pt modelId="{EF8BFF0D-479B-4A3D-90A1-B2EACD1A0C90}" type="pres">
      <dgm:prSet presAssocID="{AA707078-9069-49BA-B1E3-CFA7C4344B8A}" presName="childText" presStyleLbl="bgAcc1" presStyleIdx="11" presStyleCnt="15" custScaleX="198841" custScaleY="125798" custLinFactNeighborX="10128">
        <dgm:presLayoutVars>
          <dgm:bulletEnabled val="1"/>
        </dgm:presLayoutVars>
      </dgm:prSet>
      <dgm:spPr/>
      <dgm:t>
        <a:bodyPr/>
        <a:lstStyle/>
        <a:p>
          <a:endParaRPr lang="en-US"/>
        </a:p>
      </dgm:t>
    </dgm:pt>
    <dgm:pt modelId="{423F5D73-5B68-46BC-AB0D-77BF8441491C}" type="pres">
      <dgm:prSet presAssocID="{58565B92-6C0E-4B49-82D1-3843A2B8EE76}" presName="Name13" presStyleLbl="parChTrans1D2" presStyleIdx="12" presStyleCnt="15"/>
      <dgm:spPr/>
      <dgm:t>
        <a:bodyPr/>
        <a:lstStyle/>
        <a:p>
          <a:endParaRPr lang="en-US"/>
        </a:p>
      </dgm:t>
    </dgm:pt>
    <dgm:pt modelId="{86CCC70F-96A4-4F6C-A26B-28836BBE7610}" type="pres">
      <dgm:prSet presAssocID="{BB344DD3-5CB6-4DCC-A958-7270AF51FE84}" presName="childText" presStyleLbl="bgAcc1" presStyleIdx="12" presStyleCnt="15" custScaleX="199221" custScaleY="127477" custLinFactNeighborX="9748">
        <dgm:presLayoutVars>
          <dgm:bulletEnabled val="1"/>
        </dgm:presLayoutVars>
      </dgm:prSet>
      <dgm:spPr/>
      <dgm:t>
        <a:bodyPr/>
        <a:lstStyle/>
        <a:p>
          <a:endParaRPr lang="en-US"/>
        </a:p>
      </dgm:t>
    </dgm:pt>
    <dgm:pt modelId="{7A44C6AB-338C-4639-863C-55114791C05A}" type="pres">
      <dgm:prSet presAssocID="{F884D97E-09F2-44B1-AF3F-D064C3417359}" presName="root" presStyleCnt="0"/>
      <dgm:spPr/>
    </dgm:pt>
    <dgm:pt modelId="{1ED9A949-840B-471F-AE86-FF89FD44C1E3}" type="pres">
      <dgm:prSet presAssocID="{F884D97E-09F2-44B1-AF3F-D064C3417359}" presName="rootComposite" presStyleCnt="0"/>
      <dgm:spPr/>
    </dgm:pt>
    <dgm:pt modelId="{BEA6B1AD-5908-446C-A6DF-82DDA3E970AA}" type="pres">
      <dgm:prSet presAssocID="{F884D97E-09F2-44B1-AF3F-D064C3417359}" presName="rootText" presStyleLbl="node1" presStyleIdx="2" presStyleCnt="3" custScaleX="188555" custLinFactNeighborX="12400"/>
      <dgm:spPr/>
      <dgm:t>
        <a:bodyPr/>
        <a:lstStyle/>
        <a:p>
          <a:endParaRPr lang="en-US"/>
        </a:p>
      </dgm:t>
    </dgm:pt>
    <dgm:pt modelId="{04BF5CAC-5322-4670-91A4-F893B17E6DFF}" type="pres">
      <dgm:prSet presAssocID="{F884D97E-09F2-44B1-AF3F-D064C3417359}" presName="rootConnector" presStyleLbl="node1" presStyleIdx="2" presStyleCnt="3"/>
      <dgm:spPr/>
      <dgm:t>
        <a:bodyPr/>
        <a:lstStyle/>
        <a:p>
          <a:endParaRPr lang="en-US"/>
        </a:p>
      </dgm:t>
    </dgm:pt>
    <dgm:pt modelId="{214C14E9-9DBA-41C1-9D06-9510B8DDEAFB}" type="pres">
      <dgm:prSet presAssocID="{F884D97E-09F2-44B1-AF3F-D064C3417359}" presName="childShape" presStyleCnt="0"/>
      <dgm:spPr/>
    </dgm:pt>
    <dgm:pt modelId="{6C5C2198-1518-408B-8E34-E63A3DD56F2F}" type="pres">
      <dgm:prSet presAssocID="{356B9825-7243-4A79-BCE8-72AD92596474}" presName="Name13" presStyleLbl="parChTrans1D2" presStyleIdx="13" presStyleCnt="15"/>
      <dgm:spPr/>
      <dgm:t>
        <a:bodyPr/>
        <a:lstStyle/>
        <a:p>
          <a:endParaRPr lang="en-US"/>
        </a:p>
      </dgm:t>
    </dgm:pt>
    <dgm:pt modelId="{82B5C86B-BED3-4AC8-893A-36CB9223D2AB}" type="pres">
      <dgm:prSet presAssocID="{FEC9A8BB-A7B5-4B4F-8B95-B11E12C8CE21}" presName="childText" presStyleLbl="bgAcc1" presStyleIdx="13" presStyleCnt="15" custScaleX="254449" custLinFactNeighborX="14074">
        <dgm:presLayoutVars>
          <dgm:bulletEnabled val="1"/>
        </dgm:presLayoutVars>
      </dgm:prSet>
      <dgm:spPr/>
      <dgm:t>
        <a:bodyPr/>
        <a:lstStyle/>
        <a:p>
          <a:endParaRPr lang="en-US"/>
        </a:p>
      </dgm:t>
    </dgm:pt>
    <dgm:pt modelId="{1ACBF421-97F3-41A5-B200-8C120220907A}" type="pres">
      <dgm:prSet presAssocID="{C4C1BFE7-BAF3-43EE-9EDF-A1183CB36854}" presName="Name13" presStyleLbl="parChTrans1D2" presStyleIdx="14" presStyleCnt="15"/>
      <dgm:spPr/>
      <dgm:t>
        <a:bodyPr/>
        <a:lstStyle/>
        <a:p>
          <a:endParaRPr lang="en-US"/>
        </a:p>
      </dgm:t>
    </dgm:pt>
    <dgm:pt modelId="{A18766DE-37F4-49BC-9A01-B0AA82228DC5}" type="pres">
      <dgm:prSet presAssocID="{C45CA5EA-D9B8-4FBF-ADFF-D9D5184FD8A2}" presName="childText" presStyleLbl="bgAcc1" presStyleIdx="14" presStyleCnt="15" custScaleX="254448" custScaleY="100000" custLinFactNeighborX="14073">
        <dgm:presLayoutVars>
          <dgm:bulletEnabled val="1"/>
        </dgm:presLayoutVars>
      </dgm:prSet>
      <dgm:spPr/>
      <dgm:t>
        <a:bodyPr/>
        <a:lstStyle/>
        <a:p>
          <a:endParaRPr lang="en-US"/>
        </a:p>
      </dgm:t>
    </dgm:pt>
  </dgm:ptLst>
  <dgm:cxnLst>
    <dgm:cxn modelId="{1F664F5B-89B0-4CA9-BB1A-87269D191933}" type="presOf" srcId="{DCB0AC24-C2A4-43B5-855F-B5CC4B871353}" destId="{A18766DE-37F4-49BC-9A01-B0AA82228DC5}" srcOrd="0" destOrd="1" presId="urn:microsoft.com/office/officeart/2005/8/layout/hierarchy3"/>
    <dgm:cxn modelId="{AC253545-CD8C-48C9-96EE-EF2ECFCE98BB}" type="presOf" srcId="{2B5CBA09-5BB2-402E-B6E7-612620B827AC}" destId="{81048704-CB74-4130-935A-329B0C980DE5}" srcOrd="1" destOrd="0" presId="urn:microsoft.com/office/officeart/2005/8/layout/hierarchy3"/>
    <dgm:cxn modelId="{B9656776-6508-4B0B-97C8-7F16F2AE90A7}" type="presOf" srcId="{B8556EAE-B792-46A9-A8C1-3FF2ADF9B0CB}" destId="{5E529FE7-0E25-47DE-A34F-CF35726ADA4C}" srcOrd="0" destOrd="0" presId="urn:microsoft.com/office/officeart/2005/8/layout/hierarchy3"/>
    <dgm:cxn modelId="{E238EAC1-C7E5-4C64-A1E2-017E957F3F8F}" srcId="{8FDB9068-E779-4666-8478-7D2CA6675CC4}" destId="{234D7A26-D854-40CE-9C72-01BB11AB3F4E}" srcOrd="6" destOrd="0" parTransId="{3B781D38-F541-401C-96F8-B172E761462C}" sibTransId="{25751ABE-5BA6-4097-88F7-70214B9C464C}"/>
    <dgm:cxn modelId="{0AF33B8A-273D-4E93-83D0-834F7BF5F2DC}" type="presOf" srcId="{729104CD-1849-4809-9F9B-72E5D445911B}" destId="{3A6CFEAF-7BEF-4522-9B54-1DFBDEFA17A0}" srcOrd="0" destOrd="0" presId="urn:microsoft.com/office/officeart/2005/8/layout/hierarchy3"/>
    <dgm:cxn modelId="{728C399C-C20D-4D20-8738-B084FFD3183B}" type="presOf" srcId="{C45CA5EA-D9B8-4FBF-ADFF-D9D5184FD8A2}" destId="{A18766DE-37F4-49BC-9A01-B0AA82228DC5}" srcOrd="0" destOrd="0" presId="urn:microsoft.com/office/officeart/2005/8/layout/hierarchy3"/>
    <dgm:cxn modelId="{7391955E-1886-4850-B433-2604D23ACA3E}" type="presOf" srcId="{A46F7A40-C7DE-4E42-BA1C-913B4AC198B2}" destId="{A18766DE-37F4-49BC-9A01-B0AA82228DC5}" srcOrd="0" destOrd="2" presId="urn:microsoft.com/office/officeart/2005/8/layout/hierarchy3"/>
    <dgm:cxn modelId="{56702B10-262F-4192-86D7-E87D6D0906C8}" type="presOf" srcId="{D9E4C9CB-76C8-4CBA-9C12-A0A1B9974B51}" destId="{01F288F3-C1D2-40C4-B4D7-4338A4B8CFC0}" srcOrd="0" destOrd="0" presId="urn:microsoft.com/office/officeart/2005/8/layout/hierarchy3"/>
    <dgm:cxn modelId="{224F810C-E961-4DD6-AFDA-BB0BED21BF2E}" srcId="{F884D97E-09F2-44B1-AF3F-D064C3417359}" destId="{FEC9A8BB-A7B5-4B4F-8B95-B11E12C8CE21}" srcOrd="0" destOrd="0" parTransId="{356B9825-7243-4A79-BCE8-72AD92596474}" sibTransId="{F8786287-2D9C-4E90-B280-E7828E39F2D1}"/>
    <dgm:cxn modelId="{6272CFD0-024F-4E63-9270-B6121A5DD5E8}" type="presOf" srcId="{A0318CEA-901D-4EF3-AE61-320AA69A5BDD}" destId="{F9EE6E0D-7CC8-4BD4-96A9-ED8D11963AD1}" srcOrd="0" destOrd="0" presId="urn:microsoft.com/office/officeart/2005/8/layout/hierarchy3"/>
    <dgm:cxn modelId="{851FC0BC-0302-43EC-965C-7386BE563D05}" type="presOf" srcId="{356B9825-7243-4A79-BCE8-72AD92596474}" destId="{6C5C2198-1518-408B-8E34-E63A3DD56F2F}" srcOrd="0" destOrd="0" presId="urn:microsoft.com/office/officeart/2005/8/layout/hierarchy3"/>
    <dgm:cxn modelId="{B36C41ED-6041-4DDC-956B-9A8C25E39F67}" srcId="{8FDB9068-E779-4666-8478-7D2CA6675CC4}" destId="{20679C26-3B90-4E89-A2D4-430E65A62E9A}" srcOrd="5" destOrd="0" parTransId="{3590E0CF-EC30-43A5-B7EC-CD1068147479}" sibTransId="{3468D212-1AA2-4C08-83F7-6F9FDF7F9194}"/>
    <dgm:cxn modelId="{556F0F9E-BF33-436D-A54D-6B31CD06D007}" type="presOf" srcId="{9EA2656D-A5D7-46AD-849E-42AE24C99644}" destId="{76A8EFF4-ABD4-4F06-A3A2-CAA4CE3BC5E9}" srcOrd="0" destOrd="0" presId="urn:microsoft.com/office/officeart/2005/8/layout/hierarchy3"/>
    <dgm:cxn modelId="{61C8C1D5-5191-4E4C-BDF2-8E289AAC255B}" type="presOf" srcId="{39DCB887-6F20-4A6F-8921-E4419BAC32BE}" destId="{3F31E1E4-78A7-442E-8CC7-4FF3FA503AA8}" srcOrd="0" destOrd="0" presId="urn:microsoft.com/office/officeart/2005/8/layout/hierarchy3"/>
    <dgm:cxn modelId="{FE27E777-8901-4D82-8B84-8B476AFD4751}" srcId="{8FDB9068-E779-4666-8478-7D2CA6675CC4}" destId="{8C1F0E27-C332-4F18-B32F-6F88A27C02EC}" srcOrd="2" destOrd="0" parTransId="{B8556EAE-B792-46A9-A8C1-3FF2ADF9B0CB}" sibTransId="{709B340B-2283-4A3E-A143-8A556DC84883}"/>
    <dgm:cxn modelId="{0363B7DC-5351-4699-886A-B577D2EBDF33}" srcId="{8FDB9068-E779-4666-8478-7D2CA6675CC4}" destId="{A0318CEA-901D-4EF3-AE61-320AA69A5BDD}" srcOrd="0" destOrd="0" parTransId="{50644CDF-13CA-40FB-8246-A9D0BFA23C43}" sibTransId="{6DC5CD07-8675-4779-95D6-04906C0C571E}"/>
    <dgm:cxn modelId="{3D556CAB-1A0E-4196-9FE7-62A4EBF8C41E}" type="presOf" srcId="{BB344DD3-5CB6-4DCC-A958-7270AF51FE84}" destId="{86CCC70F-96A4-4F6C-A26B-28836BBE7610}" srcOrd="0" destOrd="0" presId="urn:microsoft.com/office/officeart/2005/8/layout/hierarchy3"/>
    <dgm:cxn modelId="{BA842215-4E2E-4172-85D5-5C5345B7DCD6}" srcId="{2B5CBA09-5BB2-402E-B6E7-612620B827AC}" destId="{BB344DD3-5CB6-4DCC-A958-7270AF51FE84}" srcOrd="5" destOrd="0" parTransId="{58565B92-6C0E-4B49-82D1-3843A2B8EE76}" sibTransId="{0D0DE59F-7073-4AAB-8DBC-F8E60175D6D7}"/>
    <dgm:cxn modelId="{BF9A4B3A-EEB2-4EA8-849D-C3848454ADE2}" srcId="{C45CA5EA-D9B8-4FBF-ADFF-D9D5184FD8A2}" destId="{DCB0AC24-C2A4-43B5-855F-B5CC4B871353}" srcOrd="0" destOrd="0" parTransId="{0CAB9533-1620-4F96-8E57-F5E045B09CE9}" sibTransId="{23474B1D-E9B7-471E-A941-837FBBC6933D}"/>
    <dgm:cxn modelId="{B70E6400-7BFA-4EF8-9600-D20792AC6E5A}" srcId="{E05B16EC-3892-4D2B-96DA-10C5630E4627}" destId="{8FDB9068-E779-4666-8478-7D2CA6675CC4}" srcOrd="0" destOrd="0" parTransId="{8B011166-596A-44F8-B134-0DB4D4F4CB6F}" sibTransId="{A572DD7D-CAB7-4D04-86B3-515148A7F166}"/>
    <dgm:cxn modelId="{4DE732C8-3F82-4543-AFB3-DE11A6BC8C88}" type="presOf" srcId="{61937F91-C772-44D5-9A07-7D8E22809C5C}" destId="{FA97CB20-C211-4E29-A18F-D53DF89D746E}" srcOrd="0" destOrd="0" presId="urn:microsoft.com/office/officeart/2005/8/layout/hierarchy3"/>
    <dgm:cxn modelId="{C3529C4C-DA61-4AFA-BE07-770FDA1FC998}" srcId="{E05B16EC-3892-4D2B-96DA-10C5630E4627}" destId="{2B5CBA09-5BB2-402E-B6E7-612620B827AC}" srcOrd="1" destOrd="0" parTransId="{F738850E-98BD-494B-8A75-9B0CC9F16295}" sibTransId="{F34C4AEA-EDC3-4F86-83C8-31EF05E96BFC}"/>
    <dgm:cxn modelId="{92E26DDA-C612-4F86-A985-74CE136B7618}" type="presOf" srcId="{234D7A26-D854-40CE-9C72-01BB11AB3F4E}" destId="{6EC8773C-46CE-4F7F-A0C4-4F8D09833735}" srcOrd="0" destOrd="0" presId="urn:microsoft.com/office/officeart/2005/8/layout/hierarchy3"/>
    <dgm:cxn modelId="{79833EB0-BDF7-4704-87CF-9B674EC11CF2}" type="presOf" srcId="{63919615-91ED-4FCF-BDB5-440E7C709024}" destId="{37B44D1B-5C1A-4E12-8991-0B14181DCF9E}" srcOrd="0" destOrd="0" presId="urn:microsoft.com/office/officeart/2005/8/layout/hierarchy3"/>
    <dgm:cxn modelId="{D4AFD0E7-6B82-43A4-BF99-EFFA24CD327A}" type="presOf" srcId="{2B5CBA09-5BB2-402E-B6E7-612620B827AC}" destId="{61F8010E-2CFA-4756-9328-2D4F66E41E2F}" srcOrd="0" destOrd="0" presId="urn:microsoft.com/office/officeart/2005/8/layout/hierarchy3"/>
    <dgm:cxn modelId="{513CB0E7-4E65-420B-9628-E775EBF1C586}" type="presOf" srcId="{88537A71-1CC9-41F6-8FC8-FAB363A1956E}" destId="{FC1BA1CC-0FC8-432E-BDE6-15CDBC016D53}" srcOrd="0" destOrd="0" presId="urn:microsoft.com/office/officeart/2005/8/layout/hierarchy3"/>
    <dgm:cxn modelId="{8CDC9643-B272-4612-8839-B0977293D225}" srcId="{2B5CBA09-5BB2-402E-B6E7-612620B827AC}" destId="{2E9B058F-BDA6-4EBA-89DD-EB625355B4AF}" srcOrd="0" destOrd="0" parTransId="{61937F91-C772-44D5-9A07-7D8E22809C5C}" sibTransId="{A204DAB3-F1B1-4234-B2AF-8164558B8D32}"/>
    <dgm:cxn modelId="{3A5B14F5-7FAD-4DFD-972F-456A1D69C3DE}" type="presOf" srcId="{C4C1BFE7-BAF3-43EE-9EDF-A1183CB36854}" destId="{1ACBF421-97F3-41A5-B200-8C120220907A}" srcOrd="0" destOrd="0" presId="urn:microsoft.com/office/officeart/2005/8/layout/hierarchy3"/>
    <dgm:cxn modelId="{66C0B3E8-AF69-4352-860D-6704A8D37620}" srcId="{E05B16EC-3892-4D2B-96DA-10C5630E4627}" destId="{F884D97E-09F2-44B1-AF3F-D064C3417359}" srcOrd="2" destOrd="0" parTransId="{4E8197C1-1CB9-43AE-B884-F8A7A2D247A3}" sibTransId="{480F832C-1E52-4A89-8FD7-D05BD7EB1CB5}"/>
    <dgm:cxn modelId="{557708A0-51F4-4F7D-BD1A-D42FCF6004D7}" type="presOf" srcId="{F884D97E-09F2-44B1-AF3F-D064C3417359}" destId="{04BF5CAC-5322-4670-91A4-F893B17E6DFF}" srcOrd="1" destOrd="0" presId="urn:microsoft.com/office/officeart/2005/8/layout/hierarchy3"/>
    <dgm:cxn modelId="{D2531DA5-1D58-4E2A-BFB2-D2D9A4E2474B}" type="presOf" srcId="{E05B16EC-3892-4D2B-96DA-10C5630E4627}" destId="{4BED4753-CE69-4076-94E2-9DD6B2EFCD40}" srcOrd="0" destOrd="0" presId="urn:microsoft.com/office/officeart/2005/8/layout/hierarchy3"/>
    <dgm:cxn modelId="{06827049-44E9-4E9A-BF9C-70EEEA3221CA}" srcId="{F884D97E-09F2-44B1-AF3F-D064C3417359}" destId="{C45CA5EA-D9B8-4FBF-ADFF-D9D5184FD8A2}" srcOrd="1" destOrd="0" parTransId="{C4C1BFE7-BAF3-43EE-9EDF-A1183CB36854}" sibTransId="{A1376D5A-FD7A-42C2-BFF7-F9C77B0DB237}"/>
    <dgm:cxn modelId="{E91AFC7B-73C3-4F7B-9294-F9C37BA060D1}" type="presOf" srcId="{9693BE83-5DBF-41BB-8EDA-9D04370D5366}" destId="{852B72FC-1999-40A1-BFCA-8F9640455787}" srcOrd="0" destOrd="0" presId="urn:microsoft.com/office/officeart/2005/8/layout/hierarchy3"/>
    <dgm:cxn modelId="{BA2945BB-18D2-4F2E-9CF3-D4D4B73130D9}" srcId="{8FDB9068-E779-4666-8478-7D2CA6675CC4}" destId="{39DCB887-6F20-4A6F-8921-E4419BAC32BE}" srcOrd="4" destOrd="0" parTransId="{63919615-91ED-4FCF-BDB5-440E7C709024}" sibTransId="{DE81A2D2-BE35-4648-8476-BAF5F442645C}"/>
    <dgm:cxn modelId="{CED5CE87-9FE5-4619-B339-9D31C3473A72}" srcId="{2B5CBA09-5BB2-402E-B6E7-612620B827AC}" destId="{EB5FA1CE-4834-4FDF-9FE2-1BDD42E75CCA}" srcOrd="1" destOrd="0" parTransId="{D9E4C9CB-76C8-4CBA-9C12-A0A1B9974B51}" sibTransId="{0367BDE0-448C-4C1F-A3A8-59C3B629A6D4}"/>
    <dgm:cxn modelId="{CB31A317-56E4-4931-ABE2-7C9E66897647}" type="presOf" srcId="{F884D97E-09F2-44B1-AF3F-D064C3417359}" destId="{BEA6B1AD-5908-446C-A6DF-82DDA3E970AA}" srcOrd="0" destOrd="0" presId="urn:microsoft.com/office/officeart/2005/8/layout/hierarchy3"/>
    <dgm:cxn modelId="{1883ED59-2EB1-42D8-B1E6-8D1EC2E6E658}" type="presOf" srcId="{7B5847CC-95F6-490E-853D-D79DA3F1A9AA}" destId="{71A1630E-651C-4A69-84FE-5C7A991EDB24}" srcOrd="0" destOrd="0" presId="urn:microsoft.com/office/officeart/2005/8/layout/hierarchy3"/>
    <dgm:cxn modelId="{F8FD45C1-AF3F-4021-A370-4DA6E4F07916}" type="presOf" srcId="{ECBBD1BF-F36D-4F32-8DF5-139EB2775E47}" destId="{BB96BB56-AA26-4D8E-B806-AA24D655DD0D}" srcOrd="0" destOrd="0" presId="urn:microsoft.com/office/officeart/2005/8/layout/hierarchy3"/>
    <dgm:cxn modelId="{3CAC6975-AB43-43FD-BFE0-271A0D02D369}" srcId="{C45CA5EA-D9B8-4FBF-ADFF-D9D5184FD8A2}" destId="{A46F7A40-C7DE-4E42-BA1C-913B4AC198B2}" srcOrd="1" destOrd="0" parTransId="{78197D06-09A1-4B3C-BE49-BF3E1D26FD18}" sibTransId="{E7714A4D-1A54-40C0-862A-C851515D0852}"/>
    <dgm:cxn modelId="{64E02AC7-719F-4A77-A794-3A0A7FC78275}" srcId="{8FDB9068-E779-4666-8478-7D2CA6675CC4}" destId="{88537A71-1CC9-41F6-8FC8-FAB363A1956E}" srcOrd="1" destOrd="0" parTransId="{ECBBD1BF-F36D-4F32-8DF5-139EB2775E47}" sibTransId="{DF7B3FA2-B3FE-41DF-AEB7-2707475F23EE}"/>
    <dgm:cxn modelId="{FB372DDE-417E-4D40-A1A3-B2F942CF0ABB}" type="presOf" srcId="{C231B4A4-6B11-45AE-8D06-8EBB82B8DD19}" destId="{1BF0E1E2-63EB-404B-8376-DBC38A963A57}" srcOrd="0" destOrd="0" presId="urn:microsoft.com/office/officeart/2005/8/layout/hierarchy3"/>
    <dgm:cxn modelId="{F187C019-8DC6-4EED-B3BC-1310B6409D00}" srcId="{8FDB9068-E779-4666-8478-7D2CA6675CC4}" destId="{C231B4A4-6B11-45AE-8D06-8EBB82B8DD19}" srcOrd="3" destOrd="0" parTransId="{08A91EA4-C4A5-4F89-830C-2FCBBEAFC759}" sibTransId="{714C6EA1-46A3-43B0-A836-7C0BE08FC1D3}"/>
    <dgm:cxn modelId="{4DF2AECB-3BF9-44D3-8365-59FE06C96320}" type="presOf" srcId="{3590E0CF-EC30-43A5-B7EC-CD1068147479}" destId="{B2818D7E-7B7E-49C3-8363-C289FD7438C9}" srcOrd="0" destOrd="0" presId="urn:microsoft.com/office/officeart/2005/8/layout/hierarchy3"/>
    <dgm:cxn modelId="{15781361-95B2-49D1-9010-64DC1D4BB817}" type="presOf" srcId="{2E9B058F-BDA6-4EBA-89DD-EB625355B4AF}" destId="{FA93D37E-7767-4302-8BC6-F2317FB11695}" srcOrd="0" destOrd="0" presId="urn:microsoft.com/office/officeart/2005/8/layout/hierarchy3"/>
    <dgm:cxn modelId="{E70C3672-B243-49B4-981F-0C1D044A641F}" type="presOf" srcId="{65338F25-42CA-44D8-9AB9-DFB32A1FED18}" destId="{C7C451F7-12F6-41B6-AC83-FE28FD61597F}" srcOrd="0" destOrd="0" presId="urn:microsoft.com/office/officeart/2005/8/layout/hierarchy3"/>
    <dgm:cxn modelId="{84787DFB-A5F3-4826-9780-BDAE55784172}" type="presOf" srcId="{50644CDF-13CA-40FB-8246-A9D0BFA23C43}" destId="{B9B263C9-4F6A-46F4-86C1-1262D7247E33}" srcOrd="0" destOrd="0" presId="urn:microsoft.com/office/officeart/2005/8/layout/hierarchy3"/>
    <dgm:cxn modelId="{5B2D834F-052E-4FCD-83EC-70DB3D250FF9}" type="presOf" srcId="{8FDB9068-E779-4666-8478-7D2CA6675CC4}" destId="{D5697EBE-E884-4C3F-99B3-E9C53F8DA2C2}" srcOrd="0" destOrd="0" presId="urn:microsoft.com/office/officeart/2005/8/layout/hierarchy3"/>
    <dgm:cxn modelId="{41987DDD-3F60-4CC5-B05E-57A0C93F94B9}" srcId="{2B5CBA09-5BB2-402E-B6E7-612620B827AC}" destId="{AA707078-9069-49BA-B1E3-CFA7C4344B8A}" srcOrd="4" destOrd="0" parTransId="{7B5847CC-95F6-490E-853D-D79DA3F1A9AA}" sibTransId="{AA5C4072-A626-4A3E-AB88-04C946420072}"/>
    <dgm:cxn modelId="{8B064D83-79F0-4952-ABDD-EA1CC1EEE76C}" type="presOf" srcId="{3B781D38-F541-401C-96F8-B172E761462C}" destId="{94B9D7CC-91CE-49B1-B9D4-E6F86BED0203}" srcOrd="0" destOrd="0" presId="urn:microsoft.com/office/officeart/2005/8/layout/hierarchy3"/>
    <dgm:cxn modelId="{724BC10C-D5DF-420C-B98E-D924BAE9C6B1}" srcId="{2B5CBA09-5BB2-402E-B6E7-612620B827AC}" destId="{9693BE83-5DBF-41BB-8EDA-9D04370D5366}" srcOrd="3" destOrd="0" parTransId="{729104CD-1849-4809-9F9B-72E5D445911B}" sibTransId="{B1A602B5-D765-451F-90DC-E2D247A7FC13}"/>
    <dgm:cxn modelId="{C7DB67EB-D958-4433-81F7-EA68D774D459}" type="presOf" srcId="{8C1F0E27-C332-4F18-B32F-6F88A27C02EC}" destId="{80247CFE-C6C5-40A6-99F9-E04BCAF64634}" srcOrd="0" destOrd="0" presId="urn:microsoft.com/office/officeart/2005/8/layout/hierarchy3"/>
    <dgm:cxn modelId="{E99095C6-5461-4E95-8650-7CA38B866D9E}" srcId="{2B5CBA09-5BB2-402E-B6E7-612620B827AC}" destId="{9EA2656D-A5D7-46AD-849E-42AE24C99644}" srcOrd="2" destOrd="0" parTransId="{65338F25-42CA-44D8-9AB9-DFB32A1FED18}" sibTransId="{88AD0367-5010-4DF7-B097-94665558DF56}"/>
    <dgm:cxn modelId="{A3E50146-0D26-4511-9DF4-670020AB8E17}" type="presOf" srcId="{20679C26-3B90-4E89-A2D4-430E65A62E9A}" destId="{468CD97A-9470-4F43-B8CA-12454FC59C59}" srcOrd="0" destOrd="0" presId="urn:microsoft.com/office/officeart/2005/8/layout/hierarchy3"/>
    <dgm:cxn modelId="{185B0322-D0F5-4E54-BF2C-A1F71A1EAA11}" type="presOf" srcId="{FEC9A8BB-A7B5-4B4F-8B95-B11E12C8CE21}" destId="{82B5C86B-BED3-4AC8-893A-36CB9223D2AB}" srcOrd="0" destOrd="0" presId="urn:microsoft.com/office/officeart/2005/8/layout/hierarchy3"/>
    <dgm:cxn modelId="{04B36607-112C-4CBD-B77D-0DA98AF8751F}" type="presOf" srcId="{08A91EA4-C4A5-4F89-830C-2FCBBEAFC759}" destId="{7544361E-2CA4-4DC2-9BCE-7A47B391F994}" srcOrd="0" destOrd="0" presId="urn:microsoft.com/office/officeart/2005/8/layout/hierarchy3"/>
    <dgm:cxn modelId="{8760BA5C-A90D-4A93-93B2-BDB316ED6D38}" type="presOf" srcId="{58565B92-6C0E-4B49-82D1-3843A2B8EE76}" destId="{423F5D73-5B68-46BC-AB0D-77BF8441491C}" srcOrd="0" destOrd="0" presId="urn:microsoft.com/office/officeart/2005/8/layout/hierarchy3"/>
    <dgm:cxn modelId="{2AE5AD22-ADA8-457C-8A1E-683D681132A7}" type="presOf" srcId="{AA707078-9069-49BA-B1E3-CFA7C4344B8A}" destId="{EF8BFF0D-479B-4A3D-90A1-B2EACD1A0C90}" srcOrd="0" destOrd="0" presId="urn:microsoft.com/office/officeart/2005/8/layout/hierarchy3"/>
    <dgm:cxn modelId="{0FA37E32-AA12-4E22-B2D7-931E8FE8E008}" type="presOf" srcId="{EB5FA1CE-4834-4FDF-9FE2-1BDD42E75CCA}" destId="{583A8546-3F5B-45DA-9001-BDF2F3160B89}" srcOrd="0" destOrd="0" presId="urn:microsoft.com/office/officeart/2005/8/layout/hierarchy3"/>
    <dgm:cxn modelId="{05D7197A-0B6C-4948-BAAF-F725AC42DB7F}" type="presOf" srcId="{8FDB9068-E779-4666-8478-7D2CA6675CC4}" destId="{2343D547-1C1C-4A95-BFB5-BA4561417DAE}" srcOrd="1" destOrd="0" presId="urn:microsoft.com/office/officeart/2005/8/layout/hierarchy3"/>
    <dgm:cxn modelId="{63F2D522-8503-45B2-80B6-6445A6A0F738}" type="presParOf" srcId="{4BED4753-CE69-4076-94E2-9DD6B2EFCD40}" destId="{6BFC6F29-A37C-42D7-B9C3-5B96D29002FA}" srcOrd="0" destOrd="0" presId="urn:microsoft.com/office/officeart/2005/8/layout/hierarchy3"/>
    <dgm:cxn modelId="{9CA0D2F7-F9DB-4085-8A9E-FCC346E19518}" type="presParOf" srcId="{6BFC6F29-A37C-42D7-B9C3-5B96D29002FA}" destId="{3D4D67E9-EB7E-45D6-BE56-D480E47E198F}" srcOrd="0" destOrd="0" presId="urn:microsoft.com/office/officeart/2005/8/layout/hierarchy3"/>
    <dgm:cxn modelId="{27D7C032-ECB1-44EC-BADD-32FDD8102B6B}" type="presParOf" srcId="{3D4D67E9-EB7E-45D6-BE56-D480E47E198F}" destId="{D5697EBE-E884-4C3F-99B3-E9C53F8DA2C2}" srcOrd="0" destOrd="0" presId="urn:microsoft.com/office/officeart/2005/8/layout/hierarchy3"/>
    <dgm:cxn modelId="{B46C1DDA-2C29-4592-B9C3-43CCF58D3532}" type="presParOf" srcId="{3D4D67E9-EB7E-45D6-BE56-D480E47E198F}" destId="{2343D547-1C1C-4A95-BFB5-BA4561417DAE}" srcOrd="1" destOrd="0" presId="urn:microsoft.com/office/officeart/2005/8/layout/hierarchy3"/>
    <dgm:cxn modelId="{48E0573F-14D9-4020-8A38-0571B846BF5C}" type="presParOf" srcId="{6BFC6F29-A37C-42D7-B9C3-5B96D29002FA}" destId="{6C0D2581-8BB8-47CE-8CD4-A3587DED03E5}" srcOrd="1" destOrd="0" presId="urn:microsoft.com/office/officeart/2005/8/layout/hierarchy3"/>
    <dgm:cxn modelId="{396BA102-7DCC-4CBC-BA73-9E6C5C528259}" type="presParOf" srcId="{6C0D2581-8BB8-47CE-8CD4-A3587DED03E5}" destId="{B9B263C9-4F6A-46F4-86C1-1262D7247E33}" srcOrd="0" destOrd="0" presId="urn:microsoft.com/office/officeart/2005/8/layout/hierarchy3"/>
    <dgm:cxn modelId="{D8C91014-1E4F-4BC1-A91C-3303A4CFFDB0}" type="presParOf" srcId="{6C0D2581-8BB8-47CE-8CD4-A3587DED03E5}" destId="{F9EE6E0D-7CC8-4BD4-96A9-ED8D11963AD1}" srcOrd="1" destOrd="0" presId="urn:microsoft.com/office/officeart/2005/8/layout/hierarchy3"/>
    <dgm:cxn modelId="{47C316FB-3315-446E-BBBF-127FB8F97276}" type="presParOf" srcId="{6C0D2581-8BB8-47CE-8CD4-A3587DED03E5}" destId="{BB96BB56-AA26-4D8E-B806-AA24D655DD0D}" srcOrd="2" destOrd="0" presId="urn:microsoft.com/office/officeart/2005/8/layout/hierarchy3"/>
    <dgm:cxn modelId="{99648D08-6B2F-4F1F-BC41-16F97EB5767C}" type="presParOf" srcId="{6C0D2581-8BB8-47CE-8CD4-A3587DED03E5}" destId="{FC1BA1CC-0FC8-432E-BDE6-15CDBC016D53}" srcOrd="3" destOrd="0" presId="urn:microsoft.com/office/officeart/2005/8/layout/hierarchy3"/>
    <dgm:cxn modelId="{926A3A01-D4A1-4E37-A258-50AC03F662E3}" type="presParOf" srcId="{6C0D2581-8BB8-47CE-8CD4-A3587DED03E5}" destId="{5E529FE7-0E25-47DE-A34F-CF35726ADA4C}" srcOrd="4" destOrd="0" presId="urn:microsoft.com/office/officeart/2005/8/layout/hierarchy3"/>
    <dgm:cxn modelId="{EE6F4548-7314-4DEB-94D6-49CA6C5EB343}" type="presParOf" srcId="{6C0D2581-8BB8-47CE-8CD4-A3587DED03E5}" destId="{80247CFE-C6C5-40A6-99F9-E04BCAF64634}" srcOrd="5" destOrd="0" presId="urn:microsoft.com/office/officeart/2005/8/layout/hierarchy3"/>
    <dgm:cxn modelId="{07189861-2AD4-42CF-82C2-4591E87D8112}" type="presParOf" srcId="{6C0D2581-8BB8-47CE-8CD4-A3587DED03E5}" destId="{7544361E-2CA4-4DC2-9BCE-7A47B391F994}" srcOrd="6" destOrd="0" presId="urn:microsoft.com/office/officeart/2005/8/layout/hierarchy3"/>
    <dgm:cxn modelId="{AAF57ECA-4361-46A3-8343-FE3D4EB975B7}" type="presParOf" srcId="{6C0D2581-8BB8-47CE-8CD4-A3587DED03E5}" destId="{1BF0E1E2-63EB-404B-8376-DBC38A963A57}" srcOrd="7" destOrd="0" presId="urn:microsoft.com/office/officeart/2005/8/layout/hierarchy3"/>
    <dgm:cxn modelId="{3EF8EFF8-417E-4B0F-8741-FB8BE0382C10}" type="presParOf" srcId="{6C0D2581-8BB8-47CE-8CD4-A3587DED03E5}" destId="{37B44D1B-5C1A-4E12-8991-0B14181DCF9E}" srcOrd="8" destOrd="0" presId="urn:microsoft.com/office/officeart/2005/8/layout/hierarchy3"/>
    <dgm:cxn modelId="{5866AE24-480F-4CF0-B79B-8160207BE52E}" type="presParOf" srcId="{6C0D2581-8BB8-47CE-8CD4-A3587DED03E5}" destId="{3F31E1E4-78A7-442E-8CC7-4FF3FA503AA8}" srcOrd="9" destOrd="0" presId="urn:microsoft.com/office/officeart/2005/8/layout/hierarchy3"/>
    <dgm:cxn modelId="{9087CA53-5657-4618-8A15-8DDB4A97D33B}" type="presParOf" srcId="{6C0D2581-8BB8-47CE-8CD4-A3587DED03E5}" destId="{B2818D7E-7B7E-49C3-8363-C289FD7438C9}" srcOrd="10" destOrd="0" presId="urn:microsoft.com/office/officeart/2005/8/layout/hierarchy3"/>
    <dgm:cxn modelId="{A7823626-661A-4FC0-9BD1-AC3CCA4FC76F}" type="presParOf" srcId="{6C0D2581-8BB8-47CE-8CD4-A3587DED03E5}" destId="{468CD97A-9470-4F43-B8CA-12454FC59C59}" srcOrd="11" destOrd="0" presId="urn:microsoft.com/office/officeart/2005/8/layout/hierarchy3"/>
    <dgm:cxn modelId="{AE9B5866-1116-4564-8678-3911CA9B084A}" type="presParOf" srcId="{6C0D2581-8BB8-47CE-8CD4-A3587DED03E5}" destId="{94B9D7CC-91CE-49B1-B9D4-E6F86BED0203}" srcOrd="12" destOrd="0" presId="urn:microsoft.com/office/officeart/2005/8/layout/hierarchy3"/>
    <dgm:cxn modelId="{1CA0E5A9-41C1-4DB6-A501-279D1BF75138}" type="presParOf" srcId="{6C0D2581-8BB8-47CE-8CD4-A3587DED03E5}" destId="{6EC8773C-46CE-4F7F-A0C4-4F8D09833735}" srcOrd="13" destOrd="0" presId="urn:microsoft.com/office/officeart/2005/8/layout/hierarchy3"/>
    <dgm:cxn modelId="{D6F6964C-769E-4D1F-B037-CF405E501ACB}" type="presParOf" srcId="{4BED4753-CE69-4076-94E2-9DD6B2EFCD40}" destId="{4FA7BF09-11F1-4E48-8F41-C54BC4E05BE5}" srcOrd="1" destOrd="0" presId="urn:microsoft.com/office/officeart/2005/8/layout/hierarchy3"/>
    <dgm:cxn modelId="{1B1A9F4E-7CCA-473F-B66A-25A2452E00DD}" type="presParOf" srcId="{4FA7BF09-11F1-4E48-8F41-C54BC4E05BE5}" destId="{A3644672-DAFC-432E-90A9-EF01244CBE69}" srcOrd="0" destOrd="0" presId="urn:microsoft.com/office/officeart/2005/8/layout/hierarchy3"/>
    <dgm:cxn modelId="{BD8C0AF3-DFDF-44C7-8C71-69DE5EB948AC}" type="presParOf" srcId="{A3644672-DAFC-432E-90A9-EF01244CBE69}" destId="{61F8010E-2CFA-4756-9328-2D4F66E41E2F}" srcOrd="0" destOrd="0" presId="urn:microsoft.com/office/officeart/2005/8/layout/hierarchy3"/>
    <dgm:cxn modelId="{1750965B-DF02-4151-9A23-7186640989B3}" type="presParOf" srcId="{A3644672-DAFC-432E-90A9-EF01244CBE69}" destId="{81048704-CB74-4130-935A-329B0C980DE5}" srcOrd="1" destOrd="0" presId="urn:microsoft.com/office/officeart/2005/8/layout/hierarchy3"/>
    <dgm:cxn modelId="{437695AF-8952-4115-9416-777B8F4E760D}" type="presParOf" srcId="{4FA7BF09-11F1-4E48-8F41-C54BC4E05BE5}" destId="{CD0AFEAF-B04D-45E0-A2AD-B38932E3F93B}" srcOrd="1" destOrd="0" presId="urn:microsoft.com/office/officeart/2005/8/layout/hierarchy3"/>
    <dgm:cxn modelId="{97985C83-98EE-4255-A617-D577A95EDBDB}" type="presParOf" srcId="{CD0AFEAF-B04D-45E0-A2AD-B38932E3F93B}" destId="{FA97CB20-C211-4E29-A18F-D53DF89D746E}" srcOrd="0" destOrd="0" presId="urn:microsoft.com/office/officeart/2005/8/layout/hierarchy3"/>
    <dgm:cxn modelId="{8AF6CE90-AB48-41D3-AB7A-B520D9F6A155}" type="presParOf" srcId="{CD0AFEAF-B04D-45E0-A2AD-B38932E3F93B}" destId="{FA93D37E-7767-4302-8BC6-F2317FB11695}" srcOrd="1" destOrd="0" presId="urn:microsoft.com/office/officeart/2005/8/layout/hierarchy3"/>
    <dgm:cxn modelId="{7C4DD572-023E-4EBE-B216-884E9CB6DC47}" type="presParOf" srcId="{CD0AFEAF-B04D-45E0-A2AD-B38932E3F93B}" destId="{01F288F3-C1D2-40C4-B4D7-4338A4B8CFC0}" srcOrd="2" destOrd="0" presId="urn:microsoft.com/office/officeart/2005/8/layout/hierarchy3"/>
    <dgm:cxn modelId="{FDAAB744-C2F8-4E58-8FED-8CC8D21D5CB6}" type="presParOf" srcId="{CD0AFEAF-B04D-45E0-A2AD-B38932E3F93B}" destId="{583A8546-3F5B-45DA-9001-BDF2F3160B89}" srcOrd="3" destOrd="0" presId="urn:microsoft.com/office/officeart/2005/8/layout/hierarchy3"/>
    <dgm:cxn modelId="{59818023-DA20-4CBA-8A7E-D23E7F1E2406}" type="presParOf" srcId="{CD0AFEAF-B04D-45E0-A2AD-B38932E3F93B}" destId="{C7C451F7-12F6-41B6-AC83-FE28FD61597F}" srcOrd="4" destOrd="0" presId="urn:microsoft.com/office/officeart/2005/8/layout/hierarchy3"/>
    <dgm:cxn modelId="{60E2C449-C0FB-47A1-A318-86E6F2211E39}" type="presParOf" srcId="{CD0AFEAF-B04D-45E0-A2AD-B38932E3F93B}" destId="{76A8EFF4-ABD4-4F06-A3A2-CAA4CE3BC5E9}" srcOrd="5" destOrd="0" presId="urn:microsoft.com/office/officeart/2005/8/layout/hierarchy3"/>
    <dgm:cxn modelId="{3FA73E14-74B2-40A9-BAC9-ACF7BB36A00E}" type="presParOf" srcId="{CD0AFEAF-B04D-45E0-A2AD-B38932E3F93B}" destId="{3A6CFEAF-7BEF-4522-9B54-1DFBDEFA17A0}" srcOrd="6" destOrd="0" presId="urn:microsoft.com/office/officeart/2005/8/layout/hierarchy3"/>
    <dgm:cxn modelId="{611538CF-4ED2-4D92-AF6D-89C6B85C34EF}" type="presParOf" srcId="{CD0AFEAF-B04D-45E0-A2AD-B38932E3F93B}" destId="{852B72FC-1999-40A1-BFCA-8F9640455787}" srcOrd="7" destOrd="0" presId="urn:microsoft.com/office/officeart/2005/8/layout/hierarchy3"/>
    <dgm:cxn modelId="{F63A5E06-6E55-4CF9-ACB6-E9F47B3DAC88}" type="presParOf" srcId="{CD0AFEAF-B04D-45E0-A2AD-B38932E3F93B}" destId="{71A1630E-651C-4A69-84FE-5C7A991EDB24}" srcOrd="8" destOrd="0" presId="urn:microsoft.com/office/officeart/2005/8/layout/hierarchy3"/>
    <dgm:cxn modelId="{CF3F9D88-97C5-4BC8-8BDA-B051820553CB}" type="presParOf" srcId="{CD0AFEAF-B04D-45E0-A2AD-B38932E3F93B}" destId="{EF8BFF0D-479B-4A3D-90A1-B2EACD1A0C90}" srcOrd="9" destOrd="0" presId="urn:microsoft.com/office/officeart/2005/8/layout/hierarchy3"/>
    <dgm:cxn modelId="{EFCB21B4-D9E6-4A6C-A797-C985CFF017C4}" type="presParOf" srcId="{CD0AFEAF-B04D-45E0-A2AD-B38932E3F93B}" destId="{423F5D73-5B68-46BC-AB0D-77BF8441491C}" srcOrd="10" destOrd="0" presId="urn:microsoft.com/office/officeart/2005/8/layout/hierarchy3"/>
    <dgm:cxn modelId="{5028AEBE-750F-49C8-B05F-4B16AB8A5CE6}" type="presParOf" srcId="{CD0AFEAF-B04D-45E0-A2AD-B38932E3F93B}" destId="{86CCC70F-96A4-4F6C-A26B-28836BBE7610}" srcOrd="11" destOrd="0" presId="urn:microsoft.com/office/officeart/2005/8/layout/hierarchy3"/>
    <dgm:cxn modelId="{A52930D4-F2AD-4DFB-9204-F2008B573222}" type="presParOf" srcId="{4BED4753-CE69-4076-94E2-9DD6B2EFCD40}" destId="{7A44C6AB-338C-4639-863C-55114791C05A}" srcOrd="2" destOrd="0" presId="urn:microsoft.com/office/officeart/2005/8/layout/hierarchy3"/>
    <dgm:cxn modelId="{44732588-8209-4D61-A200-533857B3C851}" type="presParOf" srcId="{7A44C6AB-338C-4639-863C-55114791C05A}" destId="{1ED9A949-840B-471F-AE86-FF89FD44C1E3}" srcOrd="0" destOrd="0" presId="urn:microsoft.com/office/officeart/2005/8/layout/hierarchy3"/>
    <dgm:cxn modelId="{206EE82E-822F-4681-800C-69E83BC58CC8}" type="presParOf" srcId="{1ED9A949-840B-471F-AE86-FF89FD44C1E3}" destId="{BEA6B1AD-5908-446C-A6DF-82DDA3E970AA}" srcOrd="0" destOrd="0" presId="urn:microsoft.com/office/officeart/2005/8/layout/hierarchy3"/>
    <dgm:cxn modelId="{3EBC01E7-BD75-4E77-B4D8-4ECDB1540AD4}" type="presParOf" srcId="{1ED9A949-840B-471F-AE86-FF89FD44C1E3}" destId="{04BF5CAC-5322-4670-91A4-F893B17E6DFF}" srcOrd="1" destOrd="0" presId="urn:microsoft.com/office/officeart/2005/8/layout/hierarchy3"/>
    <dgm:cxn modelId="{34446E91-734A-4E8F-A495-DF97407C50E7}" type="presParOf" srcId="{7A44C6AB-338C-4639-863C-55114791C05A}" destId="{214C14E9-9DBA-41C1-9D06-9510B8DDEAFB}" srcOrd="1" destOrd="0" presId="urn:microsoft.com/office/officeart/2005/8/layout/hierarchy3"/>
    <dgm:cxn modelId="{D2B79D4F-7D6F-4002-99B9-4BBEF014BE3D}" type="presParOf" srcId="{214C14E9-9DBA-41C1-9D06-9510B8DDEAFB}" destId="{6C5C2198-1518-408B-8E34-E63A3DD56F2F}" srcOrd="0" destOrd="0" presId="urn:microsoft.com/office/officeart/2005/8/layout/hierarchy3"/>
    <dgm:cxn modelId="{257FE5A7-E190-4A79-AD41-C582C9F89248}" type="presParOf" srcId="{214C14E9-9DBA-41C1-9D06-9510B8DDEAFB}" destId="{82B5C86B-BED3-4AC8-893A-36CB9223D2AB}" srcOrd="1" destOrd="0" presId="urn:microsoft.com/office/officeart/2005/8/layout/hierarchy3"/>
    <dgm:cxn modelId="{AB4D25FA-9E4B-4799-8CA9-95B34797FD64}" type="presParOf" srcId="{214C14E9-9DBA-41C1-9D06-9510B8DDEAFB}" destId="{1ACBF421-97F3-41A5-B200-8C120220907A}" srcOrd="2" destOrd="0" presId="urn:microsoft.com/office/officeart/2005/8/layout/hierarchy3"/>
    <dgm:cxn modelId="{ED0F82B8-3B2C-4A87-8558-3EDFC9E8CCF0}" type="presParOf" srcId="{214C14E9-9DBA-41C1-9D06-9510B8DDEAFB}" destId="{A18766DE-37F4-49BC-9A01-B0AA82228DC5}"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0608C0-A2EF-4B32-9656-0C30473F853D}">
      <dsp:nvSpPr>
        <dsp:cNvPr id="0" name=""/>
        <dsp:cNvSpPr/>
      </dsp:nvSpPr>
      <dsp:spPr>
        <a:xfrm>
          <a:off x="151815" y="81417"/>
          <a:ext cx="1448392" cy="677528"/>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Alkyl </a:t>
          </a:r>
          <a:r>
            <a:rPr lang="en-US" sz="2000" kern="1200" dirty="0" err="1" smtClean="0">
              <a:latin typeface="Times New Roman" pitchFamily="18" charset="0"/>
              <a:cs typeface="Times New Roman" pitchFamily="18" charset="0"/>
            </a:rPr>
            <a:t>hóa</a:t>
          </a:r>
          <a:endParaRPr lang="en-US" sz="2000" kern="1200" dirty="0">
            <a:latin typeface="Times New Roman" pitchFamily="18" charset="0"/>
            <a:cs typeface="Times New Roman" pitchFamily="18" charset="0"/>
          </a:endParaRPr>
        </a:p>
      </dsp:txBody>
      <dsp:txXfrm>
        <a:off x="171659" y="101261"/>
        <a:ext cx="1408704" cy="637840"/>
      </dsp:txXfrm>
    </dsp:sp>
    <dsp:sp modelId="{0CBCBC86-8BD3-43B2-A873-4F39C8EE511A}">
      <dsp:nvSpPr>
        <dsp:cNvPr id="0" name=""/>
        <dsp:cNvSpPr/>
      </dsp:nvSpPr>
      <dsp:spPr>
        <a:xfrm>
          <a:off x="296655" y="758945"/>
          <a:ext cx="91867" cy="547080"/>
        </a:xfrm>
        <a:custGeom>
          <a:avLst/>
          <a:gdLst/>
          <a:ahLst/>
          <a:cxnLst/>
          <a:rect l="0" t="0" r="0" b="0"/>
          <a:pathLst>
            <a:path>
              <a:moveTo>
                <a:pt x="0" y="0"/>
              </a:moveTo>
              <a:lnTo>
                <a:pt x="0" y="547080"/>
              </a:lnTo>
              <a:lnTo>
                <a:pt x="91867" y="547080"/>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A5E1E9E8-0749-4C55-B849-A0A368A3CAE9}">
      <dsp:nvSpPr>
        <dsp:cNvPr id="0" name=""/>
        <dsp:cNvSpPr/>
      </dsp:nvSpPr>
      <dsp:spPr>
        <a:xfrm>
          <a:off x="388522" y="888005"/>
          <a:ext cx="1882793"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Mù</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tạt</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nhóm</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Nito</a:t>
          </a:r>
          <a:endParaRPr lang="en-US" sz="2000" kern="1200" dirty="0">
            <a:latin typeface="Times New Roman" pitchFamily="18" charset="0"/>
            <a:cs typeface="Times New Roman" pitchFamily="18" charset="0"/>
          </a:endParaRPr>
        </a:p>
      </dsp:txBody>
      <dsp:txXfrm>
        <a:off x="413009" y="912492"/>
        <a:ext cx="1833819" cy="787067"/>
      </dsp:txXfrm>
    </dsp:sp>
    <dsp:sp modelId="{BDAB6D2D-4852-474D-868D-A08FB57050FE}">
      <dsp:nvSpPr>
        <dsp:cNvPr id="0" name=""/>
        <dsp:cNvSpPr/>
      </dsp:nvSpPr>
      <dsp:spPr>
        <a:xfrm>
          <a:off x="296655" y="758945"/>
          <a:ext cx="91867" cy="1592133"/>
        </a:xfrm>
        <a:custGeom>
          <a:avLst/>
          <a:gdLst/>
          <a:ahLst/>
          <a:cxnLst/>
          <a:rect l="0" t="0" r="0" b="0"/>
          <a:pathLst>
            <a:path>
              <a:moveTo>
                <a:pt x="0" y="0"/>
              </a:moveTo>
              <a:lnTo>
                <a:pt x="0" y="1592133"/>
              </a:lnTo>
              <a:lnTo>
                <a:pt x="91867" y="1592133"/>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C6D626D6-874A-43E8-8089-BA6DD64F92E0}">
      <dsp:nvSpPr>
        <dsp:cNvPr id="0" name=""/>
        <dsp:cNvSpPr/>
      </dsp:nvSpPr>
      <dsp:spPr>
        <a:xfrm>
          <a:off x="388522" y="1933058"/>
          <a:ext cx="1882793"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Alkyl </a:t>
          </a:r>
          <a:r>
            <a:rPr lang="en-US" sz="2000" kern="1200" dirty="0" err="1" smtClean="0">
              <a:latin typeface="Times New Roman" pitchFamily="18" charset="0"/>
              <a:cs typeface="Times New Roman" pitchFamily="18" charset="0"/>
            </a:rPr>
            <a:t>hóa</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sulphonat</a:t>
          </a:r>
          <a:endParaRPr lang="en-US" sz="2000" kern="1200" dirty="0">
            <a:latin typeface="Times New Roman" pitchFamily="18" charset="0"/>
            <a:cs typeface="Times New Roman" pitchFamily="18" charset="0"/>
          </a:endParaRPr>
        </a:p>
      </dsp:txBody>
      <dsp:txXfrm>
        <a:off x="413009" y="1957545"/>
        <a:ext cx="1833819" cy="787067"/>
      </dsp:txXfrm>
    </dsp:sp>
    <dsp:sp modelId="{C964BC09-1F45-413B-B910-E1881828962B}">
      <dsp:nvSpPr>
        <dsp:cNvPr id="0" name=""/>
        <dsp:cNvSpPr/>
      </dsp:nvSpPr>
      <dsp:spPr>
        <a:xfrm>
          <a:off x="296655" y="758945"/>
          <a:ext cx="91867" cy="2637185"/>
        </a:xfrm>
        <a:custGeom>
          <a:avLst/>
          <a:gdLst/>
          <a:ahLst/>
          <a:cxnLst/>
          <a:rect l="0" t="0" r="0" b="0"/>
          <a:pathLst>
            <a:path>
              <a:moveTo>
                <a:pt x="0" y="0"/>
              </a:moveTo>
              <a:lnTo>
                <a:pt x="0" y="2637185"/>
              </a:lnTo>
              <a:lnTo>
                <a:pt x="91867" y="2637185"/>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76C13569-6431-4CD8-A5F6-52003BB8FBF7}">
      <dsp:nvSpPr>
        <dsp:cNvPr id="0" name=""/>
        <dsp:cNvSpPr/>
      </dsp:nvSpPr>
      <dsp:spPr>
        <a:xfrm>
          <a:off x="388522" y="2978110"/>
          <a:ext cx="1882793"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Nhóm</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Triazen</a:t>
          </a:r>
          <a:endParaRPr lang="en-US" sz="2000" kern="1200" dirty="0">
            <a:latin typeface="Times New Roman" pitchFamily="18" charset="0"/>
            <a:cs typeface="Times New Roman" pitchFamily="18" charset="0"/>
          </a:endParaRPr>
        </a:p>
      </dsp:txBody>
      <dsp:txXfrm>
        <a:off x="413009" y="3002597"/>
        <a:ext cx="1833819" cy="787067"/>
      </dsp:txXfrm>
    </dsp:sp>
    <dsp:sp modelId="{55E753D2-8D8F-46CC-AF38-2034943FAF8B}">
      <dsp:nvSpPr>
        <dsp:cNvPr id="0" name=""/>
        <dsp:cNvSpPr/>
      </dsp:nvSpPr>
      <dsp:spPr>
        <a:xfrm>
          <a:off x="296655" y="758945"/>
          <a:ext cx="91867" cy="3682238"/>
        </a:xfrm>
        <a:custGeom>
          <a:avLst/>
          <a:gdLst/>
          <a:ahLst/>
          <a:cxnLst/>
          <a:rect l="0" t="0" r="0" b="0"/>
          <a:pathLst>
            <a:path>
              <a:moveTo>
                <a:pt x="0" y="0"/>
              </a:moveTo>
              <a:lnTo>
                <a:pt x="0" y="3682238"/>
              </a:lnTo>
              <a:lnTo>
                <a:pt x="91867" y="3682238"/>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6B9C9AB9-360F-4DA4-94C0-124EF83E570F}">
      <dsp:nvSpPr>
        <dsp:cNvPr id="0" name=""/>
        <dsp:cNvSpPr/>
      </dsp:nvSpPr>
      <dsp:spPr>
        <a:xfrm>
          <a:off x="388522" y="4023163"/>
          <a:ext cx="1882793"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Các</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phức</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platin</a:t>
          </a:r>
          <a:endParaRPr lang="en-US" sz="2000" kern="1200" dirty="0">
            <a:latin typeface="Times New Roman" pitchFamily="18" charset="0"/>
            <a:cs typeface="Times New Roman" pitchFamily="18" charset="0"/>
          </a:endParaRPr>
        </a:p>
      </dsp:txBody>
      <dsp:txXfrm>
        <a:off x="413009" y="4047650"/>
        <a:ext cx="1833819" cy="787067"/>
      </dsp:txXfrm>
    </dsp:sp>
    <dsp:sp modelId="{2F9468FC-3A6F-4E7F-8525-99B6ED74B987}">
      <dsp:nvSpPr>
        <dsp:cNvPr id="0" name=""/>
        <dsp:cNvSpPr/>
      </dsp:nvSpPr>
      <dsp:spPr>
        <a:xfrm>
          <a:off x="2354920" y="1466"/>
          <a:ext cx="1672083" cy="836041"/>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Kháng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chuyển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hóa</a:t>
          </a:r>
          <a:endParaRPr lang="en-US" sz="2000" kern="1200" dirty="0">
            <a:latin typeface="Times New Roman" pitchFamily="18" charset="0"/>
            <a:cs typeface="Times New Roman" pitchFamily="18" charset="0"/>
          </a:endParaRPr>
        </a:p>
      </dsp:txBody>
      <dsp:txXfrm>
        <a:off x="2379407" y="25953"/>
        <a:ext cx="1623109" cy="787067"/>
      </dsp:txXfrm>
    </dsp:sp>
    <dsp:sp modelId="{9570DD98-D80C-4DC5-814C-C16E096434C3}">
      <dsp:nvSpPr>
        <dsp:cNvPr id="0" name=""/>
        <dsp:cNvSpPr/>
      </dsp:nvSpPr>
      <dsp:spPr>
        <a:xfrm>
          <a:off x="2522128" y="837508"/>
          <a:ext cx="167208" cy="627031"/>
        </a:xfrm>
        <a:custGeom>
          <a:avLst/>
          <a:gdLst/>
          <a:ahLst/>
          <a:cxnLst/>
          <a:rect l="0" t="0" r="0" b="0"/>
          <a:pathLst>
            <a:path>
              <a:moveTo>
                <a:pt x="0" y="0"/>
              </a:moveTo>
              <a:lnTo>
                <a:pt x="0" y="627031"/>
              </a:lnTo>
              <a:lnTo>
                <a:pt x="167208" y="627031"/>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1254253B-9FB2-497A-B780-B8662B581B15}">
      <dsp:nvSpPr>
        <dsp:cNvPr id="0" name=""/>
        <dsp:cNvSpPr/>
      </dsp:nvSpPr>
      <dsp:spPr>
        <a:xfrm>
          <a:off x="2689337" y="1046519"/>
          <a:ext cx="1751407"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i="0" kern="1200" dirty="0" smtClean="0">
              <a:latin typeface="Times New Roman" pitchFamily="18" charset="0"/>
              <a:cs typeface="Times New Roman" pitchFamily="18" charset="0"/>
            </a:rPr>
            <a:t>Các chất tương tự adenosin</a:t>
          </a:r>
          <a:endParaRPr lang="en-US" sz="2000" kern="1200" dirty="0">
            <a:latin typeface="Times New Roman" pitchFamily="18" charset="0"/>
            <a:cs typeface="Times New Roman" pitchFamily="18" charset="0"/>
          </a:endParaRPr>
        </a:p>
      </dsp:txBody>
      <dsp:txXfrm>
        <a:off x="2713824" y="1071006"/>
        <a:ext cx="1702433" cy="787067"/>
      </dsp:txXfrm>
    </dsp:sp>
    <dsp:sp modelId="{79543FF7-39DC-4EC5-BE37-20F198C80202}">
      <dsp:nvSpPr>
        <dsp:cNvPr id="0" name=""/>
        <dsp:cNvSpPr/>
      </dsp:nvSpPr>
      <dsp:spPr>
        <a:xfrm>
          <a:off x="2522128" y="837508"/>
          <a:ext cx="167208" cy="1672083"/>
        </a:xfrm>
        <a:custGeom>
          <a:avLst/>
          <a:gdLst/>
          <a:ahLst/>
          <a:cxnLst/>
          <a:rect l="0" t="0" r="0" b="0"/>
          <a:pathLst>
            <a:path>
              <a:moveTo>
                <a:pt x="0" y="0"/>
              </a:moveTo>
              <a:lnTo>
                <a:pt x="0" y="1672083"/>
              </a:lnTo>
              <a:lnTo>
                <a:pt x="167208" y="1672083"/>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94D566AF-37EE-4442-82AE-82A77DA3660A}">
      <dsp:nvSpPr>
        <dsp:cNvPr id="0" name=""/>
        <dsp:cNvSpPr/>
      </dsp:nvSpPr>
      <dsp:spPr>
        <a:xfrm>
          <a:off x="2689337" y="2091571"/>
          <a:ext cx="1740345"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Kháng</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folat</a:t>
          </a:r>
          <a:endParaRPr lang="en-US" sz="2000" kern="1200" dirty="0">
            <a:latin typeface="Times New Roman" pitchFamily="18" charset="0"/>
            <a:cs typeface="Times New Roman" pitchFamily="18" charset="0"/>
          </a:endParaRPr>
        </a:p>
      </dsp:txBody>
      <dsp:txXfrm>
        <a:off x="2713824" y="2116058"/>
        <a:ext cx="1691371" cy="787067"/>
      </dsp:txXfrm>
    </dsp:sp>
    <dsp:sp modelId="{14AE488E-0F45-4F7D-B607-877A2CBBB476}">
      <dsp:nvSpPr>
        <dsp:cNvPr id="0" name=""/>
        <dsp:cNvSpPr/>
      </dsp:nvSpPr>
      <dsp:spPr>
        <a:xfrm>
          <a:off x="2522128" y="837508"/>
          <a:ext cx="167208" cy="2717136"/>
        </a:xfrm>
        <a:custGeom>
          <a:avLst/>
          <a:gdLst/>
          <a:ahLst/>
          <a:cxnLst/>
          <a:rect l="0" t="0" r="0" b="0"/>
          <a:pathLst>
            <a:path>
              <a:moveTo>
                <a:pt x="0" y="0"/>
              </a:moveTo>
              <a:lnTo>
                <a:pt x="0" y="2717136"/>
              </a:lnTo>
              <a:lnTo>
                <a:pt x="167208" y="2717136"/>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AD3BD6C6-1B59-4933-8341-56C442E14DBD}">
      <dsp:nvSpPr>
        <dsp:cNvPr id="0" name=""/>
        <dsp:cNvSpPr/>
      </dsp:nvSpPr>
      <dsp:spPr>
        <a:xfrm>
          <a:off x="2689337" y="3136624"/>
          <a:ext cx="1792661"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Kháng</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purin</a:t>
          </a:r>
          <a:endParaRPr lang="en-US" sz="2000" kern="1200" dirty="0">
            <a:latin typeface="Times New Roman" pitchFamily="18" charset="0"/>
            <a:cs typeface="Times New Roman" pitchFamily="18" charset="0"/>
          </a:endParaRPr>
        </a:p>
      </dsp:txBody>
      <dsp:txXfrm>
        <a:off x="2713824" y="3161111"/>
        <a:ext cx="1743687" cy="787067"/>
      </dsp:txXfrm>
    </dsp:sp>
    <dsp:sp modelId="{AD7BAFF4-D620-4E01-AEA3-17643931571D}">
      <dsp:nvSpPr>
        <dsp:cNvPr id="0" name=""/>
        <dsp:cNvSpPr/>
      </dsp:nvSpPr>
      <dsp:spPr>
        <a:xfrm>
          <a:off x="2522128" y="837508"/>
          <a:ext cx="167208" cy="3762188"/>
        </a:xfrm>
        <a:custGeom>
          <a:avLst/>
          <a:gdLst/>
          <a:ahLst/>
          <a:cxnLst/>
          <a:rect l="0" t="0" r="0" b="0"/>
          <a:pathLst>
            <a:path>
              <a:moveTo>
                <a:pt x="0" y="0"/>
              </a:moveTo>
              <a:lnTo>
                <a:pt x="0" y="3762188"/>
              </a:lnTo>
              <a:lnTo>
                <a:pt x="167208" y="3762188"/>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29B3B0ED-DF95-41F7-886A-10692239837D}">
      <dsp:nvSpPr>
        <dsp:cNvPr id="0" name=""/>
        <dsp:cNvSpPr/>
      </dsp:nvSpPr>
      <dsp:spPr>
        <a:xfrm>
          <a:off x="2689337" y="4181676"/>
          <a:ext cx="1785304"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kháng</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pyrimidin</a:t>
          </a:r>
          <a:endParaRPr lang="en-US" sz="2000" kern="1200" dirty="0">
            <a:latin typeface="Times New Roman" pitchFamily="18" charset="0"/>
            <a:cs typeface="Times New Roman" pitchFamily="18" charset="0"/>
          </a:endParaRPr>
        </a:p>
      </dsp:txBody>
      <dsp:txXfrm>
        <a:off x="2713824" y="4206163"/>
        <a:ext cx="1736330" cy="787067"/>
      </dsp:txXfrm>
    </dsp:sp>
    <dsp:sp modelId="{C53B1CD3-3841-4DB3-A768-39BA26391535}">
      <dsp:nvSpPr>
        <dsp:cNvPr id="0" name=""/>
        <dsp:cNvSpPr/>
      </dsp:nvSpPr>
      <dsp:spPr>
        <a:xfrm>
          <a:off x="4565602" y="1466"/>
          <a:ext cx="1672083" cy="836041"/>
        </a:xfrm>
        <a:prstGeom prst="roundRect">
          <a:avLst>
            <a:gd name="adj" fmla="val 10000"/>
          </a:avLst>
        </a:prstGeom>
        <a:gradFill rotWithShape="1">
          <a:gsLst>
            <a:gs pos="0">
              <a:schemeClr val="accent4">
                <a:tint val="50000"/>
                <a:satMod val="300000"/>
              </a:schemeClr>
            </a:gs>
            <a:gs pos="35000">
              <a:schemeClr val="accent4">
                <a:tint val="37000"/>
                <a:satMod val="300000"/>
              </a:schemeClr>
            </a:gs>
            <a:gs pos="100000">
              <a:schemeClr val="accent4">
                <a:tint val="15000"/>
                <a:satMod val="350000"/>
              </a:schemeClr>
            </a:gs>
          </a:gsLst>
          <a:lin ang="16200000" scaled="1"/>
        </a:gradFill>
        <a:ln w="9525" cap="flat" cmpd="sng" algn="ctr">
          <a:solidFill>
            <a:schemeClr val="accent4">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4"/>
        </a:lnRef>
        <a:fillRef idx="2">
          <a:schemeClr val="accent4"/>
        </a:fillRef>
        <a:effectRef idx="1">
          <a:schemeClr val="accent4"/>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Kháng sinh kháng ung thư</a:t>
          </a:r>
          <a:r>
            <a:rPr lang="en-US" sz="2000" b="0" i="0" kern="1200" dirty="0" smtClean="0">
              <a:latin typeface="Times New Roman" pitchFamily="18" charset="0"/>
              <a:cs typeface="Times New Roman" pitchFamily="18" charset="0"/>
            </a:rPr>
            <a:t> </a:t>
          </a:r>
          <a:endParaRPr lang="en-US" sz="2000" b="0" kern="1200" dirty="0">
            <a:latin typeface="Times New Roman" pitchFamily="18" charset="0"/>
            <a:cs typeface="Times New Roman" pitchFamily="18" charset="0"/>
          </a:endParaRPr>
        </a:p>
      </dsp:txBody>
      <dsp:txXfrm>
        <a:off x="4590089" y="25953"/>
        <a:ext cx="1623109" cy="787067"/>
      </dsp:txXfrm>
    </dsp:sp>
    <dsp:sp modelId="{2AC7C7ED-E57A-4C22-91D3-50B131DCF390}">
      <dsp:nvSpPr>
        <dsp:cNvPr id="0" name=""/>
        <dsp:cNvSpPr/>
      </dsp:nvSpPr>
      <dsp:spPr>
        <a:xfrm>
          <a:off x="4732811" y="837508"/>
          <a:ext cx="167208" cy="627031"/>
        </a:xfrm>
        <a:custGeom>
          <a:avLst/>
          <a:gdLst/>
          <a:ahLst/>
          <a:cxnLst/>
          <a:rect l="0" t="0" r="0" b="0"/>
          <a:pathLst>
            <a:path>
              <a:moveTo>
                <a:pt x="0" y="0"/>
              </a:moveTo>
              <a:lnTo>
                <a:pt x="0" y="627031"/>
              </a:lnTo>
              <a:lnTo>
                <a:pt x="167208" y="627031"/>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2F89FA19-802F-455B-B058-1A0A79574270}">
      <dsp:nvSpPr>
        <dsp:cNvPr id="0" name=""/>
        <dsp:cNvSpPr/>
      </dsp:nvSpPr>
      <dsp:spPr>
        <a:xfrm>
          <a:off x="4900019" y="1046519"/>
          <a:ext cx="1753708"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Daunorubicin</a:t>
          </a:r>
          <a:endParaRPr lang="en-US" sz="2000" kern="1200" dirty="0">
            <a:latin typeface="Times New Roman" pitchFamily="18" charset="0"/>
            <a:cs typeface="Times New Roman" pitchFamily="18" charset="0"/>
          </a:endParaRPr>
        </a:p>
      </dsp:txBody>
      <dsp:txXfrm>
        <a:off x="4924506" y="1071006"/>
        <a:ext cx="1704734" cy="787067"/>
      </dsp:txXfrm>
    </dsp:sp>
    <dsp:sp modelId="{925FB33D-46F3-4DC6-971F-820C5FADFE65}">
      <dsp:nvSpPr>
        <dsp:cNvPr id="0" name=""/>
        <dsp:cNvSpPr/>
      </dsp:nvSpPr>
      <dsp:spPr>
        <a:xfrm>
          <a:off x="4732811" y="837508"/>
          <a:ext cx="167208" cy="1672083"/>
        </a:xfrm>
        <a:custGeom>
          <a:avLst/>
          <a:gdLst/>
          <a:ahLst/>
          <a:cxnLst/>
          <a:rect l="0" t="0" r="0" b="0"/>
          <a:pathLst>
            <a:path>
              <a:moveTo>
                <a:pt x="0" y="0"/>
              </a:moveTo>
              <a:lnTo>
                <a:pt x="0" y="1672083"/>
              </a:lnTo>
              <a:lnTo>
                <a:pt x="167208" y="1672083"/>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DF73AE5E-AADF-4709-A381-781809E5DA80}">
      <dsp:nvSpPr>
        <dsp:cNvPr id="0" name=""/>
        <dsp:cNvSpPr/>
      </dsp:nvSpPr>
      <dsp:spPr>
        <a:xfrm>
          <a:off x="4900019" y="2091571"/>
          <a:ext cx="1795697"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smtClean="0">
              <a:latin typeface="Times New Roman" pitchFamily="18" charset="0"/>
              <a:cs typeface="Times New Roman" pitchFamily="18" charset="0"/>
            </a:rPr>
            <a:t>Doxorubicin</a:t>
          </a:r>
          <a:endParaRPr lang="en-US" sz="2000" kern="1200" dirty="0">
            <a:latin typeface="Times New Roman" pitchFamily="18" charset="0"/>
            <a:cs typeface="Times New Roman" pitchFamily="18" charset="0"/>
          </a:endParaRPr>
        </a:p>
      </dsp:txBody>
      <dsp:txXfrm>
        <a:off x="4924506" y="2116058"/>
        <a:ext cx="1746723" cy="787067"/>
      </dsp:txXfrm>
    </dsp:sp>
    <dsp:sp modelId="{7521F2DE-22F1-4760-8E20-1E3BA3D9AA15}">
      <dsp:nvSpPr>
        <dsp:cNvPr id="0" name=""/>
        <dsp:cNvSpPr/>
      </dsp:nvSpPr>
      <dsp:spPr>
        <a:xfrm>
          <a:off x="4732811" y="837508"/>
          <a:ext cx="167208" cy="2717136"/>
        </a:xfrm>
        <a:custGeom>
          <a:avLst/>
          <a:gdLst/>
          <a:ahLst/>
          <a:cxnLst/>
          <a:rect l="0" t="0" r="0" b="0"/>
          <a:pathLst>
            <a:path>
              <a:moveTo>
                <a:pt x="0" y="0"/>
              </a:moveTo>
              <a:lnTo>
                <a:pt x="0" y="2717136"/>
              </a:lnTo>
              <a:lnTo>
                <a:pt x="167208" y="2717136"/>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95759244-0528-49B6-BF3F-0A7767D3160B}">
      <dsp:nvSpPr>
        <dsp:cNvPr id="0" name=""/>
        <dsp:cNvSpPr/>
      </dsp:nvSpPr>
      <dsp:spPr>
        <a:xfrm>
          <a:off x="4900019" y="3136624"/>
          <a:ext cx="1768690"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Bleuomycin</a:t>
          </a:r>
          <a:endParaRPr lang="en-US" sz="2000" kern="1200" dirty="0">
            <a:latin typeface="Times New Roman" pitchFamily="18" charset="0"/>
            <a:cs typeface="Times New Roman" pitchFamily="18" charset="0"/>
          </a:endParaRPr>
        </a:p>
      </dsp:txBody>
      <dsp:txXfrm>
        <a:off x="4924506" y="3161111"/>
        <a:ext cx="1719716" cy="787067"/>
      </dsp:txXfrm>
    </dsp:sp>
    <dsp:sp modelId="{CCAA1816-3C22-4C29-A1D9-64249F1F79E1}">
      <dsp:nvSpPr>
        <dsp:cNvPr id="0" name=""/>
        <dsp:cNvSpPr/>
      </dsp:nvSpPr>
      <dsp:spPr>
        <a:xfrm>
          <a:off x="4732811" y="837508"/>
          <a:ext cx="167208" cy="3695313"/>
        </a:xfrm>
        <a:custGeom>
          <a:avLst/>
          <a:gdLst/>
          <a:ahLst/>
          <a:cxnLst/>
          <a:rect l="0" t="0" r="0" b="0"/>
          <a:pathLst>
            <a:path>
              <a:moveTo>
                <a:pt x="0" y="0"/>
              </a:moveTo>
              <a:lnTo>
                <a:pt x="0" y="3695313"/>
              </a:lnTo>
              <a:lnTo>
                <a:pt x="167208" y="3695313"/>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022A4FC9-CF91-45E6-B0AF-806272B9B0B7}">
      <dsp:nvSpPr>
        <dsp:cNvPr id="0" name=""/>
        <dsp:cNvSpPr/>
      </dsp:nvSpPr>
      <dsp:spPr>
        <a:xfrm>
          <a:off x="4900019" y="4114801"/>
          <a:ext cx="1768690"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Dactinomycin</a:t>
          </a:r>
          <a:endParaRPr lang="en-US" sz="2000" kern="1200" dirty="0">
            <a:latin typeface="Times New Roman" pitchFamily="18" charset="0"/>
            <a:cs typeface="Times New Roman" pitchFamily="18" charset="0"/>
          </a:endParaRPr>
        </a:p>
      </dsp:txBody>
      <dsp:txXfrm>
        <a:off x="4924506" y="4139288"/>
        <a:ext cx="1719716" cy="787067"/>
      </dsp:txXfrm>
    </dsp:sp>
    <dsp:sp modelId="{C50E5060-58A2-4F8F-B916-85B88CFA01EC}">
      <dsp:nvSpPr>
        <dsp:cNvPr id="0" name=""/>
        <dsp:cNvSpPr/>
      </dsp:nvSpPr>
      <dsp:spPr>
        <a:xfrm>
          <a:off x="4732811" y="837508"/>
          <a:ext cx="226279" cy="4634088"/>
        </a:xfrm>
        <a:custGeom>
          <a:avLst/>
          <a:gdLst/>
          <a:ahLst/>
          <a:cxnLst/>
          <a:rect l="0" t="0" r="0" b="0"/>
          <a:pathLst>
            <a:path>
              <a:moveTo>
                <a:pt x="0" y="0"/>
              </a:moveTo>
              <a:lnTo>
                <a:pt x="0" y="4634088"/>
              </a:lnTo>
              <a:lnTo>
                <a:pt x="226279" y="4634088"/>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F4C9985A-2DA4-427B-9A00-83053D598980}">
      <dsp:nvSpPr>
        <dsp:cNvPr id="0" name=""/>
        <dsp:cNvSpPr/>
      </dsp:nvSpPr>
      <dsp:spPr>
        <a:xfrm>
          <a:off x="4959090" y="5151995"/>
          <a:ext cx="1822705" cy="639204"/>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Olivomycin</a:t>
          </a:r>
          <a:endParaRPr lang="en-US" sz="2000" kern="1200" dirty="0">
            <a:latin typeface="Times New Roman" pitchFamily="18" charset="0"/>
            <a:cs typeface="Times New Roman" pitchFamily="18" charset="0"/>
          </a:endParaRPr>
        </a:p>
      </dsp:txBody>
      <dsp:txXfrm>
        <a:off x="4977812" y="5170717"/>
        <a:ext cx="1785261" cy="601760"/>
      </dsp:txXfrm>
    </dsp:sp>
    <dsp:sp modelId="{10A89DF3-9033-4B74-B432-93A0175912F7}">
      <dsp:nvSpPr>
        <dsp:cNvPr id="0" name=""/>
        <dsp:cNvSpPr/>
      </dsp:nvSpPr>
      <dsp:spPr>
        <a:xfrm>
          <a:off x="6670692" y="1466"/>
          <a:ext cx="2215227" cy="836041"/>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Các</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alcaloid</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tự</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nhiên</a:t>
          </a:r>
          <a:r>
            <a:rPr lang="en-US" sz="2000" b="0" i="0" kern="1200" dirty="0" smtClean="0">
              <a:latin typeface="Times New Roman" pitchFamily="18" charset="0"/>
              <a:cs typeface="Times New Roman" pitchFamily="18" charset="0"/>
            </a:rPr>
            <a:t>  (TV)</a:t>
          </a:r>
          <a:endParaRPr lang="en-US" sz="2000" b="0" kern="1200" dirty="0">
            <a:latin typeface="Times New Roman" pitchFamily="18" charset="0"/>
            <a:cs typeface="Times New Roman" pitchFamily="18" charset="0"/>
          </a:endParaRPr>
        </a:p>
      </dsp:txBody>
      <dsp:txXfrm>
        <a:off x="6695179" y="25953"/>
        <a:ext cx="2166253" cy="787067"/>
      </dsp:txXfrm>
    </dsp:sp>
    <dsp:sp modelId="{FFE35C9F-7BFC-4E4A-9905-E1DB19BE1EA4}">
      <dsp:nvSpPr>
        <dsp:cNvPr id="0" name=""/>
        <dsp:cNvSpPr/>
      </dsp:nvSpPr>
      <dsp:spPr>
        <a:xfrm>
          <a:off x="6892215" y="837508"/>
          <a:ext cx="221522" cy="627031"/>
        </a:xfrm>
        <a:custGeom>
          <a:avLst/>
          <a:gdLst/>
          <a:ahLst/>
          <a:cxnLst/>
          <a:rect l="0" t="0" r="0" b="0"/>
          <a:pathLst>
            <a:path>
              <a:moveTo>
                <a:pt x="0" y="0"/>
              </a:moveTo>
              <a:lnTo>
                <a:pt x="0" y="627031"/>
              </a:lnTo>
              <a:lnTo>
                <a:pt x="221522" y="627031"/>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A365AD3F-B370-4530-BBCE-A6E9FFB9D2C8}">
      <dsp:nvSpPr>
        <dsp:cNvPr id="0" name=""/>
        <dsp:cNvSpPr/>
      </dsp:nvSpPr>
      <dsp:spPr>
        <a:xfrm>
          <a:off x="7113738" y="1046519"/>
          <a:ext cx="1893775"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Vinca</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alcaloid</a:t>
          </a:r>
          <a:endParaRPr lang="en-US" sz="2000" kern="1200" dirty="0">
            <a:latin typeface="Times New Roman" pitchFamily="18" charset="0"/>
            <a:cs typeface="Times New Roman" pitchFamily="18" charset="0"/>
          </a:endParaRPr>
        </a:p>
      </dsp:txBody>
      <dsp:txXfrm>
        <a:off x="7138225" y="1071006"/>
        <a:ext cx="1844801" cy="787067"/>
      </dsp:txXfrm>
    </dsp:sp>
    <dsp:sp modelId="{A0ECABE7-4272-4807-A3EB-C09261E0DB31}">
      <dsp:nvSpPr>
        <dsp:cNvPr id="0" name=""/>
        <dsp:cNvSpPr/>
      </dsp:nvSpPr>
      <dsp:spPr>
        <a:xfrm>
          <a:off x="6892215" y="837508"/>
          <a:ext cx="221522" cy="1672083"/>
        </a:xfrm>
        <a:custGeom>
          <a:avLst/>
          <a:gdLst/>
          <a:ahLst/>
          <a:cxnLst/>
          <a:rect l="0" t="0" r="0" b="0"/>
          <a:pathLst>
            <a:path>
              <a:moveTo>
                <a:pt x="0" y="0"/>
              </a:moveTo>
              <a:lnTo>
                <a:pt x="0" y="1672083"/>
              </a:lnTo>
              <a:lnTo>
                <a:pt x="221522" y="1672083"/>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1499823D-6F4C-48E4-ACC1-BAA67A8A0B9D}">
      <dsp:nvSpPr>
        <dsp:cNvPr id="0" name=""/>
        <dsp:cNvSpPr/>
      </dsp:nvSpPr>
      <dsp:spPr>
        <a:xfrm>
          <a:off x="7113738" y="2091571"/>
          <a:ext cx="1926802"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Podophyllotoxin</a:t>
          </a:r>
          <a:r>
            <a:rPr lang="en-US" sz="2000" i="0" kern="1200" dirty="0" smtClean="0">
              <a:latin typeface="Times New Roman" pitchFamily="18" charset="0"/>
              <a:cs typeface="Times New Roman" pitchFamily="18" charset="0"/>
            </a:rPr>
            <a:t> </a:t>
          </a:r>
          <a:endParaRPr lang="en-US" sz="2000" kern="1200" dirty="0">
            <a:latin typeface="Times New Roman" pitchFamily="18" charset="0"/>
            <a:cs typeface="Times New Roman" pitchFamily="18" charset="0"/>
          </a:endParaRPr>
        </a:p>
      </dsp:txBody>
      <dsp:txXfrm>
        <a:off x="7138225" y="2116058"/>
        <a:ext cx="1877828" cy="787067"/>
      </dsp:txXfrm>
    </dsp:sp>
    <dsp:sp modelId="{55F393FD-9853-463E-AA91-A1F65DDE4D87}">
      <dsp:nvSpPr>
        <dsp:cNvPr id="0" name=""/>
        <dsp:cNvSpPr/>
      </dsp:nvSpPr>
      <dsp:spPr>
        <a:xfrm>
          <a:off x="6892215" y="837508"/>
          <a:ext cx="221522" cy="2643008"/>
        </a:xfrm>
        <a:custGeom>
          <a:avLst/>
          <a:gdLst/>
          <a:ahLst/>
          <a:cxnLst/>
          <a:rect l="0" t="0" r="0" b="0"/>
          <a:pathLst>
            <a:path>
              <a:moveTo>
                <a:pt x="0" y="0"/>
              </a:moveTo>
              <a:lnTo>
                <a:pt x="0" y="2643008"/>
              </a:lnTo>
              <a:lnTo>
                <a:pt x="221522" y="2643008"/>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9AFFD506-279A-4BAA-90A5-61F27A23BB06}">
      <dsp:nvSpPr>
        <dsp:cNvPr id="0" name=""/>
        <dsp:cNvSpPr/>
      </dsp:nvSpPr>
      <dsp:spPr>
        <a:xfrm>
          <a:off x="7113738" y="3136624"/>
          <a:ext cx="1931417" cy="687786"/>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Taxoid</a:t>
          </a:r>
          <a:r>
            <a:rPr lang="en-US" sz="2000" i="0" kern="1200" dirty="0" smtClean="0">
              <a:latin typeface="Times New Roman" pitchFamily="18" charset="0"/>
              <a:cs typeface="Times New Roman" pitchFamily="18" charset="0"/>
            </a:rPr>
            <a:t> </a:t>
          </a:r>
          <a:endParaRPr lang="en-US" sz="2000" kern="1200" dirty="0">
            <a:latin typeface="Times New Roman" pitchFamily="18" charset="0"/>
            <a:cs typeface="Times New Roman" pitchFamily="18" charset="0"/>
          </a:endParaRPr>
        </a:p>
      </dsp:txBody>
      <dsp:txXfrm>
        <a:off x="7133883" y="3156769"/>
        <a:ext cx="1891127" cy="647496"/>
      </dsp:txXfrm>
    </dsp:sp>
    <dsp:sp modelId="{D7E13B55-BDC8-4246-9CF6-08D151E4A8E5}">
      <dsp:nvSpPr>
        <dsp:cNvPr id="0" name=""/>
        <dsp:cNvSpPr/>
      </dsp:nvSpPr>
      <dsp:spPr>
        <a:xfrm>
          <a:off x="6892215" y="837508"/>
          <a:ext cx="221522" cy="3613933"/>
        </a:xfrm>
        <a:custGeom>
          <a:avLst/>
          <a:gdLst/>
          <a:ahLst/>
          <a:cxnLst/>
          <a:rect l="0" t="0" r="0" b="0"/>
          <a:pathLst>
            <a:path>
              <a:moveTo>
                <a:pt x="0" y="0"/>
              </a:moveTo>
              <a:lnTo>
                <a:pt x="0" y="3613933"/>
              </a:lnTo>
              <a:lnTo>
                <a:pt x="221522" y="3613933"/>
              </a:lnTo>
            </a:path>
          </a:pathLst>
        </a:custGeom>
        <a:no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sp>
    <dsp:sp modelId="{364380AF-D52F-447D-AEBE-9229143BC77B}">
      <dsp:nvSpPr>
        <dsp:cNvPr id="0" name=""/>
        <dsp:cNvSpPr/>
      </dsp:nvSpPr>
      <dsp:spPr>
        <a:xfrm>
          <a:off x="7113738" y="4033421"/>
          <a:ext cx="1889936" cy="836041"/>
        </a:xfrm>
        <a:prstGeom prst="roundRect">
          <a:avLst>
            <a:gd name="adj" fmla="val 10000"/>
          </a:avLst>
        </a:prstGeom>
        <a:solidFill>
          <a:schemeClr val="lt1"/>
        </a:solidFill>
        <a:ln w="19050" cap="flat" cmpd="sng" algn="ctr">
          <a:solidFill>
            <a:schemeClr val="dk1"/>
          </a:solidFill>
          <a:prstDash val="solid"/>
        </a:ln>
        <a:effectLst/>
      </dsp:spPr>
      <dsp:style>
        <a:lnRef idx="2">
          <a:schemeClr val="dk1"/>
        </a:lnRef>
        <a:fillRef idx="1">
          <a:schemeClr val="lt1"/>
        </a:fillRef>
        <a:effectRef idx="0">
          <a:schemeClr val="dk1"/>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i="0" kern="1200" dirty="0" err="1" smtClean="0">
              <a:latin typeface="Times New Roman" pitchFamily="18" charset="0"/>
              <a:cs typeface="Times New Roman" pitchFamily="18" charset="0"/>
            </a:rPr>
            <a:t>Ức</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chế</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phân</a:t>
          </a:r>
          <a:r>
            <a:rPr lang="en-US" sz="2000" i="0" kern="1200" dirty="0" smtClean="0">
              <a:latin typeface="Times New Roman" pitchFamily="18" charset="0"/>
              <a:cs typeface="Times New Roman" pitchFamily="18" charset="0"/>
            </a:rPr>
            <a:t> </a:t>
          </a:r>
          <a:r>
            <a:rPr lang="en-US" sz="2000" i="0" kern="1200" dirty="0" err="1" smtClean="0">
              <a:latin typeface="Times New Roman" pitchFamily="18" charset="0"/>
              <a:cs typeface="Times New Roman" pitchFamily="18" charset="0"/>
            </a:rPr>
            <a:t>chia</a:t>
          </a:r>
          <a:r>
            <a:rPr lang="en-US" sz="2000" i="0" kern="1200" dirty="0" smtClean="0">
              <a:latin typeface="Times New Roman" pitchFamily="18" charset="0"/>
              <a:cs typeface="Times New Roman" pitchFamily="18" charset="0"/>
            </a:rPr>
            <a:t> TB</a:t>
          </a:r>
          <a:endParaRPr lang="en-US" sz="2000" kern="1200" dirty="0">
            <a:latin typeface="Times New Roman" pitchFamily="18" charset="0"/>
            <a:cs typeface="Times New Roman" pitchFamily="18" charset="0"/>
          </a:endParaRPr>
        </a:p>
      </dsp:txBody>
      <dsp:txXfrm>
        <a:off x="7138225" y="4057908"/>
        <a:ext cx="1840962" cy="78706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697EBE-E884-4C3F-99B3-E9C53F8DA2C2}">
      <dsp:nvSpPr>
        <dsp:cNvPr id="0" name=""/>
        <dsp:cNvSpPr/>
      </dsp:nvSpPr>
      <dsp:spPr>
        <a:xfrm>
          <a:off x="76202" y="716"/>
          <a:ext cx="2471900" cy="601637"/>
        </a:xfrm>
        <a:prstGeom prst="roundRect">
          <a:avLst>
            <a:gd name="adj" fmla="val 10000"/>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3"/>
        </a:lnRef>
        <a:fillRef idx="2">
          <a:schemeClr val="accent3"/>
        </a:fillRef>
        <a:effectRef idx="1">
          <a:schemeClr val="accent3"/>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Hormon</a:t>
          </a:r>
          <a:r>
            <a:rPr lang="en-US" sz="2000" b="0" i="0" kern="1200" dirty="0" smtClean="0">
              <a:latin typeface="Times New Roman" pitchFamily="18" charset="0"/>
              <a:cs typeface="Times New Roman" pitchFamily="18" charset="0"/>
            </a:rPr>
            <a:t> &amp; </a:t>
          </a:r>
          <a:r>
            <a:rPr lang="en-US" sz="2000" b="0" i="0" kern="1200" dirty="0" err="1" smtClean="0">
              <a:latin typeface="Times New Roman" pitchFamily="18" charset="0"/>
              <a:cs typeface="Times New Roman" pitchFamily="18" charset="0"/>
            </a:rPr>
            <a:t>enzym</a:t>
          </a:r>
          <a:r>
            <a:rPr lang="en-US" sz="2000" b="0" i="0" kern="1200" dirty="0" smtClean="0">
              <a:latin typeface="Times New Roman" pitchFamily="18" charset="0"/>
              <a:cs typeface="Times New Roman" pitchFamily="18" charset="0"/>
            </a:rPr>
            <a:t> </a:t>
          </a:r>
          <a:endParaRPr lang="en-US" sz="2000" b="0" kern="1200" dirty="0">
            <a:latin typeface="Times New Roman" pitchFamily="18" charset="0"/>
            <a:cs typeface="Times New Roman" pitchFamily="18" charset="0"/>
          </a:endParaRPr>
        </a:p>
      </dsp:txBody>
      <dsp:txXfrm>
        <a:off x="93823" y="18337"/>
        <a:ext cx="2436658" cy="566395"/>
      </dsp:txXfrm>
    </dsp:sp>
    <dsp:sp modelId="{B9B263C9-4F6A-46F4-86C1-1262D7247E33}">
      <dsp:nvSpPr>
        <dsp:cNvPr id="0" name=""/>
        <dsp:cNvSpPr/>
      </dsp:nvSpPr>
      <dsp:spPr>
        <a:xfrm>
          <a:off x="323392" y="602353"/>
          <a:ext cx="286212" cy="451228"/>
        </a:xfrm>
        <a:custGeom>
          <a:avLst/>
          <a:gdLst/>
          <a:ahLst/>
          <a:cxnLst/>
          <a:rect l="0" t="0" r="0" b="0"/>
          <a:pathLst>
            <a:path>
              <a:moveTo>
                <a:pt x="0" y="0"/>
              </a:moveTo>
              <a:lnTo>
                <a:pt x="0" y="451228"/>
              </a:lnTo>
              <a:lnTo>
                <a:pt x="286212" y="451228"/>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F9EE6E0D-7CC8-4BD4-96A9-ED8D11963AD1}">
      <dsp:nvSpPr>
        <dsp:cNvPr id="0" name=""/>
        <dsp:cNvSpPr/>
      </dsp:nvSpPr>
      <dsp:spPr>
        <a:xfrm>
          <a:off x="609604" y="752763"/>
          <a:ext cx="2633440"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Các</a:t>
          </a:r>
          <a:r>
            <a:rPr lang="en-US" sz="2000" b="0" i="0" kern="1200" dirty="0" smtClean="0">
              <a:latin typeface="Times New Roman" pitchFamily="18" charset="0"/>
              <a:cs typeface="Times New Roman" pitchFamily="18" charset="0"/>
            </a:rPr>
            <a:t> androgen</a:t>
          </a:r>
          <a:endParaRPr lang="en-US" sz="2000" b="0" kern="1200" dirty="0">
            <a:latin typeface="Times New Roman" pitchFamily="18" charset="0"/>
            <a:cs typeface="Times New Roman" pitchFamily="18" charset="0"/>
          </a:endParaRPr>
        </a:p>
      </dsp:txBody>
      <dsp:txXfrm>
        <a:off x="627225" y="770384"/>
        <a:ext cx="2598198" cy="566395"/>
      </dsp:txXfrm>
    </dsp:sp>
    <dsp:sp modelId="{BB96BB56-AA26-4D8E-B806-AA24D655DD0D}">
      <dsp:nvSpPr>
        <dsp:cNvPr id="0" name=""/>
        <dsp:cNvSpPr/>
      </dsp:nvSpPr>
      <dsp:spPr>
        <a:xfrm>
          <a:off x="323392" y="602353"/>
          <a:ext cx="286212" cy="1203275"/>
        </a:xfrm>
        <a:custGeom>
          <a:avLst/>
          <a:gdLst/>
          <a:ahLst/>
          <a:cxnLst/>
          <a:rect l="0" t="0" r="0" b="0"/>
          <a:pathLst>
            <a:path>
              <a:moveTo>
                <a:pt x="0" y="0"/>
              </a:moveTo>
              <a:lnTo>
                <a:pt x="0" y="1203275"/>
              </a:lnTo>
              <a:lnTo>
                <a:pt x="286212" y="120327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FC1BA1CC-0FC8-432E-BDE6-15CDBC016D53}">
      <dsp:nvSpPr>
        <dsp:cNvPr id="0" name=""/>
        <dsp:cNvSpPr/>
      </dsp:nvSpPr>
      <dsp:spPr>
        <a:xfrm>
          <a:off x="609604" y="1504810"/>
          <a:ext cx="2609808"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Chất kháng thượng thận</a:t>
          </a:r>
          <a:endParaRPr lang="en-US" sz="2000" b="0" kern="1200" dirty="0">
            <a:latin typeface="Times New Roman" pitchFamily="18" charset="0"/>
            <a:cs typeface="Times New Roman" pitchFamily="18" charset="0"/>
          </a:endParaRPr>
        </a:p>
      </dsp:txBody>
      <dsp:txXfrm>
        <a:off x="627225" y="1522431"/>
        <a:ext cx="2574566" cy="566395"/>
      </dsp:txXfrm>
    </dsp:sp>
    <dsp:sp modelId="{5E529FE7-0E25-47DE-A34F-CF35726ADA4C}">
      <dsp:nvSpPr>
        <dsp:cNvPr id="0" name=""/>
        <dsp:cNvSpPr/>
      </dsp:nvSpPr>
      <dsp:spPr>
        <a:xfrm>
          <a:off x="323392" y="602353"/>
          <a:ext cx="299756" cy="1955322"/>
        </a:xfrm>
        <a:custGeom>
          <a:avLst/>
          <a:gdLst/>
          <a:ahLst/>
          <a:cxnLst/>
          <a:rect l="0" t="0" r="0" b="0"/>
          <a:pathLst>
            <a:path>
              <a:moveTo>
                <a:pt x="0" y="0"/>
              </a:moveTo>
              <a:lnTo>
                <a:pt x="0" y="1955322"/>
              </a:lnTo>
              <a:lnTo>
                <a:pt x="299756" y="1955322"/>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0247CFE-C6C5-40A6-99F9-E04BCAF64634}">
      <dsp:nvSpPr>
        <dsp:cNvPr id="0" name=""/>
        <dsp:cNvSpPr/>
      </dsp:nvSpPr>
      <dsp:spPr>
        <a:xfrm>
          <a:off x="623148" y="2256857"/>
          <a:ext cx="2653453"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Chất</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kháng</a:t>
          </a:r>
          <a:r>
            <a:rPr lang="en-US" sz="2000" b="0" i="0" kern="1200" dirty="0" smtClean="0">
              <a:latin typeface="Times New Roman" pitchFamily="18" charset="0"/>
              <a:cs typeface="Times New Roman" pitchFamily="18" charset="0"/>
            </a:rPr>
            <a:t> androgen</a:t>
          </a:r>
          <a:endParaRPr lang="en-US" sz="2000" b="0" kern="1200" dirty="0">
            <a:latin typeface="Times New Roman" pitchFamily="18" charset="0"/>
            <a:cs typeface="Times New Roman" pitchFamily="18" charset="0"/>
          </a:endParaRPr>
        </a:p>
      </dsp:txBody>
      <dsp:txXfrm>
        <a:off x="640769" y="2274478"/>
        <a:ext cx="2618211" cy="566395"/>
      </dsp:txXfrm>
    </dsp:sp>
    <dsp:sp modelId="{7544361E-2CA4-4DC2-9BCE-7A47B391F994}">
      <dsp:nvSpPr>
        <dsp:cNvPr id="0" name=""/>
        <dsp:cNvSpPr/>
      </dsp:nvSpPr>
      <dsp:spPr>
        <a:xfrm>
          <a:off x="323392" y="602353"/>
          <a:ext cx="303231" cy="2707369"/>
        </a:xfrm>
        <a:custGeom>
          <a:avLst/>
          <a:gdLst/>
          <a:ahLst/>
          <a:cxnLst/>
          <a:rect l="0" t="0" r="0" b="0"/>
          <a:pathLst>
            <a:path>
              <a:moveTo>
                <a:pt x="0" y="0"/>
              </a:moveTo>
              <a:lnTo>
                <a:pt x="0" y="2707369"/>
              </a:lnTo>
              <a:lnTo>
                <a:pt x="303231" y="2707369"/>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1BF0E1E2-63EB-404B-8376-DBC38A963A57}">
      <dsp:nvSpPr>
        <dsp:cNvPr id="0" name=""/>
        <dsp:cNvSpPr/>
      </dsp:nvSpPr>
      <dsp:spPr>
        <a:xfrm>
          <a:off x="626623" y="3008904"/>
          <a:ext cx="2649978"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Chất</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kháng</a:t>
          </a:r>
          <a:r>
            <a:rPr lang="en-US" sz="2000" b="0" i="0" kern="1200" dirty="0" smtClean="0">
              <a:latin typeface="Times New Roman" pitchFamily="18" charset="0"/>
              <a:cs typeface="Times New Roman" pitchFamily="18" charset="0"/>
            </a:rPr>
            <a:t> estrogen</a:t>
          </a:r>
          <a:endParaRPr lang="en-US" sz="2000" b="0" kern="1200" dirty="0">
            <a:latin typeface="Times New Roman" pitchFamily="18" charset="0"/>
            <a:cs typeface="Times New Roman" pitchFamily="18" charset="0"/>
          </a:endParaRPr>
        </a:p>
      </dsp:txBody>
      <dsp:txXfrm>
        <a:off x="644244" y="3026525"/>
        <a:ext cx="2614736" cy="566395"/>
      </dsp:txXfrm>
    </dsp:sp>
    <dsp:sp modelId="{37B44D1B-5C1A-4E12-8991-0B14181DCF9E}">
      <dsp:nvSpPr>
        <dsp:cNvPr id="0" name=""/>
        <dsp:cNvSpPr/>
      </dsp:nvSpPr>
      <dsp:spPr>
        <a:xfrm>
          <a:off x="323392" y="602353"/>
          <a:ext cx="272658" cy="3447083"/>
        </a:xfrm>
        <a:custGeom>
          <a:avLst/>
          <a:gdLst/>
          <a:ahLst/>
          <a:cxnLst/>
          <a:rect l="0" t="0" r="0" b="0"/>
          <a:pathLst>
            <a:path>
              <a:moveTo>
                <a:pt x="0" y="0"/>
              </a:moveTo>
              <a:lnTo>
                <a:pt x="0" y="3447083"/>
              </a:lnTo>
              <a:lnTo>
                <a:pt x="272658" y="3447083"/>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3F31E1E4-78A7-442E-8CC7-4FF3FA503AA8}">
      <dsp:nvSpPr>
        <dsp:cNvPr id="0" name=""/>
        <dsp:cNvSpPr/>
      </dsp:nvSpPr>
      <dsp:spPr>
        <a:xfrm>
          <a:off x="596050" y="3748618"/>
          <a:ext cx="2680551"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Các</a:t>
          </a:r>
          <a:r>
            <a:rPr lang="en-US" sz="2000" b="0" i="0" kern="1200" dirty="0" smtClean="0">
              <a:latin typeface="Times New Roman" pitchFamily="18" charset="0"/>
              <a:cs typeface="Times New Roman" pitchFamily="18" charset="0"/>
            </a:rPr>
            <a:t> progestin</a:t>
          </a:r>
          <a:endParaRPr lang="en-US" sz="2000" b="0" kern="1200" dirty="0">
            <a:latin typeface="Times New Roman" pitchFamily="18" charset="0"/>
            <a:cs typeface="Times New Roman" pitchFamily="18" charset="0"/>
          </a:endParaRPr>
        </a:p>
      </dsp:txBody>
      <dsp:txXfrm>
        <a:off x="613671" y="3766239"/>
        <a:ext cx="2645309" cy="566395"/>
      </dsp:txXfrm>
    </dsp:sp>
    <dsp:sp modelId="{B2818D7E-7B7E-49C3-8363-C289FD7438C9}">
      <dsp:nvSpPr>
        <dsp:cNvPr id="0" name=""/>
        <dsp:cNvSpPr/>
      </dsp:nvSpPr>
      <dsp:spPr>
        <a:xfrm>
          <a:off x="323392" y="602353"/>
          <a:ext cx="272658" cy="4194263"/>
        </a:xfrm>
        <a:custGeom>
          <a:avLst/>
          <a:gdLst/>
          <a:ahLst/>
          <a:cxnLst/>
          <a:rect l="0" t="0" r="0" b="0"/>
          <a:pathLst>
            <a:path>
              <a:moveTo>
                <a:pt x="0" y="0"/>
              </a:moveTo>
              <a:lnTo>
                <a:pt x="0" y="4194263"/>
              </a:lnTo>
              <a:lnTo>
                <a:pt x="272658" y="4194263"/>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468CD97A-9470-4F43-B8CA-12454FC59C59}">
      <dsp:nvSpPr>
        <dsp:cNvPr id="0" name=""/>
        <dsp:cNvSpPr/>
      </dsp:nvSpPr>
      <dsp:spPr>
        <a:xfrm>
          <a:off x="596050" y="4495798"/>
          <a:ext cx="2680551"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Chất tương tự LH, RH</a:t>
          </a:r>
          <a:endParaRPr lang="en-US" sz="2000" b="0" kern="1200" dirty="0">
            <a:latin typeface="Times New Roman" pitchFamily="18" charset="0"/>
            <a:cs typeface="Times New Roman" pitchFamily="18" charset="0"/>
          </a:endParaRPr>
        </a:p>
      </dsp:txBody>
      <dsp:txXfrm>
        <a:off x="613671" y="4513419"/>
        <a:ext cx="2645309" cy="566395"/>
      </dsp:txXfrm>
    </dsp:sp>
    <dsp:sp modelId="{94B9D7CC-91CE-49B1-B9D4-E6F86BED0203}">
      <dsp:nvSpPr>
        <dsp:cNvPr id="0" name=""/>
        <dsp:cNvSpPr/>
      </dsp:nvSpPr>
      <dsp:spPr>
        <a:xfrm>
          <a:off x="323392" y="602353"/>
          <a:ext cx="321886" cy="4964226"/>
        </a:xfrm>
        <a:custGeom>
          <a:avLst/>
          <a:gdLst/>
          <a:ahLst/>
          <a:cxnLst/>
          <a:rect l="0" t="0" r="0" b="0"/>
          <a:pathLst>
            <a:path>
              <a:moveTo>
                <a:pt x="0" y="0"/>
              </a:moveTo>
              <a:lnTo>
                <a:pt x="0" y="4964226"/>
              </a:lnTo>
              <a:lnTo>
                <a:pt x="321886" y="4964226"/>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6EC8773C-46CE-4F7F-A0C4-4F8D09833735}">
      <dsp:nvSpPr>
        <dsp:cNvPr id="0" name=""/>
        <dsp:cNvSpPr/>
      </dsp:nvSpPr>
      <dsp:spPr>
        <a:xfrm>
          <a:off x="645279" y="5265762"/>
          <a:ext cx="2707523"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Chất</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ức</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chế</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aromatase</a:t>
          </a:r>
          <a:endParaRPr lang="en-US" sz="2000" b="0" kern="1200" dirty="0">
            <a:latin typeface="Times New Roman" pitchFamily="18" charset="0"/>
            <a:cs typeface="Times New Roman" pitchFamily="18" charset="0"/>
          </a:endParaRPr>
        </a:p>
      </dsp:txBody>
      <dsp:txXfrm>
        <a:off x="662900" y="5283383"/>
        <a:ext cx="2672281" cy="566395"/>
      </dsp:txXfrm>
    </dsp:sp>
    <dsp:sp modelId="{61F8010E-2CFA-4756-9328-2D4F66E41E2F}">
      <dsp:nvSpPr>
        <dsp:cNvPr id="0" name=""/>
        <dsp:cNvSpPr/>
      </dsp:nvSpPr>
      <dsp:spPr>
        <a:xfrm>
          <a:off x="3436803" y="716"/>
          <a:ext cx="2354400" cy="601637"/>
        </a:xfrm>
        <a:prstGeom prst="roundRect">
          <a:avLst>
            <a:gd name="adj" fmla="val 10000"/>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5"/>
        </a:lnRef>
        <a:fillRef idx="2">
          <a:schemeClr val="accent5"/>
        </a:fillRef>
        <a:effectRef idx="1">
          <a:schemeClr val="accent5"/>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Các chất biến đổi </a:t>
          </a:r>
          <a:r>
            <a:rPr lang="en-US" sz="2000" b="0" i="0" kern="1200" dirty="0" smtClean="0">
              <a:latin typeface="Times New Roman" pitchFamily="18" charset="0"/>
              <a:cs typeface="Times New Roman" pitchFamily="18" charset="0"/>
            </a:rPr>
            <a:t>Đ</a:t>
          </a:r>
          <a:r>
            <a:rPr lang="vi-VN" sz="2000" b="0" i="0" kern="1200" dirty="0" smtClean="0">
              <a:latin typeface="Times New Roman" pitchFamily="18" charset="0"/>
              <a:cs typeface="Times New Roman" pitchFamily="18" charset="0"/>
            </a:rPr>
            <a:t>ƯMD</a:t>
          </a:r>
          <a:endParaRPr lang="en-US" sz="2000" b="0" kern="1200" dirty="0">
            <a:latin typeface="Times New Roman" pitchFamily="18" charset="0"/>
            <a:cs typeface="Times New Roman" pitchFamily="18" charset="0"/>
          </a:endParaRPr>
        </a:p>
      </dsp:txBody>
      <dsp:txXfrm>
        <a:off x="3454424" y="18337"/>
        <a:ext cx="2319158" cy="566395"/>
      </dsp:txXfrm>
    </dsp:sp>
    <dsp:sp modelId="{FA97CB20-C211-4E29-A18F-D53DF89D746E}">
      <dsp:nvSpPr>
        <dsp:cNvPr id="0" name=""/>
        <dsp:cNvSpPr/>
      </dsp:nvSpPr>
      <dsp:spPr>
        <a:xfrm>
          <a:off x="3672243" y="602353"/>
          <a:ext cx="204869" cy="451228"/>
        </a:xfrm>
        <a:custGeom>
          <a:avLst/>
          <a:gdLst/>
          <a:ahLst/>
          <a:cxnLst/>
          <a:rect l="0" t="0" r="0" b="0"/>
          <a:pathLst>
            <a:path>
              <a:moveTo>
                <a:pt x="0" y="0"/>
              </a:moveTo>
              <a:lnTo>
                <a:pt x="0" y="451228"/>
              </a:lnTo>
              <a:lnTo>
                <a:pt x="204869" y="451228"/>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FA93D37E-7767-4302-8BC6-F2317FB11695}">
      <dsp:nvSpPr>
        <dsp:cNvPr id="0" name=""/>
        <dsp:cNvSpPr/>
      </dsp:nvSpPr>
      <dsp:spPr>
        <a:xfrm>
          <a:off x="3877113" y="752763"/>
          <a:ext cx="1914083"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Các</a:t>
          </a:r>
          <a:r>
            <a:rPr lang="en-US" sz="2000" b="0" i="0" kern="1200" dirty="0" smtClean="0">
              <a:latin typeface="Times New Roman" pitchFamily="18" charset="0"/>
              <a:cs typeface="Times New Roman" pitchFamily="18" charset="0"/>
            </a:rPr>
            <a:t> interferon</a:t>
          </a:r>
          <a:endParaRPr lang="en-US" sz="2000" b="0" kern="1200" dirty="0">
            <a:latin typeface="Times New Roman" pitchFamily="18" charset="0"/>
            <a:cs typeface="Times New Roman" pitchFamily="18" charset="0"/>
          </a:endParaRPr>
        </a:p>
      </dsp:txBody>
      <dsp:txXfrm>
        <a:off x="3894734" y="770384"/>
        <a:ext cx="1878841" cy="566395"/>
      </dsp:txXfrm>
    </dsp:sp>
    <dsp:sp modelId="{01F288F3-C1D2-40C4-B4D7-4338A4B8CFC0}">
      <dsp:nvSpPr>
        <dsp:cNvPr id="0" name=""/>
        <dsp:cNvSpPr/>
      </dsp:nvSpPr>
      <dsp:spPr>
        <a:xfrm>
          <a:off x="3672243" y="602353"/>
          <a:ext cx="204869" cy="1203275"/>
        </a:xfrm>
        <a:custGeom>
          <a:avLst/>
          <a:gdLst/>
          <a:ahLst/>
          <a:cxnLst/>
          <a:rect l="0" t="0" r="0" b="0"/>
          <a:pathLst>
            <a:path>
              <a:moveTo>
                <a:pt x="0" y="0"/>
              </a:moveTo>
              <a:lnTo>
                <a:pt x="0" y="1203275"/>
              </a:lnTo>
              <a:lnTo>
                <a:pt x="204869" y="120327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583A8546-3F5B-45DA-9001-BDF2F3160B89}">
      <dsp:nvSpPr>
        <dsp:cNvPr id="0" name=""/>
        <dsp:cNvSpPr/>
      </dsp:nvSpPr>
      <dsp:spPr>
        <a:xfrm>
          <a:off x="3877113" y="1504810"/>
          <a:ext cx="1914083"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Các</a:t>
          </a:r>
          <a:r>
            <a:rPr lang="en-US" sz="2000" b="0" i="0" kern="1200" dirty="0" smtClean="0">
              <a:latin typeface="Times New Roman" pitchFamily="18" charset="0"/>
              <a:cs typeface="Times New Roman" pitchFamily="18" charset="0"/>
            </a:rPr>
            <a:t> interleukin</a:t>
          </a:r>
          <a:endParaRPr lang="en-US" sz="2000" b="0" kern="1200" dirty="0">
            <a:latin typeface="Times New Roman" pitchFamily="18" charset="0"/>
            <a:cs typeface="Times New Roman" pitchFamily="18" charset="0"/>
          </a:endParaRPr>
        </a:p>
      </dsp:txBody>
      <dsp:txXfrm>
        <a:off x="3894734" y="1522431"/>
        <a:ext cx="1878841" cy="566395"/>
      </dsp:txXfrm>
    </dsp:sp>
    <dsp:sp modelId="{C7C451F7-12F6-41B6-AC83-FE28FD61597F}">
      <dsp:nvSpPr>
        <dsp:cNvPr id="0" name=""/>
        <dsp:cNvSpPr/>
      </dsp:nvSpPr>
      <dsp:spPr>
        <a:xfrm>
          <a:off x="3672243" y="602353"/>
          <a:ext cx="204860" cy="1955322"/>
        </a:xfrm>
        <a:custGeom>
          <a:avLst/>
          <a:gdLst/>
          <a:ahLst/>
          <a:cxnLst/>
          <a:rect l="0" t="0" r="0" b="0"/>
          <a:pathLst>
            <a:path>
              <a:moveTo>
                <a:pt x="0" y="0"/>
              </a:moveTo>
              <a:lnTo>
                <a:pt x="0" y="1955322"/>
              </a:lnTo>
              <a:lnTo>
                <a:pt x="204860" y="1955322"/>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76A8EFF4-ABD4-4F06-A3A2-CAA4CE3BC5E9}">
      <dsp:nvSpPr>
        <dsp:cNvPr id="0" name=""/>
        <dsp:cNvSpPr/>
      </dsp:nvSpPr>
      <dsp:spPr>
        <a:xfrm>
          <a:off x="3877103" y="2256857"/>
          <a:ext cx="1914093"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smtClean="0">
              <a:latin typeface="Times New Roman" pitchFamily="18" charset="0"/>
              <a:cs typeface="Times New Roman" pitchFamily="18" charset="0"/>
            </a:rPr>
            <a:t>BCG</a:t>
          </a:r>
          <a:endParaRPr lang="en-US" sz="2000" b="0" kern="1200" dirty="0">
            <a:latin typeface="Times New Roman" pitchFamily="18" charset="0"/>
            <a:cs typeface="Times New Roman" pitchFamily="18" charset="0"/>
          </a:endParaRPr>
        </a:p>
      </dsp:txBody>
      <dsp:txXfrm>
        <a:off x="3894724" y="2274478"/>
        <a:ext cx="1878851" cy="566395"/>
      </dsp:txXfrm>
    </dsp:sp>
    <dsp:sp modelId="{3A6CFEAF-7BEF-4522-9B54-1DFBDEFA17A0}">
      <dsp:nvSpPr>
        <dsp:cNvPr id="0" name=""/>
        <dsp:cNvSpPr/>
      </dsp:nvSpPr>
      <dsp:spPr>
        <a:xfrm>
          <a:off x="3672243" y="602353"/>
          <a:ext cx="201211" cy="2707369"/>
        </a:xfrm>
        <a:custGeom>
          <a:avLst/>
          <a:gdLst/>
          <a:ahLst/>
          <a:cxnLst/>
          <a:rect l="0" t="0" r="0" b="0"/>
          <a:pathLst>
            <a:path>
              <a:moveTo>
                <a:pt x="0" y="0"/>
              </a:moveTo>
              <a:lnTo>
                <a:pt x="0" y="2707369"/>
              </a:lnTo>
              <a:lnTo>
                <a:pt x="201211" y="2707369"/>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52B72FC-1999-40A1-BFCA-8F9640455787}">
      <dsp:nvSpPr>
        <dsp:cNvPr id="0" name=""/>
        <dsp:cNvSpPr/>
      </dsp:nvSpPr>
      <dsp:spPr>
        <a:xfrm>
          <a:off x="3873455" y="3008904"/>
          <a:ext cx="1917741"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Levamisole</a:t>
          </a:r>
          <a:endParaRPr lang="en-US" sz="2000" b="0" kern="1200" dirty="0">
            <a:latin typeface="Times New Roman" pitchFamily="18" charset="0"/>
            <a:cs typeface="Times New Roman" pitchFamily="18" charset="0"/>
          </a:endParaRPr>
        </a:p>
      </dsp:txBody>
      <dsp:txXfrm>
        <a:off x="3891076" y="3026525"/>
        <a:ext cx="1882499" cy="566395"/>
      </dsp:txXfrm>
    </dsp:sp>
    <dsp:sp modelId="{71A1630E-651C-4A69-84FE-5C7A991EDB24}">
      <dsp:nvSpPr>
        <dsp:cNvPr id="0" name=""/>
        <dsp:cNvSpPr/>
      </dsp:nvSpPr>
      <dsp:spPr>
        <a:xfrm>
          <a:off x="3672243" y="602353"/>
          <a:ext cx="204869" cy="3537021"/>
        </a:xfrm>
        <a:custGeom>
          <a:avLst/>
          <a:gdLst/>
          <a:ahLst/>
          <a:cxnLst/>
          <a:rect l="0" t="0" r="0" b="0"/>
          <a:pathLst>
            <a:path>
              <a:moveTo>
                <a:pt x="0" y="0"/>
              </a:moveTo>
              <a:lnTo>
                <a:pt x="0" y="3537021"/>
              </a:lnTo>
              <a:lnTo>
                <a:pt x="204869" y="3537021"/>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EF8BFF0D-479B-4A3D-90A1-B2EACD1A0C90}">
      <dsp:nvSpPr>
        <dsp:cNvPr id="0" name=""/>
        <dsp:cNvSpPr/>
      </dsp:nvSpPr>
      <dsp:spPr>
        <a:xfrm>
          <a:off x="3877113" y="3760951"/>
          <a:ext cx="1914083" cy="756848"/>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Các</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yếu</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tố</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kích</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thích</a:t>
          </a:r>
          <a:endParaRPr lang="en-US" sz="2000" b="0" kern="1200" dirty="0">
            <a:latin typeface="Times New Roman" pitchFamily="18" charset="0"/>
            <a:cs typeface="Times New Roman" pitchFamily="18" charset="0"/>
          </a:endParaRPr>
        </a:p>
      </dsp:txBody>
      <dsp:txXfrm>
        <a:off x="3899280" y="3783118"/>
        <a:ext cx="1869749" cy="712514"/>
      </dsp:txXfrm>
    </dsp:sp>
    <dsp:sp modelId="{423F5D73-5B68-46BC-AB0D-77BF8441491C}">
      <dsp:nvSpPr>
        <dsp:cNvPr id="0" name=""/>
        <dsp:cNvSpPr/>
      </dsp:nvSpPr>
      <dsp:spPr>
        <a:xfrm>
          <a:off x="3672243" y="602353"/>
          <a:ext cx="201211" cy="4449330"/>
        </a:xfrm>
        <a:custGeom>
          <a:avLst/>
          <a:gdLst/>
          <a:ahLst/>
          <a:cxnLst/>
          <a:rect l="0" t="0" r="0" b="0"/>
          <a:pathLst>
            <a:path>
              <a:moveTo>
                <a:pt x="0" y="0"/>
              </a:moveTo>
              <a:lnTo>
                <a:pt x="0" y="4449330"/>
              </a:lnTo>
              <a:lnTo>
                <a:pt x="201211" y="4449330"/>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6CCC70F-96A4-4F6C-A26B-28836BBE7610}">
      <dsp:nvSpPr>
        <dsp:cNvPr id="0" name=""/>
        <dsp:cNvSpPr/>
      </dsp:nvSpPr>
      <dsp:spPr>
        <a:xfrm>
          <a:off x="3873455" y="4668209"/>
          <a:ext cx="1917741" cy="766949"/>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Các kháng thể đơn dòng</a:t>
          </a:r>
          <a:endParaRPr lang="en-US" sz="2000" b="0" kern="1200" dirty="0">
            <a:latin typeface="Times New Roman" pitchFamily="18" charset="0"/>
            <a:cs typeface="Times New Roman" pitchFamily="18" charset="0"/>
          </a:endParaRPr>
        </a:p>
      </dsp:txBody>
      <dsp:txXfrm>
        <a:off x="3895918" y="4690672"/>
        <a:ext cx="1872815" cy="722023"/>
      </dsp:txXfrm>
    </dsp:sp>
    <dsp:sp modelId="{BEA6B1AD-5908-446C-A6DF-82DDA3E970AA}">
      <dsp:nvSpPr>
        <dsp:cNvPr id="0" name=""/>
        <dsp:cNvSpPr/>
      </dsp:nvSpPr>
      <dsp:spPr>
        <a:xfrm>
          <a:off x="6113164" y="716"/>
          <a:ext cx="2268835" cy="601637"/>
        </a:xfrm>
        <a:prstGeom prst="roundRect">
          <a:avLst>
            <a:gd name="adj" fmla="val 10000"/>
          </a:avLst>
        </a:prstGeom>
        <a:gradFill rotWithShape="1">
          <a:gsLst>
            <a:gs pos="0">
              <a:schemeClr val="accent6">
                <a:tint val="50000"/>
                <a:satMod val="300000"/>
              </a:schemeClr>
            </a:gs>
            <a:gs pos="35000">
              <a:schemeClr val="accent6">
                <a:tint val="37000"/>
                <a:satMod val="300000"/>
              </a:schemeClr>
            </a:gs>
            <a:gs pos="100000">
              <a:schemeClr val="accent6">
                <a:tint val="15000"/>
                <a:satMod val="350000"/>
              </a:schemeClr>
            </a:gs>
          </a:gsLst>
          <a:lin ang="16200000" scaled="1"/>
        </a:gradFill>
        <a:ln w="9525" cap="flat" cmpd="sng" algn="ctr">
          <a:solidFill>
            <a:schemeClr val="accent6">
              <a:shade val="95000"/>
              <a:satMod val="105000"/>
            </a:schemeClr>
          </a:solidFill>
          <a:prstDash val="solid"/>
        </a:ln>
        <a:effectLst>
          <a:outerShdw blurRad="40000" dist="20000" dir="5400000" rotWithShape="0">
            <a:srgbClr val="000000">
              <a:alpha val="38000"/>
            </a:srgbClr>
          </a:outerShdw>
        </a:effectLst>
        <a:scene3d>
          <a:camera prst="orthographicFront"/>
          <a:lightRig rig="flat" dir="t"/>
        </a:scene3d>
        <a:sp3d/>
      </dsp:spPr>
      <dsp:style>
        <a:lnRef idx="1">
          <a:schemeClr val="accent6"/>
        </a:lnRef>
        <a:fillRef idx="2">
          <a:schemeClr val="accent6"/>
        </a:fillRef>
        <a:effectRef idx="1">
          <a:schemeClr val="accent6"/>
        </a:effectRef>
        <a:fontRef idx="minor">
          <a:schemeClr val="dk1"/>
        </a:fontRef>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Nhóm</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thuốc</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mới</a:t>
          </a:r>
          <a:r>
            <a:rPr lang="en-US" sz="2000" b="0" i="0" kern="1200" dirty="0" smtClean="0">
              <a:latin typeface="Times New Roman" pitchFamily="18" charset="0"/>
              <a:cs typeface="Times New Roman" pitchFamily="18" charset="0"/>
            </a:rPr>
            <a:t> </a:t>
          </a:r>
          <a:endParaRPr lang="en-US" sz="2000" b="0" kern="1200" dirty="0">
            <a:latin typeface="Times New Roman" pitchFamily="18" charset="0"/>
            <a:cs typeface="Times New Roman" pitchFamily="18" charset="0"/>
          </a:endParaRPr>
        </a:p>
      </dsp:txBody>
      <dsp:txXfrm>
        <a:off x="6130785" y="18337"/>
        <a:ext cx="2233593" cy="566395"/>
      </dsp:txXfrm>
    </dsp:sp>
    <dsp:sp modelId="{6C5C2198-1518-408B-8E34-E63A3DD56F2F}">
      <dsp:nvSpPr>
        <dsp:cNvPr id="0" name=""/>
        <dsp:cNvSpPr/>
      </dsp:nvSpPr>
      <dsp:spPr>
        <a:xfrm>
          <a:off x="6340048" y="602353"/>
          <a:ext cx="213156" cy="451228"/>
        </a:xfrm>
        <a:custGeom>
          <a:avLst/>
          <a:gdLst/>
          <a:ahLst/>
          <a:cxnLst/>
          <a:rect l="0" t="0" r="0" b="0"/>
          <a:pathLst>
            <a:path>
              <a:moveTo>
                <a:pt x="0" y="0"/>
              </a:moveTo>
              <a:lnTo>
                <a:pt x="0" y="451228"/>
              </a:lnTo>
              <a:lnTo>
                <a:pt x="213156" y="451228"/>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82B5C86B-BED3-4AC8-893A-36CB9223D2AB}">
      <dsp:nvSpPr>
        <dsp:cNvPr id="0" name=""/>
        <dsp:cNvSpPr/>
      </dsp:nvSpPr>
      <dsp:spPr>
        <a:xfrm>
          <a:off x="6553204" y="752763"/>
          <a:ext cx="2449377"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Nhắm</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tới</a:t>
          </a:r>
          <a:r>
            <a:rPr lang="en-US" sz="2000" b="0" i="0" kern="1200" dirty="0" smtClean="0">
              <a:latin typeface="Times New Roman" pitchFamily="18" charset="0"/>
              <a:cs typeface="Times New Roman" pitchFamily="18" charset="0"/>
            </a:rPr>
            <a:t> p</a:t>
          </a:r>
          <a:r>
            <a:rPr lang="vi-VN" sz="2000" b="0" i="0" kern="1200" dirty="0" smtClean="0">
              <a:latin typeface="Times New Roman" pitchFamily="18" charset="0"/>
              <a:cs typeface="Times New Roman" pitchFamily="18" charset="0"/>
            </a:rPr>
            <a:t>hân tử đích làm chết</a:t>
          </a:r>
          <a:endParaRPr lang="en-US" sz="2000" b="0" kern="1200" dirty="0">
            <a:latin typeface="Times New Roman" pitchFamily="18" charset="0"/>
            <a:cs typeface="Times New Roman" pitchFamily="18" charset="0"/>
          </a:endParaRPr>
        </a:p>
      </dsp:txBody>
      <dsp:txXfrm>
        <a:off x="6570825" y="770384"/>
        <a:ext cx="2414135" cy="566395"/>
      </dsp:txXfrm>
    </dsp:sp>
    <dsp:sp modelId="{1ACBF421-97F3-41A5-B200-8C120220907A}">
      <dsp:nvSpPr>
        <dsp:cNvPr id="0" name=""/>
        <dsp:cNvSpPr/>
      </dsp:nvSpPr>
      <dsp:spPr>
        <a:xfrm>
          <a:off x="6340048" y="602353"/>
          <a:ext cx="213146" cy="1203275"/>
        </a:xfrm>
        <a:custGeom>
          <a:avLst/>
          <a:gdLst/>
          <a:ahLst/>
          <a:cxnLst/>
          <a:rect l="0" t="0" r="0" b="0"/>
          <a:pathLst>
            <a:path>
              <a:moveTo>
                <a:pt x="0" y="0"/>
              </a:moveTo>
              <a:lnTo>
                <a:pt x="0" y="1203275"/>
              </a:lnTo>
              <a:lnTo>
                <a:pt x="213146" y="1203275"/>
              </a:lnTo>
            </a:path>
          </a:pathLst>
        </a:custGeom>
        <a:noFill/>
        <a:ln w="19050" cap="flat" cmpd="sng" algn="ctr">
          <a:solidFill>
            <a:scrgbClr r="0" g="0" b="0"/>
          </a:solidFill>
          <a:prstDash val="solid"/>
        </a:ln>
        <a:effectLst/>
      </dsp:spPr>
      <dsp:style>
        <a:lnRef idx="2">
          <a:scrgbClr r="0" g="0" b="0"/>
        </a:lnRef>
        <a:fillRef idx="0">
          <a:scrgbClr r="0" g="0" b="0"/>
        </a:fillRef>
        <a:effectRef idx="0">
          <a:scrgbClr r="0" g="0" b="0"/>
        </a:effectRef>
        <a:fontRef idx="minor"/>
      </dsp:style>
    </dsp:sp>
    <dsp:sp modelId="{A18766DE-37F4-49BC-9A01-B0AA82228DC5}">
      <dsp:nvSpPr>
        <dsp:cNvPr id="0" name=""/>
        <dsp:cNvSpPr/>
      </dsp:nvSpPr>
      <dsp:spPr>
        <a:xfrm>
          <a:off x="6553195" y="1504810"/>
          <a:ext cx="2449368" cy="601637"/>
        </a:xfrm>
        <a:prstGeom prst="roundRect">
          <a:avLst>
            <a:gd name="adj" fmla="val 10000"/>
          </a:avLst>
        </a:prstGeom>
        <a:solidFill>
          <a:schemeClr val="bg1"/>
        </a:solidFill>
        <a:ln w="19050" cap="flat" cmpd="sng" algn="ctr">
          <a:solidFill>
            <a:scrgbClr r="0" g="0" b="0">
              <a:shade val="95000"/>
              <a:satMod val="105000"/>
            </a:scrgbClr>
          </a:solidFill>
          <a:prstDash val="solid"/>
        </a:ln>
        <a:effectLst/>
      </dsp:spPr>
      <dsp:style>
        <a:lnRef idx="1">
          <a:scrgbClr r="0" g="0" b="0"/>
        </a:lnRef>
        <a:fillRef idx="1">
          <a:scrgbClr r="0" g="0" b="0"/>
        </a:fillRef>
        <a:effectRef idx="0">
          <a:scrgbClr r="0" g="0" b="0"/>
        </a:effectRef>
        <a:fontRef idx="minor"/>
      </dsp:style>
      <dsp:txBody>
        <a:bodyPr spcFirstLastPara="0" vert="horz" wrap="square" lIns="38100" tIns="25400" rIns="38100" bIns="25400" numCol="1" spcCol="1270" anchor="t" anchorCtr="0">
          <a:noAutofit/>
        </a:bodyPr>
        <a:lstStyle/>
        <a:p>
          <a:pPr lvl="0" algn="l" defTabSz="889000">
            <a:lnSpc>
              <a:spcPct val="90000"/>
            </a:lnSpc>
            <a:spcBef>
              <a:spcPct val="0"/>
            </a:spcBef>
            <a:spcAft>
              <a:spcPct val="35000"/>
            </a:spcAft>
          </a:pPr>
          <a:r>
            <a:rPr lang="en-US" sz="2000" b="0" i="0" kern="1200" dirty="0" smtClean="0">
              <a:latin typeface="Times New Roman" pitchFamily="18" charset="0"/>
              <a:cs typeface="Times New Roman" pitchFamily="18" charset="0"/>
            </a:rPr>
            <a:t>K</a:t>
          </a:r>
          <a:r>
            <a:rPr lang="vi-VN" sz="2000" b="0" i="0" kern="1200" dirty="0" smtClean="0">
              <a:latin typeface="Times New Roman" pitchFamily="18" charset="0"/>
              <a:cs typeface="Times New Roman" pitchFamily="18" charset="0"/>
            </a:rPr>
            <a:t>ìm chế sự phát triển lan tỏa</a:t>
          </a:r>
          <a:r>
            <a:rPr lang="en-US" sz="2000" b="0" i="0" kern="1200" dirty="0" smtClean="0">
              <a:latin typeface="Times New Roman" pitchFamily="18" charset="0"/>
              <a:cs typeface="Times New Roman" pitchFamily="18" charset="0"/>
            </a:rPr>
            <a:t> </a:t>
          </a:r>
          <a:r>
            <a:rPr lang="vi-VN" sz="2000" b="0" i="0" kern="1200" dirty="0" smtClean="0">
              <a:latin typeface="Times New Roman" pitchFamily="18" charset="0"/>
              <a:cs typeface="Times New Roman" pitchFamily="18" charset="0"/>
            </a:rPr>
            <a:t>ung thư</a:t>
          </a:r>
          <a:endParaRPr lang="en-US" sz="2000" b="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en-US" sz="2000" b="0" i="0" kern="1200" dirty="0" err="1" smtClean="0">
              <a:latin typeface="Times New Roman" pitchFamily="18" charset="0"/>
              <a:cs typeface="Times New Roman" pitchFamily="18" charset="0"/>
            </a:rPr>
            <a:t>Nhóm</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ức</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chế</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sinh</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mạch</a:t>
          </a:r>
          <a:endParaRPr lang="en-US" sz="2000" b="0" kern="1200" dirty="0">
            <a:latin typeface="Times New Roman" pitchFamily="18" charset="0"/>
            <a:cs typeface="Times New Roman" pitchFamily="18" charset="0"/>
          </a:endParaRPr>
        </a:p>
        <a:p>
          <a:pPr marL="228600" lvl="1" indent="-228600" algn="l" defTabSz="889000">
            <a:lnSpc>
              <a:spcPct val="90000"/>
            </a:lnSpc>
            <a:spcBef>
              <a:spcPct val="0"/>
            </a:spcBef>
            <a:spcAft>
              <a:spcPct val="15000"/>
            </a:spcAft>
            <a:buChar char="••"/>
          </a:pPr>
          <a:r>
            <a:rPr lang="vi-VN" sz="2000" b="0" i="0" kern="1200" dirty="0" smtClean="0">
              <a:latin typeface="Times New Roman" pitchFamily="18" charset="0"/>
              <a:cs typeface="Times New Roman" pitchFamily="18" charset="0"/>
            </a:rPr>
            <a:t>Nhóm kháng di căn</a:t>
          </a:r>
          <a:endParaRPr lang="en-US" sz="2000" b="0" kern="1200" dirty="0">
            <a:latin typeface="Times New Roman" pitchFamily="18" charset="0"/>
            <a:cs typeface="Times New Roman" pitchFamily="18" charset="0"/>
          </a:endParaRPr>
        </a:p>
      </dsp:txBody>
      <dsp:txXfrm>
        <a:off x="6570816" y="1522431"/>
        <a:ext cx="2414126" cy="566395"/>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FC42BE-4DE1-4D61-A743-F75E30FC084A}" type="datetimeFigureOut">
              <a:rPr lang="en-US" smtClean="0"/>
              <a:t>09/04/2017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5657F1-0A5A-49BA-A65D-7E524D8178AB}" type="slidenum">
              <a:rPr lang="en-US" smtClean="0"/>
              <a:t>‹#›</a:t>
            </a:fld>
            <a:endParaRPr lang="en-US"/>
          </a:p>
        </p:txBody>
      </p:sp>
    </p:spTree>
    <p:extLst>
      <p:ext uri="{BB962C8B-B14F-4D97-AF65-F5344CB8AC3E}">
        <p14:creationId xmlns:p14="http://schemas.microsoft.com/office/powerpoint/2010/main" val="17665061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6A7EAED-DD72-4CD7-9D42-43984BCA776A}" type="slidenum">
              <a:rPr lang="en-US" smtClean="0"/>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090" name="Rectangle 18"/>
          <p:cNvSpPr>
            <a:spLocks noChangeArrowheads="1"/>
          </p:cNvSpPr>
          <p:nvPr/>
        </p:nvSpPr>
        <p:spPr bwMode="ltGray">
          <a:xfrm>
            <a:off x="0" y="6611938"/>
            <a:ext cx="9144000" cy="260350"/>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63794"/>
              </a:solidFill>
            </a:endParaRPr>
          </a:p>
        </p:txBody>
      </p:sp>
      <p:pic>
        <p:nvPicPr>
          <p:cNvPr id="3092" name="Picture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373688"/>
          </a:xfrm>
          <a:prstGeom prst="rect">
            <a:avLst/>
          </a:prstGeom>
          <a:noFill/>
          <a:extLst>
            <a:ext uri="{909E8E84-426E-40DD-AFC4-6F175D3DCCD1}">
              <a14:hiddenFill xmlns:a14="http://schemas.microsoft.com/office/drawing/2010/main">
                <a:solidFill>
                  <a:srgbClr val="FFFFFF"/>
                </a:solidFill>
              </a14:hiddenFill>
            </a:ext>
          </a:extLst>
        </p:spPr>
      </p:pic>
      <p:sp>
        <p:nvSpPr>
          <p:cNvPr id="3075" name="Rectangle 3"/>
          <p:cNvSpPr>
            <a:spLocks noGrp="1" noChangeArrowheads="1"/>
          </p:cNvSpPr>
          <p:nvPr>
            <p:ph type="subTitle" idx="1"/>
          </p:nvPr>
        </p:nvSpPr>
        <p:spPr bwMode="gray">
          <a:xfrm>
            <a:off x="1371600" y="5867400"/>
            <a:ext cx="6553200" cy="533400"/>
          </a:xfrm>
        </p:spPr>
        <p:txBody>
          <a:bodyPr/>
          <a:lstStyle>
            <a:lvl1pPr marL="0" indent="0" algn="ctr">
              <a:buFont typeface="Wingdings" pitchFamily="2" charset="2"/>
              <a:buNone/>
              <a:defRPr sz="1800" b="1">
                <a:solidFill>
                  <a:schemeClr val="tx2"/>
                </a:solidFill>
                <a:latin typeface="Verdana" pitchFamily="34" charset="0"/>
              </a:defRPr>
            </a:lvl1pPr>
          </a:lstStyle>
          <a:p>
            <a:pPr lvl="0"/>
            <a:r>
              <a:rPr lang="en-US" altLang="en-US" noProof="0" smtClean="0"/>
              <a:t>Click to edit Master subtitle style</a:t>
            </a:r>
          </a:p>
        </p:txBody>
      </p:sp>
      <p:sp>
        <p:nvSpPr>
          <p:cNvPr id="3086" name="Text Box 14"/>
          <p:cNvSpPr txBox="1">
            <a:spLocks noChangeArrowheads="1"/>
          </p:cNvSpPr>
          <p:nvPr/>
        </p:nvSpPr>
        <p:spPr bwMode="auto">
          <a:xfrm>
            <a:off x="376238" y="228600"/>
            <a:ext cx="1147762"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en-US" sz="1600" b="1">
                <a:solidFill>
                  <a:srgbClr val="000000"/>
                </a:solidFill>
              </a:rPr>
              <a:t>Company</a:t>
            </a:r>
          </a:p>
          <a:p>
            <a:pPr fontAlgn="base">
              <a:spcBef>
                <a:spcPct val="0"/>
              </a:spcBef>
              <a:spcAft>
                <a:spcPct val="0"/>
              </a:spcAft>
            </a:pPr>
            <a:r>
              <a:rPr lang="en-US" altLang="en-US" sz="2400" b="1">
                <a:solidFill>
                  <a:srgbClr val="163794"/>
                </a:solidFill>
              </a:rPr>
              <a:t>LOGO</a:t>
            </a:r>
          </a:p>
        </p:txBody>
      </p:sp>
      <p:sp>
        <p:nvSpPr>
          <p:cNvPr id="3093" name="Rectangle 21"/>
          <p:cNvSpPr>
            <a:spLocks noGrp="1" noChangeArrowheads="1"/>
          </p:cNvSpPr>
          <p:nvPr>
            <p:ph type="ctrTitle" sz="quarter"/>
          </p:nvPr>
        </p:nvSpPr>
        <p:spPr bwMode="gray">
          <a:xfrm>
            <a:off x="0" y="4868863"/>
            <a:ext cx="9144000" cy="720725"/>
          </a:xfrm>
          <a:gradFill rotWithShape="1">
            <a:gsLst>
              <a:gs pos="0">
                <a:schemeClr val="tx1">
                  <a:gamma/>
                  <a:shade val="46275"/>
                  <a:invGamma/>
                </a:schemeClr>
              </a:gs>
              <a:gs pos="50000">
                <a:schemeClr val="tx1"/>
              </a:gs>
              <a:gs pos="100000">
                <a:schemeClr val="tx1">
                  <a:gamma/>
                  <a:shade val="46275"/>
                  <a:invGamma/>
                </a:schemeClr>
              </a:gs>
            </a:gsLst>
            <a:lin ang="0" scaled="1"/>
          </a:gradFill>
          <a:extLst>
            <a:ext uri="{AF507438-7753-43E0-B8FC-AC1667EBCBE1}">
              <a14:hiddenEffects xmlns:a14="http://schemas.microsoft.com/office/drawing/2010/main">
                <a:effectLst>
                  <a:outerShdw dist="81320" dir="3080412" algn="ctr" rotWithShape="0">
                    <a:schemeClr val="tx2">
                      <a:alpha val="50000"/>
                    </a:schemeClr>
                  </a:outerShdw>
                </a:effectLst>
              </a14:hiddenEffects>
            </a:ext>
          </a:extLst>
        </p:spPr>
        <p:txBody>
          <a:bodyPr/>
          <a:lstStyle>
            <a:lvl1pPr>
              <a:defRPr sz="4000"/>
            </a:lvl1pPr>
          </a:lstStyle>
          <a:p>
            <a:pPr lvl="0"/>
            <a:r>
              <a:rPr lang="en-US" altLang="ko-KR" noProof="0" smtClean="0"/>
              <a:t>Click to edit Master title style</a:t>
            </a:r>
          </a:p>
        </p:txBody>
      </p:sp>
    </p:spTree>
    <p:extLst>
      <p:ext uri="{BB962C8B-B14F-4D97-AF65-F5344CB8AC3E}">
        <p14:creationId xmlns:p14="http://schemas.microsoft.com/office/powerpoint/2010/main" val="36909685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A885B657-BF42-4AAE-9D6A-774F97FB4A3A}"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105474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152400"/>
            <a:ext cx="2114550" cy="6248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04800" y="152400"/>
            <a:ext cx="6191250" cy="6248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4EECC0C6-2470-489E-B62E-12CBBE16AC40}"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12588295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563563"/>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52525"/>
            <a:ext cx="8229600" cy="5248275"/>
          </a:xfrm>
        </p:spPr>
        <p:txBody>
          <a:bodyPr/>
          <a:lstStyle/>
          <a:p>
            <a:r>
              <a:rPr lang="en-US" smtClean="0"/>
              <a:t>Click icon to add table</a:t>
            </a:r>
            <a:endParaRPr lang="en-US"/>
          </a:p>
        </p:txBody>
      </p:sp>
      <p:sp>
        <p:nvSpPr>
          <p:cNvPr id="4" name="Footer Placeholder 3"/>
          <p:cNvSpPr>
            <a:spLocks noGrp="1"/>
          </p:cNvSpPr>
          <p:nvPr>
            <p:ph type="ftr" sz="quarter" idx="10"/>
          </p:nvPr>
        </p:nvSpPr>
        <p:spPr>
          <a:xfrm>
            <a:off x="5867400" y="6461125"/>
            <a:ext cx="2895600" cy="320675"/>
          </a:xfrm>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a:xfrm>
            <a:off x="3505200" y="6461125"/>
            <a:ext cx="2133600" cy="320675"/>
          </a:xfrm>
        </p:spPr>
        <p:txBody>
          <a:bodyPr/>
          <a:lstStyle>
            <a:lvl1pPr>
              <a:defRPr/>
            </a:lvl1pPr>
          </a:lstStyle>
          <a:p>
            <a:fld id="{E00245E0-BDB0-451C-AC17-1178FB9E3DC8}"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a:xfrm>
            <a:off x="14288" y="838200"/>
            <a:ext cx="8458200" cy="228600"/>
          </a:xfrm>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3744633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B199DBF7-514B-40BC-B95C-7539B512B0A7}"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37600708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5" name="Slide Number Placeholder 4"/>
          <p:cNvSpPr>
            <a:spLocks noGrp="1"/>
          </p:cNvSpPr>
          <p:nvPr>
            <p:ph type="sldNum" sz="quarter" idx="11"/>
          </p:nvPr>
        </p:nvSpPr>
        <p:spPr/>
        <p:txBody>
          <a:bodyPr/>
          <a:lstStyle>
            <a:lvl1pPr>
              <a:defRPr/>
            </a:lvl1pPr>
          </a:lstStyle>
          <a:p>
            <a:fld id="{F2E5BED8-D062-456D-8223-E3EE06CE0FD4}" type="slidenum">
              <a:rPr lang="en-US" altLang="en-US">
                <a:solidFill>
                  <a:srgbClr val="163794"/>
                </a:solidFill>
              </a:rPr>
              <a:pPr/>
              <a:t>‹#›</a:t>
            </a:fld>
            <a:endParaRPr lang="en-US" altLang="en-US">
              <a:solidFill>
                <a:srgbClr val="163794"/>
              </a:solidFill>
            </a:endParaRPr>
          </a:p>
        </p:txBody>
      </p:sp>
      <p:sp>
        <p:nvSpPr>
          <p:cNvPr id="6" name="Date Placeholder 5"/>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91598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152525"/>
            <a:ext cx="4038600" cy="5248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6" name="Slide Number Placeholder 5"/>
          <p:cNvSpPr>
            <a:spLocks noGrp="1"/>
          </p:cNvSpPr>
          <p:nvPr>
            <p:ph type="sldNum" sz="quarter" idx="11"/>
          </p:nvPr>
        </p:nvSpPr>
        <p:spPr/>
        <p:txBody>
          <a:bodyPr/>
          <a:lstStyle>
            <a:lvl1pPr>
              <a:defRPr/>
            </a:lvl1pPr>
          </a:lstStyle>
          <a:p>
            <a:fld id="{B9793559-641D-45AA-A0F4-7929400F3E58}" type="slidenum">
              <a:rPr lang="en-US" altLang="en-US">
                <a:solidFill>
                  <a:srgbClr val="163794"/>
                </a:solidFill>
              </a:rPr>
              <a:pPr/>
              <a:t>‹#›</a:t>
            </a:fld>
            <a:endParaRPr lang="en-US" altLang="en-US">
              <a:solidFill>
                <a:srgbClr val="163794"/>
              </a:solidFill>
            </a:endParaRPr>
          </a:p>
        </p:txBody>
      </p:sp>
      <p:sp>
        <p:nvSpPr>
          <p:cNvPr id="7" name="Date Placeholder 6"/>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5422677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Footer Placeholder 6"/>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8" name="Slide Number Placeholder 7"/>
          <p:cNvSpPr>
            <a:spLocks noGrp="1"/>
          </p:cNvSpPr>
          <p:nvPr>
            <p:ph type="sldNum" sz="quarter" idx="11"/>
          </p:nvPr>
        </p:nvSpPr>
        <p:spPr/>
        <p:txBody>
          <a:bodyPr/>
          <a:lstStyle>
            <a:lvl1pPr>
              <a:defRPr/>
            </a:lvl1pPr>
          </a:lstStyle>
          <a:p>
            <a:fld id="{01A41F84-0D70-4031-B9FB-3DF85A95A78B}" type="slidenum">
              <a:rPr lang="en-US" altLang="en-US">
                <a:solidFill>
                  <a:srgbClr val="163794"/>
                </a:solidFill>
              </a:rPr>
              <a:pPr/>
              <a:t>‹#›</a:t>
            </a:fld>
            <a:endParaRPr lang="en-US" altLang="en-US">
              <a:solidFill>
                <a:srgbClr val="163794"/>
              </a:solidFill>
            </a:endParaRPr>
          </a:p>
        </p:txBody>
      </p:sp>
      <p:sp>
        <p:nvSpPr>
          <p:cNvPr id="9" name="Date Placeholder 8"/>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1942760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4" name="Slide Number Placeholder 3"/>
          <p:cNvSpPr>
            <a:spLocks noGrp="1"/>
          </p:cNvSpPr>
          <p:nvPr>
            <p:ph type="sldNum" sz="quarter" idx="11"/>
          </p:nvPr>
        </p:nvSpPr>
        <p:spPr/>
        <p:txBody>
          <a:bodyPr/>
          <a:lstStyle>
            <a:lvl1pPr>
              <a:defRPr/>
            </a:lvl1pPr>
          </a:lstStyle>
          <a:p>
            <a:fld id="{A6A6DCCE-74CA-434D-A042-AE2E456597D0}" type="slidenum">
              <a:rPr lang="en-US" altLang="en-US">
                <a:solidFill>
                  <a:srgbClr val="163794"/>
                </a:solidFill>
              </a:rPr>
              <a:pPr/>
              <a:t>‹#›</a:t>
            </a:fld>
            <a:endParaRPr lang="en-US" altLang="en-US">
              <a:solidFill>
                <a:srgbClr val="163794"/>
              </a:solidFill>
            </a:endParaRPr>
          </a:p>
        </p:txBody>
      </p:sp>
      <p:sp>
        <p:nvSpPr>
          <p:cNvPr id="5" name="Date Placeholder 4"/>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31608296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3" name="Slide Number Placeholder 2"/>
          <p:cNvSpPr>
            <a:spLocks noGrp="1"/>
          </p:cNvSpPr>
          <p:nvPr>
            <p:ph type="sldNum" sz="quarter" idx="11"/>
          </p:nvPr>
        </p:nvSpPr>
        <p:spPr/>
        <p:txBody>
          <a:bodyPr/>
          <a:lstStyle>
            <a:lvl1pPr>
              <a:defRPr/>
            </a:lvl1pPr>
          </a:lstStyle>
          <a:p>
            <a:fld id="{1C07E934-3CE5-4132-B352-7DE1AF4D9ED1}" type="slidenum">
              <a:rPr lang="en-US" altLang="en-US">
                <a:solidFill>
                  <a:srgbClr val="163794"/>
                </a:solidFill>
              </a:rPr>
              <a:pPr/>
              <a:t>‹#›</a:t>
            </a:fld>
            <a:endParaRPr lang="en-US" altLang="en-US">
              <a:solidFill>
                <a:srgbClr val="163794"/>
              </a:solidFill>
            </a:endParaRPr>
          </a:p>
        </p:txBody>
      </p:sp>
      <p:sp>
        <p:nvSpPr>
          <p:cNvPr id="4" name="Date Placeholder 3"/>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18630477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6" name="Slide Number Placeholder 5"/>
          <p:cNvSpPr>
            <a:spLocks noGrp="1"/>
          </p:cNvSpPr>
          <p:nvPr>
            <p:ph type="sldNum" sz="quarter" idx="11"/>
          </p:nvPr>
        </p:nvSpPr>
        <p:spPr/>
        <p:txBody>
          <a:bodyPr/>
          <a:lstStyle>
            <a:lvl1pPr>
              <a:defRPr/>
            </a:lvl1pPr>
          </a:lstStyle>
          <a:p>
            <a:fld id="{057FCA89-BF3B-4E60-9A61-B5C8C5081194}" type="slidenum">
              <a:rPr lang="en-US" altLang="en-US">
                <a:solidFill>
                  <a:srgbClr val="163794"/>
                </a:solidFill>
              </a:rPr>
              <a:pPr/>
              <a:t>‹#›</a:t>
            </a:fld>
            <a:endParaRPr lang="en-US" altLang="en-US">
              <a:solidFill>
                <a:srgbClr val="163794"/>
              </a:solidFill>
            </a:endParaRPr>
          </a:p>
        </p:txBody>
      </p:sp>
      <p:sp>
        <p:nvSpPr>
          <p:cNvPr id="7" name="Date Placeholder 6"/>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677693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US" altLang="en-US">
                <a:solidFill>
                  <a:srgbClr val="163794"/>
                </a:solidFill>
              </a:rPr>
              <a:t>Company Logo</a:t>
            </a:r>
          </a:p>
        </p:txBody>
      </p:sp>
      <p:sp>
        <p:nvSpPr>
          <p:cNvPr id="6" name="Slide Number Placeholder 5"/>
          <p:cNvSpPr>
            <a:spLocks noGrp="1"/>
          </p:cNvSpPr>
          <p:nvPr>
            <p:ph type="sldNum" sz="quarter" idx="11"/>
          </p:nvPr>
        </p:nvSpPr>
        <p:spPr/>
        <p:txBody>
          <a:bodyPr/>
          <a:lstStyle>
            <a:lvl1pPr>
              <a:defRPr/>
            </a:lvl1pPr>
          </a:lstStyle>
          <a:p>
            <a:fld id="{E3B7CC5A-9865-49FC-9884-11162D6F797F}" type="slidenum">
              <a:rPr lang="en-US" altLang="en-US">
                <a:solidFill>
                  <a:srgbClr val="163794"/>
                </a:solidFill>
              </a:rPr>
              <a:pPr/>
              <a:t>‹#›</a:t>
            </a:fld>
            <a:endParaRPr lang="en-US" altLang="en-US">
              <a:solidFill>
                <a:srgbClr val="163794"/>
              </a:solidFill>
            </a:endParaRPr>
          </a:p>
        </p:txBody>
      </p:sp>
      <p:sp>
        <p:nvSpPr>
          <p:cNvPr id="7" name="Date Placeholder 6"/>
          <p:cNvSpPr>
            <a:spLocks noGrp="1"/>
          </p:cNvSpPr>
          <p:nvPr>
            <p:ph type="dt" sz="half" idx="12"/>
          </p:nvPr>
        </p:nvSpPr>
        <p:spPr/>
        <p:txBody>
          <a:bodyPr/>
          <a:lstStyle>
            <a:lvl1pPr>
              <a:defRPr/>
            </a:lvl1pPr>
          </a:lstStyle>
          <a:p>
            <a:r>
              <a:rPr lang="en-US" altLang="en-US">
                <a:solidFill>
                  <a:srgbClr val="FFFFFF"/>
                </a:solidFill>
              </a:rPr>
              <a:t>www.themegallery.com</a:t>
            </a:r>
          </a:p>
        </p:txBody>
      </p:sp>
    </p:spTree>
    <p:extLst>
      <p:ext uri="{BB962C8B-B14F-4D97-AF65-F5344CB8AC3E}">
        <p14:creationId xmlns:p14="http://schemas.microsoft.com/office/powerpoint/2010/main" val="2759965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39" name="Rectangle 15"/>
          <p:cNvSpPr>
            <a:spLocks noChangeArrowheads="1"/>
          </p:cNvSpPr>
          <p:nvPr/>
        </p:nvSpPr>
        <p:spPr bwMode="ltGray">
          <a:xfrm>
            <a:off x="0" y="0"/>
            <a:ext cx="9144000" cy="836613"/>
          </a:xfrm>
          <a:prstGeom prst="rect">
            <a:avLst/>
          </a:prstGeom>
          <a:gradFill rotWithShape="1">
            <a:gsLst>
              <a:gs pos="0">
                <a:schemeClr val="tx1">
                  <a:gamma/>
                  <a:shade val="46275"/>
                  <a:invGamma/>
                </a:schemeClr>
              </a:gs>
              <a:gs pos="50000">
                <a:schemeClr val="tx1"/>
              </a:gs>
              <a:gs pos="100000">
                <a:schemeClr val="tx1">
                  <a:gamma/>
                  <a:shade val="46275"/>
                  <a:invGamma/>
                </a:schemeClr>
              </a:gs>
            </a:gsLst>
            <a:lin ang="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1027" name="Rectangle 3"/>
          <p:cNvSpPr>
            <a:spLocks noGrp="1" noChangeArrowheads="1"/>
          </p:cNvSpPr>
          <p:nvPr>
            <p:ph type="body" idx="1"/>
          </p:nvPr>
        </p:nvSpPr>
        <p:spPr bwMode="auto">
          <a:xfrm>
            <a:off x="457200" y="1152525"/>
            <a:ext cx="8229600" cy="5248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5867400" y="64611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pPr fontAlgn="base">
              <a:spcBef>
                <a:spcPct val="0"/>
              </a:spcBef>
              <a:spcAft>
                <a:spcPct val="0"/>
              </a:spcAft>
            </a:pPr>
            <a:r>
              <a:rPr lang="en-US" altLang="en-US">
                <a:solidFill>
                  <a:srgbClr val="163794"/>
                </a:solidFill>
              </a:rPr>
              <a:t>Company Logo</a:t>
            </a:r>
          </a:p>
        </p:txBody>
      </p:sp>
      <p:sp>
        <p:nvSpPr>
          <p:cNvPr id="1030" name="Rectangle 6"/>
          <p:cNvSpPr>
            <a:spLocks noGrp="1" noChangeArrowheads="1"/>
          </p:cNvSpPr>
          <p:nvPr>
            <p:ph type="sldNum" sz="quarter" idx="4"/>
          </p:nvPr>
        </p:nvSpPr>
        <p:spPr bwMode="auto">
          <a:xfrm>
            <a:off x="3505200" y="64611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200">
                <a:latin typeface="+mj-lt"/>
              </a:defRPr>
            </a:lvl1pPr>
          </a:lstStyle>
          <a:p>
            <a:pPr fontAlgn="base">
              <a:spcBef>
                <a:spcPct val="0"/>
              </a:spcBef>
              <a:spcAft>
                <a:spcPct val="0"/>
              </a:spcAft>
            </a:pPr>
            <a:fld id="{AA7C576E-E935-4457-94D7-6B3F1F0B2DF4}" type="slidenum">
              <a:rPr lang="en-US" altLang="en-US">
                <a:solidFill>
                  <a:srgbClr val="163794"/>
                </a:solidFill>
              </a:rPr>
              <a:pPr fontAlgn="base">
                <a:spcBef>
                  <a:spcPct val="0"/>
                </a:spcBef>
                <a:spcAft>
                  <a:spcPct val="0"/>
                </a:spcAft>
              </a:pPr>
              <a:t>‹#›</a:t>
            </a:fld>
            <a:endParaRPr lang="en-US" altLang="en-US">
              <a:solidFill>
                <a:srgbClr val="163794"/>
              </a:solidFill>
            </a:endParaRPr>
          </a:p>
        </p:txBody>
      </p:sp>
      <p:sp>
        <p:nvSpPr>
          <p:cNvPr id="1026" name="Rectangle 2"/>
          <p:cNvSpPr>
            <a:spLocks noGrp="1" noChangeArrowheads="1"/>
          </p:cNvSpPr>
          <p:nvPr>
            <p:ph type="title"/>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40" name="Text Box 16"/>
          <p:cNvSpPr txBox="1">
            <a:spLocks noChangeArrowheads="1"/>
          </p:cNvSpPr>
          <p:nvPr/>
        </p:nvSpPr>
        <p:spPr bwMode="gray">
          <a:xfrm>
            <a:off x="0" y="838200"/>
            <a:ext cx="9144000" cy="244475"/>
          </a:xfrm>
          <a:prstGeom prst="rect">
            <a:avLst/>
          </a:prstGeom>
          <a:solidFill>
            <a:schemeClr val="accent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ltLang="en-US" sz="1000" b="1">
              <a:solidFill>
                <a:srgbClr val="FFFFFF"/>
              </a:solidFill>
              <a:latin typeface="Verdana" pitchFamily="34" charset="0"/>
            </a:endParaRPr>
          </a:p>
        </p:txBody>
      </p:sp>
      <p:sp>
        <p:nvSpPr>
          <p:cNvPr id="1028" name="Rectangle 4"/>
          <p:cNvSpPr>
            <a:spLocks noGrp="1" noChangeArrowheads="1"/>
          </p:cNvSpPr>
          <p:nvPr>
            <p:ph type="dt" sz="half" idx="2"/>
          </p:nvPr>
        </p:nvSpPr>
        <p:spPr bwMode="gray">
          <a:xfrm>
            <a:off x="14288" y="838200"/>
            <a:ext cx="845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solidFill>
                  <a:schemeClr val="bg1"/>
                </a:solidFill>
                <a:latin typeface="+mj-lt"/>
              </a:defRPr>
            </a:lvl1pPr>
          </a:lstStyle>
          <a:p>
            <a:pPr fontAlgn="base">
              <a:spcBef>
                <a:spcPct val="0"/>
              </a:spcBef>
              <a:spcAft>
                <a:spcPct val="0"/>
              </a:spcAft>
            </a:pPr>
            <a:r>
              <a:rPr lang="en-US" altLang="en-US">
                <a:solidFill>
                  <a:srgbClr val="FFFFFF"/>
                </a:solidFill>
              </a:rPr>
              <a:t>www.themegallery.com</a:t>
            </a:r>
          </a:p>
        </p:txBody>
      </p:sp>
    </p:spTree>
    <p:extLst>
      <p:ext uri="{BB962C8B-B14F-4D97-AF65-F5344CB8AC3E}">
        <p14:creationId xmlns:p14="http://schemas.microsoft.com/office/powerpoint/2010/main" val="26535708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p:txStyles>
    <p:title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3.jpeg"/><Relationship Id="rId5" Type="http://schemas.openxmlformats.org/officeDocument/2006/relationships/image" Target="../media/image22.png"/><Relationship Id="rId4" Type="http://schemas.openxmlformats.org/officeDocument/2006/relationships/image" Target="../media/image21.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vienungthu.com/cac-giai-doan-cua-ung-thu.html" TargetMode="External"/><Relationship Id="rId2" Type="http://schemas.openxmlformats.org/officeDocument/2006/relationships/hyperlink" Target="https://www.dieutri.vn/daicuongungthu/14-3-2013/S3597/Dai-cuong-chan-doan-benh-ung-thu.htm" TargetMode="External"/><Relationship Id="rId1" Type="http://schemas.openxmlformats.org/officeDocument/2006/relationships/slideLayout" Target="../slideLayouts/slideLayout2.xml"/><Relationship Id="rId6" Type="http://schemas.openxmlformats.org/officeDocument/2006/relationships/hyperlink" Target="http://nhathuoctay.com.vn/" TargetMode="External"/><Relationship Id="rId5" Type="http://schemas.openxmlformats.org/officeDocument/2006/relationships/hyperlink" Target="http://www.thuoctienloi.vn/" TargetMode="External"/><Relationship Id="rId4" Type="http://schemas.openxmlformats.org/officeDocument/2006/relationships/hyperlink" Target="http://bacsy.net.v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31750" y="5562600"/>
            <a:ext cx="9175750" cy="1012825"/>
          </a:xfrm>
          <a:noFill/>
        </p:spPr>
        <p:txBody>
          <a:bodyPr/>
          <a:lstStyle/>
          <a:p>
            <a:r>
              <a:rPr lang="en-US" altLang="en-US" sz="7200" smtClean="0">
                <a:solidFill>
                  <a:srgbClr val="C00000"/>
                </a:solidFill>
                <a:latin typeface="Times New Roman" panose="02020603050405020304" pitchFamily="18" charset="0"/>
                <a:cs typeface="Times New Roman" panose="02020603050405020304" pitchFamily="18" charset="0"/>
              </a:rPr>
              <a:t>UNG THƯ</a:t>
            </a:r>
            <a:endParaRPr lang="en-US" altLang="en-US" sz="7200">
              <a:solidFill>
                <a:srgbClr val="C00000"/>
              </a:solidFill>
              <a:latin typeface="Times New Roman" panose="02020603050405020304" pitchFamily="18" charset="0"/>
              <a:cs typeface="Times New Roman" panose="02020603050405020304" pitchFamily="18" charset="0"/>
            </a:endParaRPr>
          </a:p>
        </p:txBody>
      </p:sp>
      <p:pic>
        <p:nvPicPr>
          <p:cNvPr id="1026" name="Picture 2" descr="C:\Users\Abcxyz\Desktop\h1-14656336999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5410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1" y="2451080"/>
            <a:ext cx="4343399" cy="3416320"/>
          </a:xfrm>
          <a:prstGeom prst="rect">
            <a:avLst/>
          </a:prstGeom>
          <a:noFill/>
        </p:spPr>
        <p:txBody>
          <a:bodyPr wrap="square" rtlCol="0">
            <a:spAutoFit/>
          </a:bodyPr>
          <a:lstStyle/>
          <a:p>
            <a:pPr marL="342900" indent="-342900" algn="r"/>
            <a:r>
              <a:rPr lang="en-US" sz="2400" b="1" smtClean="0">
                <a:solidFill>
                  <a:schemeClr val="accent1">
                    <a:lumMod val="50000"/>
                  </a:schemeClr>
                </a:solidFill>
                <a:latin typeface="Times New Roman" pitchFamily="18" charset="0"/>
                <a:cs typeface="Times New Roman" pitchFamily="18" charset="0"/>
              </a:rPr>
              <a:t>GV hướng dẫn: </a:t>
            </a:r>
          </a:p>
          <a:p>
            <a:pPr marL="342900" indent="-342900" algn="r"/>
            <a:r>
              <a:rPr lang="en-US" sz="2400" b="1" smtClean="0">
                <a:solidFill>
                  <a:schemeClr val="accent1">
                    <a:lumMod val="50000"/>
                  </a:schemeClr>
                </a:solidFill>
                <a:latin typeface="Times New Roman" pitchFamily="18" charset="0"/>
                <a:cs typeface="Times New Roman" pitchFamily="18" charset="0"/>
              </a:rPr>
              <a:t>BS. Nguyễn Phúc Học</a:t>
            </a:r>
          </a:p>
          <a:p>
            <a:pPr algn="r"/>
            <a:r>
              <a:rPr lang="en-US" sz="2400" b="1" u="sng" smtClean="0">
                <a:solidFill>
                  <a:schemeClr val="accent1">
                    <a:lumMod val="50000"/>
                  </a:schemeClr>
                </a:solidFill>
                <a:latin typeface="Times New Roman" panose="02020603050405020304" pitchFamily="18" charset="0"/>
                <a:cs typeface="Times New Roman" panose="02020603050405020304" pitchFamily="18" charset="0"/>
              </a:rPr>
              <a:t>Nhóm 10 - Lớp PTH 350 H: </a:t>
            </a:r>
          </a:p>
          <a:p>
            <a:pPr algn="r"/>
            <a:r>
              <a:rPr lang="en-US" sz="2400" b="1" smtClean="0">
                <a:solidFill>
                  <a:schemeClr val="accent1">
                    <a:lumMod val="50000"/>
                  </a:schemeClr>
                </a:solidFill>
                <a:latin typeface="Times New Roman" panose="02020603050405020304" pitchFamily="18" charset="0"/>
                <a:cs typeface="Times New Roman" panose="02020603050405020304" pitchFamily="18" charset="0"/>
              </a:rPr>
              <a:t>Đỗ Thái Uyên Thao        </a:t>
            </a:r>
          </a:p>
          <a:p>
            <a:pPr algn="r"/>
            <a:r>
              <a:rPr lang="en-US" sz="2400" b="1" smtClean="0">
                <a:solidFill>
                  <a:schemeClr val="accent1">
                    <a:lumMod val="50000"/>
                  </a:schemeClr>
                </a:solidFill>
                <a:latin typeface="Times New Roman" panose="02020603050405020304" pitchFamily="18" charset="0"/>
                <a:cs typeface="Times New Roman" panose="02020603050405020304" pitchFamily="18" charset="0"/>
              </a:rPr>
              <a:t>Nguyễn Thị Cẩm Hà</a:t>
            </a:r>
          </a:p>
          <a:p>
            <a:pPr algn="r"/>
            <a:r>
              <a:rPr lang="en-US" sz="2400" b="1" smtClean="0">
                <a:solidFill>
                  <a:schemeClr val="accent1">
                    <a:lumMod val="50000"/>
                  </a:schemeClr>
                </a:solidFill>
                <a:latin typeface="Times New Roman" panose="02020603050405020304" pitchFamily="18" charset="0"/>
                <a:cs typeface="Times New Roman" panose="02020603050405020304" pitchFamily="18" charset="0"/>
              </a:rPr>
              <a:t>Nguyễn Thị Linh Thu     </a:t>
            </a:r>
          </a:p>
          <a:p>
            <a:pPr algn="r"/>
            <a:r>
              <a:rPr lang="en-US" sz="2400" b="1" smtClean="0">
                <a:solidFill>
                  <a:schemeClr val="accent1">
                    <a:lumMod val="50000"/>
                  </a:schemeClr>
                </a:solidFill>
                <a:latin typeface="Times New Roman" panose="02020603050405020304" pitchFamily="18" charset="0"/>
                <a:cs typeface="Times New Roman" panose="02020603050405020304" pitchFamily="18" charset="0"/>
              </a:rPr>
              <a:t>Bùi Mỹ Duyên</a:t>
            </a:r>
          </a:p>
          <a:p>
            <a:pPr algn="r"/>
            <a:r>
              <a:rPr lang="en-US" sz="2400" b="1" smtClean="0">
                <a:solidFill>
                  <a:schemeClr val="accent1">
                    <a:lumMod val="50000"/>
                  </a:schemeClr>
                </a:solidFill>
                <a:latin typeface="Times New Roman" panose="02020603050405020304" pitchFamily="18" charset="0"/>
                <a:cs typeface="Times New Roman" panose="02020603050405020304" pitchFamily="18" charset="0"/>
              </a:rPr>
              <a:t>Nguyễn Xuân Hiệp</a:t>
            </a:r>
          </a:p>
          <a:p>
            <a:pPr algn="r"/>
            <a:endParaRPr lang="en-US" sz="2400" b="1">
              <a:solidFill>
                <a:schemeClr val="accent1">
                  <a:lumMod val="50000"/>
                </a:schemeClr>
              </a:solidFill>
            </a:endParaRPr>
          </a:p>
        </p:txBody>
      </p:sp>
    </p:spTree>
    <p:extLst>
      <p:ext uri="{BB962C8B-B14F-4D97-AF65-F5344CB8AC3E}">
        <p14:creationId xmlns:p14="http://schemas.microsoft.com/office/powerpoint/2010/main" val="40582672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bwMode="white">
          <a:xfrm>
            <a:off x="753649" y="18789"/>
            <a:ext cx="77724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4400">
                <a:latin typeface="Times New Roman" panose="02020603050405020304" pitchFamily="18" charset="0"/>
                <a:cs typeface="Times New Roman" panose="02020603050405020304" pitchFamily="18" charset="0"/>
              </a:rPr>
              <a:t>1. ĐẠI CƯƠNG VỀ UNG THƯ</a:t>
            </a:r>
            <a:endParaRPr lang="en-US" sz="4400" kern="0">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303349802"/>
              </p:ext>
            </p:extLst>
          </p:nvPr>
        </p:nvGraphicFramePr>
        <p:xfrm>
          <a:off x="76200" y="1142999"/>
          <a:ext cx="8991600" cy="5710834"/>
        </p:xfrm>
        <a:graphic>
          <a:graphicData uri="http://schemas.openxmlformats.org/drawingml/2006/table">
            <a:tbl>
              <a:tblPr firstRow="1" bandRow="1">
                <a:tableStyleId>{5940675A-B579-460E-94D1-54222C63F5DA}</a:tableStyleId>
              </a:tblPr>
              <a:tblGrid>
                <a:gridCol w="1123950"/>
                <a:gridCol w="4870450"/>
                <a:gridCol w="2997200"/>
              </a:tblGrid>
              <a:tr h="1645078">
                <a:tc>
                  <a:txBody>
                    <a:bodyPr/>
                    <a:lstStyle/>
                    <a:p>
                      <a:r>
                        <a:rPr lang="en-US" sz="1600" b="1" smtClean="0">
                          <a:solidFill>
                            <a:schemeClr val="tx2"/>
                          </a:solidFill>
                          <a:latin typeface="Times New Roman" pitchFamily="18" charset="0"/>
                          <a:cs typeface="Times New Roman" pitchFamily="18" charset="0"/>
                        </a:rPr>
                        <a:t>Kiểm soát triệu chứng</a:t>
                      </a:r>
                      <a:endParaRPr lang="en-US" sz="1600" b="1">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Đ</a:t>
                      </a:r>
                      <a:r>
                        <a:rPr lang="vi-VN" sz="1600" smtClean="0">
                          <a:solidFill>
                            <a:schemeClr val="tx2"/>
                          </a:solidFill>
                          <a:latin typeface="Times New Roman" pitchFamily="18" charset="0"/>
                          <a:cs typeface="Times New Roman" pitchFamily="18" charset="0"/>
                        </a:rPr>
                        <a:t>iều trị kiểm soát đau, buồn nôn, nôn, tiêu chảy, xuất huyết và các vấn đề thường gặp khác ở bệnh nhân ung thư. Thuốc giảm đau (thường là các opioid như morphine) và thuốc chống nôn rất thường được sử dụng ở bệnh nhân có các triệu chứng liên hệ đến ung thư. </a:t>
                      </a:r>
                      <a:endParaRPr lang="en-US" sz="1600">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Q</a:t>
                      </a:r>
                      <a:r>
                        <a:rPr lang="vi-VN" sz="1600" smtClean="0">
                          <a:solidFill>
                            <a:schemeClr val="tx2"/>
                          </a:solidFill>
                          <a:latin typeface="Times New Roman" pitchFamily="18" charset="0"/>
                          <a:cs typeface="Times New Roman" pitchFamily="18" charset="0"/>
                        </a:rPr>
                        <a:t>uyết định chất lượng sống của bệnh nhân, và giữ vai trò quan trọng trong quyết định áp dụng các điều trị khác trên bệnh nhân</a:t>
                      </a:r>
                      <a:endParaRPr lang="en-US" sz="1600">
                        <a:solidFill>
                          <a:schemeClr val="tx2"/>
                        </a:solidFill>
                        <a:latin typeface="Times New Roman" pitchFamily="18" charset="0"/>
                        <a:cs typeface="Times New Roman" pitchFamily="18" charset="0"/>
                      </a:endParaRPr>
                    </a:p>
                  </a:txBody>
                  <a:tcPr/>
                </a:tc>
              </a:tr>
              <a:tr h="1048236">
                <a:tc>
                  <a:txBody>
                    <a:bodyPr/>
                    <a:lstStyle/>
                    <a:p>
                      <a:r>
                        <a:rPr lang="en-US" sz="1600" b="1" smtClean="0">
                          <a:solidFill>
                            <a:schemeClr val="tx2"/>
                          </a:solidFill>
                          <a:latin typeface="Times New Roman" pitchFamily="18" charset="0"/>
                          <a:cs typeface="Times New Roman" pitchFamily="18" charset="0"/>
                        </a:rPr>
                        <a:t>Y học thay thế và bổ sung</a:t>
                      </a:r>
                      <a:endParaRPr lang="en-US" sz="1600" b="1">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M</a:t>
                      </a:r>
                      <a:r>
                        <a:rPr lang="vi-VN" sz="1600" smtClean="0">
                          <a:solidFill>
                            <a:schemeClr val="tx2"/>
                          </a:solidFill>
                          <a:latin typeface="Times New Roman" pitchFamily="18" charset="0"/>
                          <a:cs typeface="Times New Roman" pitchFamily="18" charset="0"/>
                        </a:rPr>
                        <a:t>ột số phương pháp điều trị không quy ước được dùng "bổ sung" cho điều trị quy ước</a:t>
                      </a:r>
                      <a:endParaRPr lang="en-US" sz="1600">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T</a:t>
                      </a:r>
                      <a:r>
                        <a:rPr lang="vi-VN" sz="1600" smtClean="0">
                          <a:solidFill>
                            <a:schemeClr val="tx2"/>
                          </a:solidFill>
                          <a:latin typeface="Times New Roman" pitchFamily="18" charset="0"/>
                          <a:cs typeface="Times New Roman" pitchFamily="18" charset="0"/>
                        </a:rPr>
                        <a:t>ạo sự thoải mái và nâng cao tinh thần cho bệnh nhân. </a:t>
                      </a:r>
                      <a:endParaRPr lang="en-US" sz="1600">
                        <a:solidFill>
                          <a:schemeClr val="tx2"/>
                        </a:solidFill>
                        <a:latin typeface="Times New Roman" pitchFamily="18" charset="0"/>
                        <a:cs typeface="Times New Roman" pitchFamily="18" charset="0"/>
                      </a:endParaRPr>
                    </a:p>
                  </a:txBody>
                  <a:tcPr/>
                </a:tc>
              </a:tr>
              <a:tr h="2965010">
                <a:tc>
                  <a:txBody>
                    <a:bodyPr/>
                    <a:lstStyle/>
                    <a:p>
                      <a:r>
                        <a:rPr lang="vi-VN" sz="1600" b="1" smtClean="0">
                          <a:solidFill>
                            <a:schemeClr val="tx2"/>
                          </a:solidFill>
                          <a:latin typeface="Times New Roman" pitchFamily="18" charset="0"/>
                          <a:cs typeface="Times New Roman" pitchFamily="18" charset="0"/>
                        </a:rPr>
                        <a:t>Chế độ ăn uống </a:t>
                      </a:r>
                      <a:endParaRPr lang="en-US" sz="1600" b="1">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a:t>
                      </a:r>
                      <a:r>
                        <a:rPr lang="vi-VN" sz="1600" smtClean="0">
                          <a:solidFill>
                            <a:schemeClr val="tx2"/>
                          </a:solidFill>
                          <a:latin typeface="Times New Roman" pitchFamily="18" charset="0"/>
                          <a:cs typeface="Times New Roman" pitchFamily="18" charset="0"/>
                        </a:rPr>
                        <a:t>Một số thực phẩm giúp ngăn ngừa ung thư </a:t>
                      </a:r>
                      <a:r>
                        <a:rPr lang="en-US" sz="1600" smtClean="0">
                          <a:solidFill>
                            <a:schemeClr val="tx2"/>
                          </a:solidFill>
                          <a:latin typeface="Times New Roman" pitchFamily="18" charset="0"/>
                          <a:cs typeface="Times New Roman" pitchFamily="18" charset="0"/>
                        </a:rPr>
                        <a:t>:</a:t>
                      </a:r>
                      <a:r>
                        <a:rPr lang="en-US" sz="1600" baseline="0" smtClean="0">
                          <a:solidFill>
                            <a:schemeClr val="tx2"/>
                          </a:solidFill>
                          <a:latin typeface="Times New Roman" pitchFamily="18" charset="0"/>
                          <a:cs typeface="Times New Roman" pitchFamily="18" charset="0"/>
                        </a:rPr>
                        <a:t> </a:t>
                      </a:r>
                      <a:r>
                        <a:rPr lang="vi-VN" sz="1600" smtClean="0">
                          <a:solidFill>
                            <a:schemeClr val="tx2"/>
                          </a:solidFill>
                          <a:latin typeface="Times New Roman" pitchFamily="18" charset="0"/>
                          <a:cs typeface="Times New Roman" pitchFamily="18" charset="0"/>
                        </a:rPr>
                        <a:t>Lá/rau: Bông cải xanh, Cải xoăn, Rau chân vịt. ‒ Củ: Nghệ, Tỏi, Hành tây. ‒ Nấm. ‒ Quả: Cà chua. ‒ Sữa chua.</a:t>
                      </a:r>
                      <a:endParaRPr lang="en-US" sz="1600" smtClean="0">
                        <a:solidFill>
                          <a:schemeClr val="tx2"/>
                        </a:solidFill>
                        <a:latin typeface="Times New Roman" pitchFamily="18" charset="0"/>
                        <a:cs typeface="Times New Roman" pitchFamily="18" charset="0"/>
                      </a:endParaRPr>
                    </a:p>
                    <a:p>
                      <a:r>
                        <a:rPr lang="en-US" sz="1600" smtClean="0">
                          <a:solidFill>
                            <a:schemeClr val="tx2"/>
                          </a:solidFill>
                          <a:latin typeface="Times New Roman" pitchFamily="18" charset="0"/>
                          <a:cs typeface="Times New Roman" pitchFamily="18" charset="0"/>
                        </a:rPr>
                        <a:t>*</a:t>
                      </a:r>
                      <a:r>
                        <a:rPr lang="vi-VN" sz="1600" smtClean="0">
                          <a:solidFill>
                            <a:schemeClr val="tx2"/>
                          </a:solidFill>
                          <a:latin typeface="Times New Roman" pitchFamily="18" charset="0"/>
                          <a:cs typeface="Times New Roman" pitchFamily="18" charset="0"/>
                        </a:rPr>
                        <a:t>Một số chất chống ung thư trong thực phẩm</a:t>
                      </a:r>
                      <a:r>
                        <a:rPr lang="en-US" sz="1600" smtClean="0">
                          <a:solidFill>
                            <a:schemeClr val="tx2"/>
                          </a:solidFill>
                          <a:latin typeface="Times New Roman" pitchFamily="18" charset="0"/>
                          <a:cs typeface="Times New Roman" pitchFamily="18" charset="0"/>
                        </a:rPr>
                        <a:t>:</a:t>
                      </a:r>
                    </a:p>
                    <a:p>
                      <a:r>
                        <a:rPr lang="vi-VN" sz="1600" smtClean="0">
                          <a:solidFill>
                            <a:schemeClr val="tx2"/>
                          </a:solidFill>
                          <a:latin typeface="Times New Roman" pitchFamily="18" charset="0"/>
                          <a:cs typeface="Times New Roman" pitchFamily="18" charset="0"/>
                        </a:rPr>
                        <a:t>‒ Alliinase, Myrosinase. </a:t>
                      </a:r>
                      <a:endParaRPr lang="en-US" sz="1600" smtClean="0">
                        <a:solidFill>
                          <a:schemeClr val="tx2"/>
                        </a:solidFill>
                        <a:latin typeface="Times New Roman" pitchFamily="18" charset="0"/>
                        <a:cs typeface="Times New Roman" pitchFamily="18" charset="0"/>
                      </a:endParaRPr>
                    </a:p>
                    <a:p>
                      <a:r>
                        <a:rPr lang="vi-VN" sz="1600" smtClean="0">
                          <a:solidFill>
                            <a:schemeClr val="tx2"/>
                          </a:solidFill>
                          <a:latin typeface="Times New Roman" pitchFamily="18" charset="0"/>
                          <a:cs typeface="Times New Roman" pitchFamily="18" charset="0"/>
                        </a:rPr>
                        <a:t>‒ Selen. </a:t>
                      </a:r>
                      <a:endParaRPr lang="en-US" sz="1600" smtClean="0">
                        <a:solidFill>
                          <a:schemeClr val="tx2"/>
                        </a:solidFill>
                        <a:latin typeface="Times New Roman" pitchFamily="18" charset="0"/>
                        <a:cs typeface="Times New Roman" pitchFamily="18" charset="0"/>
                      </a:endParaRPr>
                    </a:p>
                    <a:p>
                      <a:r>
                        <a:rPr lang="vi-VN" sz="1600" smtClean="0">
                          <a:solidFill>
                            <a:schemeClr val="tx2"/>
                          </a:solidFill>
                          <a:latin typeface="Times New Roman" pitchFamily="18" charset="0"/>
                          <a:cs typeface="Times New Roman" pitchFamily="18" charset="0"/>
                        </a:rPr>
                        <a:t>‒ </a:t>
                      </a:r>
                      <a:r>
                        <a:rPr lang="el-GR" sz="1600" smtClean="0">
                          <a:solidFill>
                            <a:schemeClr val="tx2"/>
                          </a:solidFill>
                          <a:latin typeface="Times New Roman" pitchFamily="18" charset="0"/>
                          <a:cs typeface="Times New Roman" pitchFamily="18" charset="0"/>
                        </a:rPr>
                        <a:t>β-</a:t>
                      </a:r>
                      <a:r>
                        <a:rPr lang="vi-VN" sz="1600" smtClean="0">
                          <a:solidFill>
                            <a:schemeClr val="tx2"/>
                          </a:solidFill>
                          <a:latin typeface="Times New Roman" pitchFamily="18" charset="0"/>
                          <a:cs typeface="Times New Roman" pitchFamily="18" charset="0"/>
                        </a:rPr>
                        <a:t>Glucan (Beta glucan). </a:t>
                      </a:r>
                      <a:endParaRPr lang="en-US" sz="1600" smtClean="0">
                        <a:solidFill>
                          <a:schemeClr val="tx2"/>
                        </a:solidFill>
                        <a:latin typeface="Times New Roman" pitchFamily="18" charset="0"/>
                        <a:cs typeface="Times New Roman" pitchFamily="18" charset="0"/>
                      </a:endParaRPr>
                    </a:p>
                    <a:p>
                      <a:r>
                        <a:rPr lang="vi-VN" sz="1600" smtClean="0">
                          <a:solidFill>
                            <a:schemeClr val="tx2"/>
                          </a:solidFill>
                          <a:latin typeface="Times New Roman" pitchFamily="18" charset="0"/>
                          <a:cs typeface="Times New Roman" pitchFamily="18" charset="0"/>
                        </a:rPr>
                        <a:t>‒ Alliinase, Myrosinase. </a:t>
                      </a:r>
                      <a:endParaRPr lang="en-US" sz="1600" smtClean="0">
                        <a:solidFill>
                          <a:schemeClr val="tx2"/>
                        </a:solidFill>
                        <a:latin typeface="Times New Roman" pitchFamily="18" charset="0"/>
                        <a:cs typeface="Times New Roman" pitchFamily="18" charset="0"/>
                      </a:endParaRPr>
                    </a:p>
                    <a:p>
                      <a:r>
                        <a:rPr lang="vi-VN" sz="1600" smtClean="0">
                          <a:solidFill>
                            <a:schemeClr val="tx2"/>
                          </a:solidFill>
                          <a:latin typeface="Times New Roman" pitchFamily="18" charset="0"/>
                          <a:cs typeface="Times New Roman" pitchFamily="18" charset="0"/>
                        </a:rPr>
                        <a:t>‒ Probiotic (vi khuẩn có lợi). </a:t>
                      </a:r>
                      <a:endParaRPr lang="en-US" sz="1600" smtClean="0">
                        <a:solidFill>
                          <a:schemeClr val="tx2"/>
                        </a:solidFill>
                        <a:latin typeface="Times New Roman" pitchFamily="18" charset="0"/>
                        <a:cs typeface="Times New Roman" pitchFamily="18" charset="0"/>
                      </a:endParaRPr>
                    </a:p>
                    <a:p>
                      <a:r>
                        <a:rPr lang="vi-VN" sz="1600" smtClean="0">
                          <a:solidFill>
                            <a:schemeClr val="tx2"/>
                          </a:solidFill>
                          <a:latin typeface="Times New Roman" pitchFamily="18" charset="0"/>
                          <a:cs typeface="Times New Roman" pitchFamily="18" charset="0"/>
                        </a:rPr>
                        <a:t>‒ Curcumin, Catechin, Lycopene. </a:t>
                      </a:r>
                      <a:endParaRPr lang="en-US" sz="1600" smtClean="0">
                        <a:solidFill>
                          <a:schemeClr val="tx2"/>
                        </a:solidFill>
                        <a:latin typeface="Times New Roman" pitchFamily="18" charset="0"/>
                        <a:cs typeface="Times New Roman" pitchFamily="18" charset="0"/>
                      </a:endParaRPr>
                    </a:p>
                    <a:p>
                      <a:r>
                        <a:rPr lang="vi-VN" sz="1600" smtClean="0">
                          <a:solidFill>
                            <a:schemeClr val="tx2"/>
                          </a:solidFill>
                          <a:latin typeface="Times New Roman" pitchFamily="18" charset="0"/>
                          <a:cs typeface="Times New Roman" pitchFamily="18" charset="0"/>
                        </a:rPr>
                        <a:t>‒ Sulforaphane (Sulphoraphane), 3,3'Diindolylmethane (DIM), Glucoraphanin. </a:t>
                      </a:r>
                    </a:p>
                  </a:txBody>
                  <a:tcPr/>
                </a:tc>
                <a:tc>
                  <a:txBody>
                    <a:bodyPr/>
                    <a:lstStyle/>
                    <a:p>
                      <a:r>
                        <a:rPr lang="vi-VN" sz="1600" smtClean="0">
                          <a:solidFill>
                            <a:schemeClr val="tx2"/>
                          </a:solidFill>
                          <a:latin typeface="Times New Roman" pitchFamily="18" charset="0"/>
                          <a:cs typeface="Times New Roman" pitchFamily="18" charset="0"/>
                        </a:rPr>
                        <a:t>làm </a:t>
                      </a:r>
                      <a:r>
                        <a:rPr lang="en-US" sz="1600" smtClean="0">
                          <a:solidFill>
                            <a:schemeClr val="tx2"/>
                          </a:solidFill>
                          <a:latin typeface="Times New Roman" pitchFamily="18" charset="0"/>
                          <a:cs typeface="Times New Roman" pitchFamily="18" charset="0"/>
                        </a:rPr>
                        <a:t>giảm</a:t>
                      </a:r>
                      <a:r>
                        <a:rPr lang="vi-VN" sz="1600" smtClean="0">
                          <a:solidFill>
                            <a:schemeClr val="tx2"/>
                          </a:solidFill>
                          <a:latin typeface="Times New Roman" pitchFamily="18" charset="0"/>
                          <a:cs typeface="Times New Roman" pitchFamily="18" charset="0"/>
                        </a:rPr>
                        <a:t> nguy cơ gây ung thư.</a:t>
                      </a:r>
                      <a:endParaRPr lang="en-US" sz="1600">
                        <a:solidFill>
                          <a:schemeClr val="tx2"/>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7811357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b="1" smtClean="0">
                <a:latin typeface="Times New Roman" pitchFamily="18" charset="0"/>
                <a:cs typeface="Times New Roman" pitchFamily="18" charset="0"/>
              </a:rPr>
              <a:t>2. CÁC THUỐC ĐIỀU TRỊ UNG THƯ</a:t>
            </a:r>
            <a:endParaRPr lang="en-US" b="1" dirty="0">
              <a:latin typeface="Times New Roman" pitchFamily="18" charset="0"/>
              <a:cs typeface="Times New Roman" pitchFamily="18" charset="0"/>
            </a:endParaRPr>
          </a:p>
        </p:txBody>
      </p:sp>
      <p:graphicFrame>
        <p:nvGraphicFramePr>
          <p:cNvPr id="4" name="Diagram 3"/>
          <p:cNvGraphicFramePr/>
          <p:nvPr/>
        </p:nvGraphicFramePr>
        <p:xfrm>
          <a:off x="0" y="990600"/>
          <a:ext cx="9144000" cy="5867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414018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Diagram 57"/>
          <p:cNvGraphicFramePr/>
          <p:nvPr/>
        </p:nvGraphicFramePr>
        <p:xfrm>
          <a:off x="0" y="914400"/>
          <a:ext cx="9144000" cy="5867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a:latin typeface="Times New Roman" pitchFamily="18" charset="0"/>
                <a:cs typeface="Times New Roman" pitchFamily="18" charset="0"/>
              </a:rPr>
              <a:t>2</a:t>
            </a:r>
            <a:r>
              <a:rPr lang="en-US" smtClean="0">
                <a:latin typeface="Times New Roman" pitchFamily="18" charset="0"/>
                <a:cs typeface="Times New Roman" pitchFamily="18" charset="0"/>
              </a:rPr>
              <a:t>. CÁC </a:t>
            </a:r>
            <a:r>
              <a:rPr lang="en-US">
                <a:latin typeface="Times New Roman" pitchFamily="18" charset="0"/>
                <a:cs typeface="Times New Roman" pitchFamily="18" charset="0"/>
              </a:rPr>
              <a:t>THUỐC ĐIỀU TRỊ UNG THƯ</a:t>
            </a:r>
            <a:endParaRPr lang="en-US"/>
          </a:p>
        </p:txBody>
      </p:sp>
    </p:spTree>
    <p:extLst>
      <p:ext uri="{BB962C8B-B14F-4D97-AF65-F5344CB8AC3E}">
        <p14:creationId xmlns:p14="http://schemas.microsoft.com/office/powerpoint/2010/main" val="44211182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descr="endoxan_500_mg_inj_b1_vial.jpg"/>
          <p:cNvPicPr>
            <a:picLocks noChangeAspect="1"/>
          </p:cNvPicPr>
          <p:nvPr/>
        </p:nvPicPr>
        <p:blipFill>
          <a:blip r:embed="rId2"/>
          <a:stretch>
            <a:fillRect/>
          </a:stretch>
        </p:blipFill>
        <p:spPr>
          <a:xfrm>
            <a:off x="1295400" y="0"/>
            <a:ext cx="2667000" cy="2667000"/>
          </a:xfrm>
          <a:prstGeom prst="rect">
            <a:avLst/>
          </a:prstGeom>
        </p:spPr>
      </p:pic>
      <p:grpSp>
        <p:nvGrpSpPr>
          <p:cNvPr id="4" name="Group 3"/>
          <p:cNvGrpSpPr/>
          <p:nvPr/>
        </p:nvGrpSpPr>
        <p:grpSpPr>
          <a:xfrm>
            <a:off x="151808" y="922672"/>
            <a:ext cx="1448392" cy="677528"/>
            <a:chOff x="151815" y="81417"/>
            <a:chExt cx="1448392" cy="677528"/>
          </a:xfrm>
          <a:scene3d>
            <a:camera prst="orthographicFront"/>
            <a:lightRig rig="flat" dir="t"/>
          </a:scene3d>
        </p:grpSpPr>
        <p:sp>
          <p:nvSpPr>
            <p:cNvPr id="5" name="Rounded Rectangle 4"/>
            <p:cNvSpPr/>
            <p:nvPr/>
          </p:nvSpPr>
          <p:spPr>
            <a:xfrm>
              <a:off x="151815" y="81417"/>
              <a:ext cx="1448392" cy="677528"/>
            </a:xfrm>
            <a:prstGeom prst="roundRect">
              <a:avLst>
                <a:gd name="adj" fmla="val 10000"/>
              </a:avLst>
            </a:prstGeom>
            <a:sp3d prstMaterial="dkEdge">
              <a:bevelT w="8200" h="38100"/>
            </a:sp3d>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6" name="Rounded Rectangle 4"/>
            <p:cNvSpPr/>
            <p:nvPr/>
          </p:nvSpPr>
          <p:spPr>
            <a:xfrm>
              <a:off x="171659" y="101261"/>
              <a:ext cx="1408704" cy="637840"/>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smtClean="0">
                  <a:latin typeface="Times New Roman" pitchFamily="18" charset="0"/>
                  <a:cs typeface="Times New Roman" pitchFamily="18" charset="0"/>
                </a:rPr>
                <a:t>Alkyl </a:t>
              </a:r>
              <a:r>
                <a:rPr lang="en-US" sz="2000" kern="1200" dirty="0" err="1" smtClean="0">
                  <a:latin typeface="Times New Roman" pitchFamily="18" charset="0"/>
                  <a:cs typeface="Times New Roman" pitchFamily="18" charset="0"/>
                </a:rPr>
                <a:t>hóa</a:t>
              </a:r>
              <a:endParaRPr lang="en-US" sz="2000" kern="1200" dirty="0">
                <a:latin typeface="Times New Roman" pitchFamily="18" charset="0"/>
                <a:cs typeface="Times New Roman" pitchFamily="18" charset="0"/>
              </a:endParaRPr>
            </a:p>
          </p:txBody>
        </p:sp>
      </p:grpSp>
      <p:grpSp>
        <p:nvGrpSpPr>
          <p:cNvPr id="7" name="Group 6"/>
          <p:cNvGrpSpPr/>
          <p:nvPr/>
        </p:nvGrpSpPr>
        <p:grpSpPr>
          <a:xfrm>
            <a:off x="228600" y="3050159"/>
            <a:ext cx="2286000" cy="836041"/>
            <a:chOff x="2354920" y="1466"/>
            <a:chExt cx="1672083" cy="836041"/>
          </a:xfrm>
          <a:scene3d>
            <a:camera prst="orthographicFront"/>
            <a:lightRig rig="flat" dir="t"/>
          </a:scene3d>
        </p:grpSpPr>
        <p:sp>
          <p:nvSpPr>
            <p:cNvPr id="8" name="Rounded Rectangle 7"/>
            <p:cNvSpPr/>
            <p:nvPr/>
          </p:nvSpPr>
          <p:spPr>
            <a:xfrm>
              <a:off x="2354920" y="1466"/>
              <a:ext cx="1672083" cy="836041"/>
            </a:xfrm>
            <a:prstGeom prst="roundRect">
              <a:avLst>
                <a:gd name="adj" fmla="val 10000"/>
              </a:avLst>
            </a:prstGeom>
            <a:sp3d prstMaterial="dkEdge">
              <a:bevelT w="8200" h="38100"/>
            </a:sp3d>
          </p:spPr>
          <p:style>
            <a:lnRef idx="1">
              <a:schemeClr val="accent3"/>
            </a:lnRef>
            <a:fillRef idx="2">
              <a:schemeClr val="accent3"/>
            </a:fillRef>
            <a:effectRef idx="1">
              <a:schemeClr val="accent3"/>
            </a:effectRef>
            <a:fontRef idx="minor">
              <a:schemeClr val="dk1">
                <a:hueOff val="0"/>
                <a:satOff val="0"/>
                <a:lumOff val="0"/>
                <a:alphaOff val="0"/>
              </a:schemeClr>
            </a:fontRef>
          </p:style>
        </p:sp>
        <p:sp>
          <p:nvSpPr>
            <p:cNvPr id="9" name="Rounded Rectangle 4"/>
            <p:cNvSpPr/>
            <p:nvPr/>
          </p:nvSpPr>
          <p:spPr>
            <a:xfrm>
              <a:off x="2379407" y="25953"/>
              <a:ext cx="1623109" cy="7870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kern="1200" dirty="0" err="1" smtClean="0">
                  <a:latin typeface="Times New Roman" pitchFamily="18" charset="0"/>
                  <a:cs typeface="Times New Roman" pitchFamily="18" charset="0"/>
                </a:rPr>
                <a:t>Kháng</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chuyển</a:t>
              </a:r>
              <a:r>
                <a:rPr lang="en-US" sz="2000" kern="1200" dirty="0" smtClean="0">
                  <a:latin typeface="Times New Roman" pitchFamily="18" charset="0"/>
                  <a:cs typeface="Times New Roman" pitchFamily="18" charset="0"/>
                </a:rPr>
                <a:t> </a:t>
              </a:r>
              <a:r>
                <a:rPr lang="en-US" sz="2000" kern="1200" dirty="0" err="1" smtClean="0">
                  <a:latin typeface="Times New Roman" pitchFamily="18" charset="0"/>
                  <a:cs typeface="Times New Roman" pitchFamily="18" charset="0"/>
                </a:rPr>
                <a:t>hóa</a:t>
              </a:r>
              <a:endParaRPr lang="en-US" sz="2000" kern="1200" dirty="0">
                <a:latin typeface="Times New Roman" pitchFamily="18" charset="0"/>
                <a:cs typeface="Times New Roman" pitchFamily="18" charset="0"/>
              </a:endParaRPr>
            </a:p>
          </p:txBody>
        </p:sp>
      </p:grpSp>
      <p:grpSp>
        <p:nvGrpSpPr>
          <p:cNvPr id="10" name="Group 9"/>
          <p:cNvGrpSpPr/>
          <p:nvPr/>
        </p:nvGrpSpPr>
        <p:grpSpPr>
          <a:xfrm>
            <a:off x="5105400" y="2971800"/>
            <a:ext cx="2286000" cy="836041"/>
            <a:chOff x="4565602" y="1466"/>
            <a:chExt cx="1672083" cy="836041"/>
          </a:xfrm>
          <a:scene3d>
            <a:camera prst="orthographicFront"/>
            <a:lightRig rig="flat" dir="t"/>
          </a:scene3d>
        </p:grpSpPr>
        <p:sp>
          <p:nvSpPr>
            <p:cNvPr id="11" name="Rounded Rectangle 10"/>
            <p:cNvSpPr/>
            <p:nvPr/>
          </p:nvSpPr>
          <p:spPr>
            <a:xfrm>
              <a:off x="4565602" y="1466"/>
              <a:ext cx="1672083" cy="836041"/>
            </a:xfrm>
            <a:prstGeom prst="roundRect">
              <a:avLst>
                <a:gd name="adj" fmla="val 10000"/>
              </a:avLst>
            </a:prstGeom>
            <a:sp3d prstMaterial="dkEdge">
              <a:bevelT w="8200" h="38100"/>
            </a:sp3d>
          </p:spPr>
          <p:style>
            <a:lnRef idx="1">
              <a:schemeClr val="accent4"/>
            </a:lnRef>
            <a:fillRef idx="2">
              <a:schemeClr val="accent4"/>
            </a:fillRef>
            <a:effectRef idx="1">
              <a:schemeClr val="accent4"/>
            </a:effectRef>
            <a:fontRef idx="minor">
              <a:schemeClr val="dk1">
                <a:hueOff val="0"/>
                <a:satOff val="0"/>
                <a:lumOff val="0"/>
                <a:alphaOff val="0"/>
              </a:schemeClr>
            </a:fontRef>
          </p:style>
        </p:sp>
        <p:sp>
          <p:nvSpPr>
            <p:cNvPr id="12" name="Rounded Rectangle 4"/>
            <p:cNvSpPr/>
            <p:nvPr/>
          </p:nvSpPr>
          <p:spPr>
            <a:xfrm>
              <a:off x="4590089" y="25953"/>
              <a:ext cx="1623109" cy="7870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Kháng sinh kháng ung thư</a:t>
              </a:r>
              <a:r>
                <a:rPr lang="en-US" sz="2000" b="0" i="0" kern="1200" dirty="0" smtClean="0">
                  <a:latin typeface="Times New Roman" pitchFamily="18" charset="0"/>
                  <a:cs typeface="Times New Roman" pitchFamily="18" charset="0"/>
                </a:rPr>
                <a:t> </a:t>
              </a:r>
              <a:endParaRPr lang="en-US" sz="2000" b="0" kern="1200" dirty="0">
                <a:latin typeface="Times New Roman" pitchFamily="18" charset="0"/>
                <a:cs typeface="Times New Roman" pitchFamily="18" charset="0"/>
              </a:endParaRPr>
            </a:p>
          </p:txBody>
        </p:sp>
      </p:grpSp>
      <p:sp>
        <p:nvSpPr>
          <p:cNvPr id="27" name="Rectangle 26"/>
          <p:cNvSpPr/>
          <p:nvPr/>
        </p:nvSpPr>
        <p:spPr>
          <a:xfrm>
            <a:off x="948146" y="2362200"/>
            <a:ext cx="1566454" cy="400110"/>
          </a:xfrm>
          <a:prstGeom prst="rect">
            <a:avLst/>
          </a:prstGeom>
        </p:spPr>
        <p:txBody>
          <a:bodyPr wrap="none">
            <a:spAutoFit/>
          </a:bodyPr>
          <a:lstStyle/>
          <a:p>
            <a:r>
              <a:rPr lang="en-US" sz="2000" dirty="0" smtClean="0">
                <a:latin typeface="Times New Roman" pitchFamily="18" charset="0"/>
                <a:cs typeface="Times New Roman" pitchFamily="18" charset="0"/>
              </a:rPr>
              <a:t>124.376 </a:t>
            </a:r>
            <a:r>
              <a:rPr lang="vi-VN" sz="2000" dirty="0" smtClean="0">
                <a:latin typeface="Times New Roman" pitchFamily="18" charset="0"/>
                <a:cs typeface="Times New Roman" pitchFamily="18" charset="0"/>
              </a:rPr>
              <a:t>đ</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Lọ</a:t>
            </a:r>
            <a:endParaRPr lang="en-US" sz="2000" dirty="0">
              <a:latin typeface="Times New Roman" pitchFamily="18" charset="0"/>
              <a:cs typeface="Times New Roman" pitchFamily="18" charset="0"/>
            </a:endParaRPr>
          </a:p>
        </p:txBody>
      </p:sp>
      <p:pic>
        <p:nvPicPr>
          <p:cNvPr id="2050" name="Picture 2" descr="Kết quả hình ảnh cho DBL Carboplatin-150mg/15ml"/>
          <p:cNvPicPr>
            <a:picLocks noChangeAspect="1" noChangeArrowheads="1"/>
          </p:cNvPicPr>
          <p:nvPr/>
        </p:nvPicPr>
        <p:blipFill>
          <a:blip r:embed="rId3"/>
          <a:srcRect/>
          <a:stretch>
            <a:fillRect/>
          </a:stretch>
        </p:blipFill>
        <p:spPr bwMode="auto">
          <a:xfrm>
            <a:off x="4114800" y="-59213"/>
            <a:ext cx="1867263" cy="2497613"/>
          </a:xfrm>
          <a:prstGeom prst="rect">
            <a:avLst/>
          </a:prstGeom>
          <a:noFill/>
        </p:spPr>
      </p:pic>
      <p:sp>
        <p:nvSpPr>
          <p:cNvPr id="29" name="Rectangle 28"/>
          <p:cNvSpPr/>
          <p:nvPr/>
        </p:nvSpPr>
        <p:spPr>
          <a:xfrm>
            <a:off x="3298266" y="2362200"/>
            <a:ext cx="1502334" cy="400110"/>
          </a:xfrm>
          <a:prstGeom prst="rect">
            <a:avLst/>
          </a:prstGeom>
        </p:spPr>
        <p:txBody>
          <a:bodyPr wrap="none">
            <a:spAutoFit/>
          </a:bodyPr>
          <a:lstStyle/>
          <a:p>
            <a:r>
              <a:rPr lang="en-US" sz="2000" dirty="0" smtClean="0">
                <a:latin typeface="Times New Roman" pitchFamily="18" charset="0"/>
                <a:cs typeface="Times New Roman" pitchFamily="18" charset="0"/>
              </a:rPr>
              <a:t>352.800</a:t>
            </a:r>
            <a:r>
              <a:rPr lang="vi-VN" sz="2000" dirty="0" smtClean="0">
                <a:latin typeface="Times New Roman" pitchFamily="18" charset="0"/>
                <a:cs typeface="Times New Roman" pitchFamily="18" charset="0"/>
              </a:rPr>
              <a:t>đ</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Lọ</a:t>
            </a:r>
            <a:endParaRPr lang="en-US" sz="2000" dirty="0">
              <a:latin typeface="Times New Roman" pitchFamily="18" charset="0"/>
              <a:cs typeface="Times New Roman" pitchFamily="18" charset="0"/>
            </a:endParaRPr>
          </a:p>
        </p:txBody>
      </p:sp>
      <p:pic>
        <p:nvPicPr>
          <p:cNvPr id="2052" name="Picture 4" descr="ELOXATIN SOLUTION 10ML / VIAL"/>
          <p:cNvPicPr>
            <a:picLocks noChangeAspect="1" noChangeArrowheads="1"/>
          </p:cNvPicPr>
          <p:nvPr/>
        </p:nvPicPr>
        <p:blipFill>
          <a:blip r:embed="rId4"/>
          <a:srcRect/>
          <a:stretch>
            <a:fillRect/>
          </a:stretch>
        </p:blipFill>
        <p:spPr bwMode="auto">
          <a:xfrm>
            <a:off x="7009188" y="0"/>
            <a:ext cx="1906212" cy="2564486"/>
          </a:xfrm>
          <a:prstGeom prst="rect">
            <a:avLst/>
          </a:prstGeom>
          <a:noFill/>
        </p:spPr>
      </p:pic>
      <p:sp>
        <p:nvSpPr>
          <p:cNvPr id="31" name="Rectangle 30"/>
          <p:cNvSpPr/>
          <p:nvPr/>
        </p:nvSpPr>
        <p:spPr>
          <a:xfrm>
            <a:off x="6318385" y="2343090"/>
            <a:ext cx="1758815" cy="400110"/>
          </a:xfrm>
          <a:prstGeom prst="rect">
            <a:avLst/>
          </a:prstGeom>
        </p:spPr>
        <p:txBody>
          <a:bodyPr wrap="none">
            <a:spAutoFit/>
          </a:bodyPr>
          <a:lstStyle/>
          <a:p>
            <a:r>
              <a:rPr lang="en-US" sz="2000" dirty="0">
                <a:latin typeface="Times New Roman" pitchFamily="18" charset="0"/>
                <a:cs typeface="Times New Roman" pitchFamily="18" charset="0"/>
              </a:rPr>
              <a:t>4.900.000 </a:t>
            </a:r>
            <a:r>
              <a:rPr lang="vi-VN" sz="2000" dirty="0" smtClean="0">
                <a:latin typeface="Times New Roman" pitchFamily="18" charset="0"/>
                <a:cs typeface="Times New Roman" pitchFamily="18" charset="0"/>
              </a:rPr>
              <a:t>đ</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Lọ</a:t>
            </a:r>
            <a:endParaRPr lang="en-US" sz="2000" dirty="0">
              <a:latin typeface="Times New Roman" pitchFamily="18" charset="0"/>
              <a:cs typeface="Times New Roman" pitchFamily="18" charset="0"/>
            </a:endParaRPr>
          </a:p>
        </p:txBody>
      </p:sp>
      <p:sp>
        <p:nvSpPr>
          <p:cNvPr id="2054" name="AutoShape 6" descr="Kết quả hình ảnh cho Xelo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sp>
        <p:nvSpPr>
          <p:cNvPr id="2056" name="AutoShape 8" descr="Kết quả hình ảnh cho Xeloda"/>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sz="2000">
              <a:latin typeface="Times New Roman" pitchFamily="18" charset="0"/>
              <a:cs typeface="Times New Roman" pitchFamily="18" charset="0"/>
            </a:endParaRPr>
          </a:p>
        </p:txBody>
      </p:sp>
      <p:pic>
        <p:nvPicPr>
          <p:cNvPr id="34" name="Picture 33" descr="Xeloda6002PPS0.JPG"/>
          <p:cNvPicPr>
            <a:picLocks noChangeAspect="1"/>
          </p:cNvPicPr>
          <p:nvPr/>
        </p:nvPicPr>
        <p:blipFill>
          <a:blip r:embed="rId5"/>
          <a:stretch>
            <a:fillRect/>
          </a:stretch>
        </p:blipFill>
        <p:spPr>
          <a:xfrm>
            <a:off x="152400" y="4038600"/>
            <a:ext cx="3139924" cy="2514600"/>
          </a:xfrm>
          <a:prstGeom prst="rect">
            <a:avLst/>
          </a:prstGeom>
        </p:spPr>
      </p:pic>
      <p:sp>
        <p:nvSpPr>
          <p:cNvPr id="35" name="Rectangle 34"/>
          <p:cNvSpPr/>
          <p:nvPr/>
        </p:nvSpPr>
        <p:spPr>
          <a:xfrm>
            <a:off x="152400" y="6076890"/>
            <a:ext cx="1374094" cy="400110"/>
          </a:xfrm>
          <a:prstGeom prst="rect">
            <a:avLst/>
          </a:prstGeom>
        </p:spPr>
        <p:txBody>
          <a:bodyPr wrap="none">
            <a:spAutoFit/>
          </a:bodyPr>
          <a:lstStyle/>
          <a:p>
            <a:r>
              <a:rPr lang="en-US" sz="2000" dirty="0" smtClean="0">
                <a:latin typeface="Times New Roman" pitchFamily="18" charset="0"/>
                <a:cs typeface="Times New Roman" pitchFamily="18" charset="0"/>
              </a:rPr>
              <a:t>62.748</a:t>
            </a:r>
            <a:r>
              <a:rPr lang="vi-VN" sz="2000" dirty="0" smtClean="0">
                <a:latin typeface="Times New Roman" pitchFamily="18" charset="0"/>
                <a:cs typeface="Times New Roman" pitchFamily="18" charset="0"/>
              </a:rPr>
              <a:t>đ</a:t>
            </a:r>
            <a:r>
              <a:rPr lang="en-US" sz="2000" dirty="0" smtClean="0">
                <a:latin typeface="Times New Roman" pitchFamily="18" charset="0"/>
                <a:cs typeface="Times New Roman" pitchFamily="18" charset="0"/>
              </a:rPr>
              <a:t>/</a:t>
            </a:r>
            <a:r>
              <a:rPr lang="en-US" sz="2000" dirty="0" err="1" smtClean="0">
                <a:latin typeface="Times New Roman" pitchFamily="18" charset="0"/>
                <a:cs typeface="Times New Roman" pitchFamily="18" charset="0"/>
              </a:rPr>
              <a:t>Lọ</a:t>
            </a:r>
            <a:endParaRPr lang="en-US" sz="2000" dirty="0">
              <a:latin typeface="Times New Roman" pitchFamily="18" charset="0"/>
              <a:cs typeface="Times New Roman" pitchFamily="18" charset="0"/>
            </a:endParaRPr>
          </a:p>
        </p:txBody>
      </p:sp>
      <p:pic>
        <p:nvPicPr>
          <p:cNvPr id="2060" name="Picture 12" descr="http://2.bp.blogspot.com/-QQ9Rcd9HUNo/VV5lPneN-RI/AAAAAAAAAf4/rArPqTC4PzY/s1600/t%25E1%25BA%25A3i%2Bxu%25E1%25BB%2591ng%2B%252813%2529.jpg"/>
          <p:cNvPicPr>
            <a:picLocks noChangeAspect="1" noChangeArrowheads="1"/>
          </p:cNvPicPr>
          <p:nvPr/>
        </p:nvPicPr>
        <p:blipFill>
          <a:blip r:embed="rId6"/>
          <a:srcRect/>
          <a:stretch>
            <a:fillRect/>
          </a:stretch>
        </p:blipFill>
        <p:spPr bwMode="auto">
          <a:xfrm>
            <a:off x="4191000" y="4008862"/>
            <a:ext cx="2133600" cy="2849138"/>
          </a:xfrm>
          <a:prstGeom prst="rect">
            <a:avLst/>
          </a:prstGeom>
          <a:noFill/>
        </p:spPr>
      </p:pic>
      <p:pic>
        <p:nvPicPr>
          <p:cNvPr id="2062" name="Picture 14" descr="Kết quả hình ảnh cho Dactinomycin"/>
          <p:cNvPicPr>
            <a:picLocks noChangeAspect="1" noChangeArrowheads="1"/>
          </p:cNvPicPr>
          <p:nvPr/>
        </p:nvPicPr>
        <p:blipFill>
          <a:blip r:embed="rId7"/>
          <a:srcRect/>
          <a:stretch>
            <a:fillRect/>
          </a:stretch>
        </p:blipFill>
        <p:spPr bwMode="auto">
          <a:xfrm>
            <a:off x="6629400" y="3886200"/>
            <a:ext cx="1906905" cy="2971800"/>
          </a:xfrm>
          <a:prstGeom prst="rect">
            <a:avLst/>
          </a:prstGeom>
          <a:noFill/>
        </p:spPr>
      </p:pic>
    </p:spTree>
    <p:extLst>
      <p:ext uri="{BB962C8B-B14F-4D97-AF65-F5344CB8AC3E}">
        <p14:creationId xmlns:p14="http://schemas.microsoft.com/office/powerpoint/2010/main" val="9645525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descr="eligard_75mg.jpg"/>
          <p:cNvPicPr>
            <a:picLocks noChangeAspect="1"/>
          </p:cNvPicPr>
          <p:nvPr/>
        </p:nvPicPr>
        <p:blipFill>
          <a:blip r:embed="rId2"/>
          <a:stretch>
            <a:fillRect/>
          </a:stretch>
        </p:blipFill>
        <p:spPr>
          <a:xfrm>
            <a:off x="3500611" y="3748328"/>
            <a:ext cx="3233224" cy="3005924"/>
          </a:xfrm>
          <a:prstGeom prst="rect">
            <a:avLst/>
          </a:prstGeom>
        </p:spPr>
      </p:pic>
      <p:pic>
        <p:nvPicPr>
          <p:cNvPr id="28" name="Picture 27" descr="fugerel.jpg"/>
          <p:cNvPicPr>
            <a:picLocks noChangeAspect="1"/>
          </p:cNvPicPr>
          <p:nvPr/>
        </p:nvPicPr>
        <p:blipFill>
          <a:blip r:embed="rId3"/>
          <a:stretch>
            <a:fillRect/>
          </a:stretch>
        </p:blipFill>
        <p:spPr>
          <a:xfrm>
            <a:off x="1422166" y="3879079"/>
            <a:ext cx="2251189" cy="2819400"/>
          </a:xfrm>
          <a:prstGeom prst="rect">
            <a:avLst/>
          </a:prstGeom>
        </p:spPr>
      </p:pic>
      <p:pic>
        <p:nvPicPr>
          <p:cNvPr id="26" name="Picture 25" descr="Anh1.jpg"/>
          <p:cNvPicPr>
            <a:picLocks noChangeAspect="1"/>
          </p:cNvPicPr>
          <p:nvPr/>
        </p:nvPicPr>
        <p:blipFill>
          <a:blip r:embed="rId4"/>
          <a:stretch>
            <a:fillRect/>
          </a:stretch>
        </p:blipFill>
        <p:spPr>
          <a:xfrm>
            <a:off x="2240693" y="1185476"/>
            <a:ext cx="1659635" cy="2057399"/>
          </a:xfrm>
          <a:prstGeom prst="rect">
            <a:avLst/>
          </a:prstGeom>
        </p:spPr>
      </p:pic>
      <p:grpSp>
        <p:nvGrpSpPr>
          <p:cNvPr id="4" name="Group 3"/>
          <p:cNvGrpSpPr/>
          <p:nvPr/>
        </p:nvGrpSpPr>
        <p:grpSpPr>
          <a:xfrm>
            <a:off x="48527" y="1600200"/>
            <a:ext cx="2286000" cy="836041"/>
            <a:chOff x="6670692" y="1466"/>
            <a:chExt cx="2215227" cy="836041"/>
          </a:xfrm>
          <a:scene3d>
            <a:camera prst="orthographicFront"/>
            <a:lightRig rig="flat" dir="t"/>
          </a:scene3d>
        </p:grpSpPr>
        <p:sp>
          <p:nvSpPr>
            <p:cNvPr id="5" name="Rounded Rectangle 4"/>
            <p:cNvSpPr/>
            <p:nvPr/>
          </p:nvSpPr>
          <p:spPr>
            <a:xfrm>
              <a:off x="6670692" y="1466"/>
              <a:ext cx="2215227" cy="836041"/>
            </a:xfrm>
            <a:prstGeom prst="roundRect">
              <a:avLst>
                <a:gd name="adj" fmla="val 10000"/>
              </a:avLst>
            </a:prstGeom>
            <a:sp3d prstMaterial="dkEdge">
              <a:bevelT w="8200" h="38100"/>
            </a:sp3d>
          </p:spPr>
          <p:style>
            <a:lnRef idx="1">
              <a:schemeClr val="accent5"/>
            </a:lnRef>
            <a:fillRef idx="2">
              <a:schemeClr val="accent5"/>
            </a:fillRef>
            <a:effectRef idx="1">
              <a:schemeClr val="accent5"/>
            </a:effectRef>
            <a:fontRef idx="minor">
              <a:schemeClr val="dk1">
                <a:hueOff val="0"/>
                <a:satOff val="0"/>
                <a:lumOff val="0"/>
                <a:alphaOff val="0"/>
              </a:schemeClr>
            </a:fontRef>
          </p:style>
        </p:sp>
        <p:sp>
          <p:nvSpPr>
            <p:cNvPr id="6" name="Rounded Rectangle 4"/>
            <p:cNvSpPr/>
            <p:nvPr/>
          </p:nvSpPr>
          <p:spPr>
            <a:xfrm>
              <a:off x="6695179" y="25953"/>
              <a:ext cx="2166253" cy="787067"/>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i="0" kern="1200" dirty="0" err="1" smtClean="0">
                  <a:solidFill>
                    <a:schemeClr val="tx2"/>
                  </a:solidFill>
                  <a:latin typeface="Times New Roman" pitchFamily="18" charset="0"/>
                  <a:cs typeface="Times New Roman" pitchFamily="18" charset="0"/>
                </a:rPr>
                <a:t>Các</a:t>
              </a:r>
              <a:r>
                <a:rPr lang="en-US" sz="2000" b="1" i="0" kern="1200" dirty="0" smtClean="0">
                  <a:solidFill>
                    <a:schemeClr val="tx2"/>
                  </a:solidFill>
                  <a:latin typeface="Times New Roman" pitchFamily="18" charset="0"/>
                  <a:cs typeface="Times New Roman" pitchFamily="18" charset="0"/>
                </a:rPr>
                <a:t> </a:t>
              </a:r>
              <a:r>
                <a:rPr lang="en-US" sz="2000" b="1" i="0" kern="1200" dirty="0" err="1" smtClean="0">
                  <a:solidFill>
                    <a:schemeClr val="tx2"/>
                  </a:solidFill>
                  <a:latin typeface="Times New Roman" pitchFamily="18" charset="0"/>
                  <a:cs typeface="Times New Roman" pitchFamily="18" charset="0"/>
                </a:rPr>
                <a:t>alcaloid</a:t>
              </a:r>
              <a:r>
                <a:rPr lang="en-US" sz="2000" b="1" i="0" kern="1200" dirty="0" smtClean="0">
                  <a:solidFill>
                    <a:schemeClr val="tx2"/>
                  </a:solidFill>
                  <a:latin typeface="Times New Roman" pitchFamily="18" charset="0"/>
                  <a:cs typeface="Times New Roman" pitchFamily="18" charset="0"/>
                </a:rPr>
                <a:t> </a:t>
              </a:r>
              <a:r>
                <a:rPr lang="en-US" sz="2000" b="1" i="0" kern="1200" dirty="0" err="1" smtClean="0">
                  <a:solidFill>
                    <a:schemeClr val="tx2"/>
                  </a:solidFill>
                  <a:latin typeface="Times New Roman" pitchFamily="18" charset="0"/>
                  <a:cs typeface="Times New Roman" pitchFamily="18" charset="0"/>
                </a:rPr>
                <a:t>tự</a:t>
              </a:r>
              <a:r>
                <a:rPr lang="en-US" sz="2000" b="1" i="0" kern="1200" dirty="0" smtClean="0">
                  <a:solidFill>
                    <a:schemeClr val="tx2"/>
                  </a:solidFill>
                  <a:latin typeface="Times New Roman" pitchFamily="18" charset="0"/>
                  <a:cs typeface="Times New Roman" pitchFamily="18" charset="0"/>
                </a:rPr>
                <a:t> </a:t>
              </a:r>
              <a:r>
                <a:rPr lang="en-US" sz="2000" b="1" i="0" kern="1200" dirty="0" err="1" smtClean="0">
                  <a:solidFill>
                    <a:schemeClr val="tx2"/>
                  </a:solidFill>
                  <a:latin typeface="Times New Roman" pitchFamily="18" charset="0"/>
                  <a:cs typeface="Times New Roman" pitchFamily="18" charset="0"/>
                </a:rPr>
                <a:t>nhiên</a:t>
              </a:r>
              <a:r>
                <a:rPr lang="en-US" sz="2000" b="1" i="0" kern="1200" dirty="0" smtClean="0">
                  <a:solidFill>
                    <a:schemeClr val="tx2"/>
                  </a:solidFill>
                  <a:latin typeface="Times New Roman" pitchFamily="18" charset="0"/>
                  <a:cs typeface="Times New Roman" pitchFamily="18" charset="0"/>
                </a:rPr>
                <a:t>  (TV)</a:t>
              </a:r>
              <a:endParaRPr lang="en-US" sz="2000" b="1" kern="1200" dirty="0">
                <a:solidFill>
                  <a:schemeClr val="tx2"/>
                </a:solidFill>
                <a:latin typeface="Times New Roman" pitchFamily="18" charset="0"/>
                <a:cs typeface="Times New Roman" pitchFamily="18" charset="0"/>
              </a:endParaRPr>
            </a:p>
          </p:txBody>
        </p:sp>
      </p:grpSp>
      <p:grpSp>
        <p:nvGrpSpPr>
          <p:cNvPr id="7" name="Group 6"/>
          <p:cNvGrpSpPr/>
          <p:nvPr/>
        </p:nvGrpSpPr>
        <p:grpSpPr>
          <a:xfrm>
            <a:off x="-15658" y="4950471"/>
            <a:ext cx="1615858" cy="993129"/>
            <a:chOff x="76202" y="716"/>
            <a:chExt cx="2471900" cy="601637"/>
          </a:xfrm>
          <a:scene3d>
            <a:camera prst="orthographicFront"/>
            <a:lightRig rig="flat" dir="t"/>
          </a:scene3d>
        </p:grpSpPr>
        <p:sp>
          <p:nvSpPr>
            <p:cNvPr id="8" name="Rounded Rectangle 7"/>
            <p:cNvSpPr/>
            <p:nvPr/>
          </p:nvSpPr>
          <p:spPr>
            <a:xfrm>
              <a:off x="76202" y="716"/>
              <a:ext cx="2471900" cy="601637"/>
            </a:xfrm>
            <a:prstGeom prst="roundRect">
              <a:avLst>
                <a:gd name="adj" fmla="val 10000"/>
              </a:avLst>
            </a:prstGeom>
            <a:sp3d prstMaterial="dkEdge">
              <a:bevelT w="8200" h="38100"/>
            </a:sp3d>
          </p:spPr>
          <p:style>
            <a:lnRef idx="1">
              <a:schemeClr val="accent3"/>
            </a:lnRef>
            <a:fillRef idx="2">
              <a:schemeClr val="accent3"/>
            </a:fillRef>
            <a:effectRef idx="1">
              <a:schemeClr val="accent3"/>
            </a:effectRef>
            <a:fontRef idx="minor">
              <a:schemeClr val="dk1">
                <a:hueOff val="0"/>
                <a:satOff val="0"/>
                <a:lumOff val="0"/>
                <a:alphaOff val="0"/>
              </a:schemeClr>
            </a:fontRef>
          </p:style>
        </p:sp>
        <p:sp>
          <p:nvSpPr>
            <p:cNvPr id="9" name="Rounded Rectangle 4"/>
            <p:cNvSpPr/>
            <p:nvPr/>
          </p:nvSpPr>
          <p:spPr>
            <a:xfrm>
              <a:off x="93823" y="18337"/>
              <a:ext cx="2436658" cy="56639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1" i="0" kern="1200" dirty="0" err="1" smtClean="0">
                  <a:solidFill>
                    <a:schemeClr val="tx2"/>
                  </a:solidFill>
                  <a:latin typeface="Times New Roman" pitchFamily="18" charset="0"/>
                  <a:cs typeface="Times New Roman" pitchFamily="18" charset="0"/>
                </a:rPr>
                <a:t>Hormon</a:t>
              </a:r>
              <a:r>
                <a:rPr lang="en-US" sz="2000" b="1" i="0" kern="1200" dirty="0" smtClean="0">
                  <a:solidFill>
                    <a:schemeClr val="tx2"/>
                  </a:solidFill>
                  <a:latin typeface="Times New Roman" pitchFamily="18" charset="0"/>
                  <a:cs typeface="Times New Roman" pitchFamily="18" charset="0"/>
                </a:rPr>
                <a:t> &amp; </a:t>
              </a:r>
              <a:r>
                <a:rPr lang="en-US" sz="2000" b="1" i="0" kern="1200" dirty="0" err="1" smtClean="0">
                  <a:solidFill>
                    <a:schemeClr val="tx2"/>
                  </a:solidFill>
                  <a:latin typeface="Times New Roman" pitchFamily="18" charset="0"/>
                  <a:cs typeface="Times New Roman" pitchFamily="18" charset="0"/>
                </a:rPr>
                <a:t>enzym</a:t>
              </a:r>
              <a:r>
                <a:rPr lang="en-US" sz="2000" b="1" i="0" kern="1200" dirty="0" smtClean="0">
                  <a:solidFill>
                    <a:schemeClr val="tx2"/>
                  </a:solidFill>
                  <a:latin typeface="Times New Roman" pitchFamily="18" charset="0"/>
                  <a:cs typeface="Times New Roman" pitchFamily="18" charset="0"/>
                </a:rPr>
                <a:t> </a:t>
              </a:r>
              <a:endParaRPr lang="en-US" sz="2000" b="1" kern="1200" dirty="0">
                <a:solidFill>
                  <a:schemeClr val="tx2"/>
                </a:solidFill>
                <a:latin typeface="Times New Roman" pitchFamily="18" charset="0"/>
                <a:cs typeface="Times New Roman" pitchFamily="18" charset="0"/>
              </a:endParaRPr>
            </a:p>
          </p:txBody>
        </p:sp>
      </p:grpSp>
      <p:pic>
        <p:nvPicPr>
          <p:cNvPr id="19" name="Picture 18" descr="navelbine_50mg5ml_b1.jpg"/>
          <p:cNvPicPr>
            <a:picLocks noChangeAspect="1"/>
          </p:cNvPicPr>
          <p:nvPr/>
        </p:nvPicPr>
        <p:blipFill>
          <a:blip r:embed="rId5"/>
          <a:stretch>
            <a:fillRect/>
          </a:stretch>
        </p:blipFill>
        <p:spPr>
          <a:xfrm>
            <a:off x="4124340" y="1060522"/>
            <a:ext cx="2428860" cy="2487153"/>
          </a:xfrm>
          <a:prstGeom prst="rect">
            <a:avLst/>
          </a:prstGeom>
        </p:spPr>
      </p:pic>
      <p:sp>
        <p:nvSpPr>
          <p:cNvPr id="20" name="Rectangle 19"/>
          <p:cNvSpPr/>
          <p:nvPr/>
        </p:nvSpPr>
        <p:spPr>
          <a:xfrm>
            <a:off x="4669356" y="3411295"/>
            <a:ext cx="1338828" cy="400110"/>
          </a:xfrm>
          <a:prstGeom prst="rect">
            <a:avLst/>
          </a:prstGeom>
        </p:spPr>
        <p:txBody>
          <a:bodyPr wrap="none">
            <a:spAutoFit/>
          </a:bodyPr>
          <a:lstStyle/>
          <a:p>
            <a:r>
              <a:rPr lang="en-US" sz="2000" dirty="0" smtClean="0">
                <a:latin typeface="Times New Roman" pitchFamily="18" charset="0"/>
                <a:cs typeface="Times New Roman" pitchFamily="18" charset="0"/>
              </a:rPr>
              <a:t>4.800.000</a:t>
            </a:r>
            <a:r>
              <a:rPr lang="vi-VN" sz="2000" dirty="0" smtClean="0">
                <a:latin typeface="Times New Roman" pitchFamily="18" charset="0"/>
                <a:cs typeface="Times New Roman" pitchFamily="18" charset="0"/>
              </a:rPr>
              <a:t>đ</a:t>
            </a:r>
            <a:endParaRPr lang="en-US" sz="2000" dirty="0">
              <a:latin typeface="Times New Roman" pitchFamily="18" charset="0"/>
              <a:cs typeface="Times New Roman" pitchFamily="18" charset="0"/>
            </a:endParaRPr>
          </a:p>
        </p:txBody>
      </p:sp>
      <p:pic>
        <p:nvPicPr>
          <p:cNvPr id="23" name="Picture 22" descr="11-05-2014-10-10-53-696.jpg"/>
          <p:cNvPicPr>
            <a:picLocks noChangeAspect="1"/>
          </p:cNvPicPr>
          <p:nvPr/>
        </p:nvPicPr>
        <p:blipFill>
          <a:blip r:embed="rId6"/>
          <a:stretch>
            <a:fillRect/>
          </a:stretch>
        </p:blipFill>
        <p:spPr>
          <a:xfrm>
            <a:off x="7446892" y="1089981"/>
            <a:ext cx="1362154" cy="2472309"/>
          </a:xfrm>
          <a:prstGeom prst="rect">
            <a:avLst/>
          </a:prstGeom>
        </p:spPr>
      </p:pic>
      <p:sp>
        <p:nvSpPr>
          <p:cNvPr id="24" name="Rectangle 23"/>
          <p:cNvSpPr/>
          <p:nvPr/>
        </p:nvSpPr>
        <p:spPr>
          <a:xfrm>
            <a:off x="7554735" y="3611350"/>
            <a:ext cx="1146468" cy="400110"/>
          </a:xfrm>
          <a:prstGeom prst="rect">
            <a:avLst/>
          </a:prstGeom>
        </p:spPr>
        <p:txBody>
          <a:bodyPr wrap="none">
            <a:spAutoFit/>
          </a:bodyPr>
          <a:lstStyle/>
          <a:p>
            <a:r>
              <a:rPr lang="en-US" sz="2000" dirty="0" smtClean="0">
                <a:latin typeface="Times New Roman" pitchFamily="18" charset="0"/>
                <a:cs typeface="Times New Roman" pitchFamily="18" charset="0"/>
              </a:rPr>
              <a:t>146.685</a:t>
            </a:r>
            <a:r>
              <a:rPr lang="vi-VN" sz="2000" dirty="0" smtClean="0">
                <a:latin typeface="Times New Roman" pitchFamily="18" charset="0"/>
                <a:cs typeface="Times New Roman" pitchFamily="18" charset="0"/>
              </a:rPr>
              <a:t>đ</a:t>
            </a:r>
            <a:endParaRPr lang="en-US" sz="2000" dirty="0">
              <a:latin typeface="Times New Roman" pitchFamily="18" charset="0"/>
              <a:cs typeface="Times New Roman" pitchFamily="18" charset="0"/>
            </a:endParaRPr>
          </a:p>
        </p:txBody>
      </p:sp>
      <p:sp>
        <p:nvSpPr>
          <p:cNvPr id="27" name="Rectangle 26"/>
          <p:cNvSpPr/>
          <p:nvPr/>
        </p:nvSpPr>
        <p:spPr>
          <a:xfrm>
            <a:off x="2334527" y="3333690"/>
            <a:ext cx="1338828" cy="400110"/>
          </a:xfrm>
          <a:prstGeom prst="rect">
            <a:avLst/>
          </a:prstGeom>
        </p:spPr>
        <p:txBody>
          <a:bodyPr wrap="none">
            <a:spAutoFit/>
          </a:bodyPr>
          <a:lstStyle/>
          <a:p>
            <a:r>
              <a:rPr lang="en-US" sz="2000" dirty="0" smtClean="0">
                <a:latin typeface="Times New Roman" pitchFamily="18" charset="0"/>
                <a:cs typeface="Times New Roman" pitchFamily="18" charset="0"/>
              </a:rPr>
              <a:t>1.260.000</a:t>
            </a:r>
            <a:r>
              <a:rPr lang="vi-VN" sz="2000" dirty="0" smtClean="0">
                <a:latin typeface="Times New Roman" pitchFamily="18" charset="0"/>
                <a:cs typeface="Times New Roman" pitchFamily="18" charset="0"/>
              </a:rPr>
              <a:t>đ</a:t>
            </a:r>
            <a:endParaRPr lang="en-US" sz="2000" dirty="0">
              <a:latin typeface="Times New Roman" pitchFamily="18" charset="0"/>
              <a:cs typeface="Times New Roman" pitchFamily="18" charset="0"/>
            </a:endParaRPr>
          </a:p>
        </p:txBody>
      </p:sp>
      <p:sp>
        <p:nvSpPr>
          <p:cNvPr id="29" name="Rectangle 28"/>
          <p:cNvSpPr/>
          <p:nvPr/>
        </p:nvSpPr>
        <p:spPr>
          <a:xfrm>
            <a:off x="1924031" y="6396123"/>
            <a:ext cx="1247457" cy="369332"/>
          </a:xfrm>
          <a:prstGeom prst="rect">
            <a:avLst/>
          </a:prstGeom>
        </p:spPr>
        <p:txBody>
          <a:bodyPr wrap="none">
            <a:spAutoFit/>
          </a:bodyPr>
          <a:lstStyle/>
          <a:p>
            <a:r>
              <a:rPr lang="en-US" dirty="0" smtClean="0"/>
              <a:t>2.850.000</a:t>
            </a:r>
            <a:r>
              <a:rPr lang="vi-VN" dirty="0" smtClean="0"/>
              <a:t>đ</a:t>
            </a:r>
            <a:endParaRPr lang="en-US" dirty="0"/>
          </a:p>
        </p:txBody>
      </p:sp>
      <p:sp>
        <p:nvSpPr>
          <p:cNvPr id="32" name="Rectangle 31"/>
          <p:cNvSpPr/>
          <p:nvPr/>
        </p:nvSpPr>
        <p:spPr>
          <a:xfrm>
            <a:off x="3869766" y="6396123"/>
            <a:ext cx="1247457" cy="369332"/>
          </a:xfrm>
          <a:prstGeom prst="rect">
            <a:avLst/>
          </a:prstGeom>
        </p:spPr>
        <p:txBody>
          <a:bodyPr wrap="none">
            <a:spAutoFit/>
          </a:bodyPr>
          <a:lstStyle/>
          <a:p>
            <a:r>
              <a:rPr lang="en-US" dirty="0" smtClean="0"/>
              <a:t>3.000.000</a:t>
            </a:r>
            <a:r>
              <a:rPr lang="vi-VN" dirty="0" smtClean="0"/>
              <a:t>đ</a:t>
            </a:r>
            <a:endParaRPr lang="en-US" dirty="0"/>
          </a:p>
        </p:txBody>
      </p:sp>
      <p:pic>
        <p:nvPicPr>
          <p:cNvPr id="34" name="Picture 33" descr="arimidex_1.jpg"/>
          <p:cNvPicPr>
            <a:picLocks noChangeAspect="1"/>
          </p:cNvPicPr>
          <p:nvPr/>
        </p:nvPicPr>
        <p:blipFill>
          <a:blip r:embed="rId7"/>
          <a:stretch>
            <a:fillRect/>
          </a:stretch>
        </p:blipFill>
        <p:spPr>
          <a:xfrm>
            <a:off x="6096000" y="4423910"/>
            <a:ext cx="3048000" cy="2097024"/>
          </a:xfrm>
          <a:prstGeom prst="rect">
            <a:avLst/>
          </a:prstGeom>
        </p:spPr>
      </p:pic>
      <p:sp>
        <p:nvSpPr>
          <p:cNvPr id="35" name="Rectangle 34"/>
          <p:cNvSpPr/>
          <p:nvPr/>
        </p:nvSpPr>
        <p:spPr>
          <a:xfrm>
            <a:off x="6969822" y="6177233"/>
            <a:ext cx="1300356" cy="369332"/>
          </a:xfrm>
          <a:prstGeom prst="rect">
            <a:avLst/>
          </a:prstGeom>
        </p:spPr>
        <p:txBody>
          <a:bodyPr wrap="none">
            <a:spAutoFit/>
          </a:bodyPr>
          <a:lstStyle/>
          <a:p>
            <a:r>
              <a:rPr lang="en-US" dirty="0" smtClean="0"/>
              <a:t>2.170.000 </a:t>
            </a:r>
            <a:r>
              <a:rPr lang="vi-VN" dirty="0" smtClean="0"/>
              <a:t>đ</a:t>
            </a:r>
            <a:endParaRPr lang="en-US" dirty="0"/>
          </a:p>
        </p:txBody>
      </p:sp>
      <p:sp>
        <p:nvSpPr>
          <p:cNvPr id="1026" name="AutoShape 2" descr="Kết quả hình ảnh cho Iressa  gia thuoc"/>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169573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nexavar.jpg"/>
          <p:cNvPicPr>
            <a:picLocks noChangeAspect="1"/>
          </p:cNvPicPr>
          <p:nvPr/>
        </p:nvPicPr>
        <p:blipFill>
          <a:blip r:embed="rId2"/>
          <a:stretch>
            <a:fillRect/>
          </a:stretch>
        </p:blipFill>
        <p:spPr>
          <a:xfrm>
            <a:off x="2590800" y="2209799"/>
            <a:ext cx="2971800" cy="2557515"/>
          </a:xfrm>
          <a:prstGeom prst="rect">
            <a:avLst/>
          </a:prstGeom>
        </p:spPr>
      </p:pic>
      <p:pic>
        <p:nvPicPr>
          <p:cNvPr id="21" name="Picture 20" descr="intaxel_100_mg.jpg"/>
          <p:cNvPicPr>
            <a:picLocks noChangeAspect="1"/>
          </p:cNvPicPr>
          <p:nvPr/>
        </p:nvPicPr>
        <p:blipFill>
          <a:blip r:embed="rId3"/>
          <a:stretch>
            <a:fillRect/>
          </a:stretch>
        </p:blipFill>
        <p:spPr>
          <a:xfrm>
            <a:off x="6190353" y="2286000"/>
            <a:ext cx="2953647" cy="2743200"/>
          </a:xfrm>
          <a:prstGeom prst="rect">
            <a:avLst/>
          </a:prstGeom>
        </p:spPr>
      </p:pic>
      <p:pic>
        <p:nvPicPr>
          <p:cNvPr id="7" name="Picture 6" descr="Neupogen.jpg"/>
          <p:cNvPicPr>
            <a:picLocks noChangeAspect="1"/>
          </p:cNvPicPr>
          <p:nvPr/>
        </p:nvPicPr>
        <p:blipFill>
          <a:blip r:embed="rId4"/>
          <a:stretch>
            <a:fillRect/>
          </a:stretch>
        </p:blipFill>
        <p:spPr>
          <a:xfrm>
            <a:off x="2286000" y="0"/>
            <a:ext cx="2209800" cy="2209800"/>
          </a:xfrm>
          <a:prstGeom prst="rect">
            <a:avLst/>
          </a:prstGeom>
        </p:spPr>
      </p:pic>
      <p:grpSp>
        <p:nvGrpSpPr>
          <p:cNvPr id="4" name="Group 3"/>
          <p:cNvGrpSpPr/>
          <p:nvPr/>
        </p:nvGrpSpPr>
        <p:grpSpPr>
          <a:xfrm>
            <a:off x="0" y="1066800"/>
            <a:ext cx="2354400" cy="601637"/>
            <a:chOff x="3436803" y="716"/>
            <a:chExt cx="2354400" cy="601637"/>
          </a:xfrm>
          <a:scene3d>
            <a:camera prst="orthographicFront"/>
            <a:lightRig rig="flat" dir="t"/>
          </a:scene3d>
        </p:grpSpPr>
        <p:sp>
          <p:nvSpPr>
            <p:cNvPr id="5" name="Rounded Rectangle 4"/>
            <p:cNvSpPr/>
            <p:nvPr/>
          </p:nvSpPr>
          <p:spPr>
            <a:xfrm>
              <a:off x="3436803" y="716"/>
              <a:ext cx="2354400" cy="601637"/>
            </a:xfrm>
            <a:prstGeom prst="roundRect">
              <a:avLst>
                <a:gd name="adj" fmla="val 10000"/>
              </a:avLst>
            </a:prstGeom>
            <a:sp3d prstMaterial="dkEdge">
              <a:bevelT w="8200" h="38100"/>
            </a:sp3d>
          </p:spPr>
          <p:style>
            <a:lnRef idx="1">
              <a:schemeClr val="accent5"/>
            </a:lnRef>
            <a:fillRef idx="2">
              <a:schemeClr val="accent5"/>
            </a:fillRef>
            <a:effectRef idx="1">
              <a:schemeClr val="accent5"/>
            </a:effectRef>
            <a:fontRef idx="minor">
              <a:schemeClr val="dk1">
                <a:hueOff val="0"/>
                <a:satOff val="0"/>
                <a:lumOff val="0"/>
                <a:alphaOff val="0"/>
              </a:schemeClr>
            </a:fontRef>
          </p:style>
        </p:sp>
        <p:sp>
          <p:nvSpPr>
            <p:cNvPr id="6" name="Rounded Rectangle 4"/>
            <p:cNvSpPr/>
            <p:nvPr/>
          </p:nvSpPr>
          <p:spPr>
            <a:xfrm>
              <a:off x="3454424" y="18337"/>
              <a:ext cx="2319158" cy="56639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vi-VN" sz="2000" b="0" i="0" kern="1200" dirty="0" smtClean="0">
                  <a:latin typeface="Times New Roman" pitchFamily="18" charset="0"/>
                  <a:cs typeface="Times New Roman" pitchFamily="18" charset="0"/>
                </a:rPr>
                <a:t>Các chất biến đổi </a:t>
              </a:r>
              <a:r>
                <a:rPr lang="en-US" sz="2000" b="0" i="0" kern="1200" dirty="0" smtClean="0">
                  <a:latin typeface="Times New Roman" pitchFamily="18" charset="0"/>
                  <a:cs typeface="Times New Roman" pitchFamily="18" charset="0"/>
                </a:rPr>
                <a:t>Đ</a:t>
              </a:r>
              <a:r>
                <a:rPr lang="vi-VN" sz="2000" b="0" i="0" kern="1200" dirty="0" smtClean="0">
                  <a:latin typeface="Times New Roman" pitchFamily="18" charset="0"/>
                  <a:cs typeface="Times New Roman" pitchFamily="18" charset="0"/>
                </a:rPr>
                <a:t>ƯMD</a:t>
              </a:r>
              <a:endParaRPr lang="en-US" sz="2000" b="0" kern="1200" dirty="0">
                <a:latin typeface="Times New Roman" pitchFamily="18" charset="0"/>
                <a:cs typeface="Times New Roman" pitchFamily="18" charset="0"/>
              </a:endParaRPr>
            </a:p>
          </p:txBody>
        </p:sp>
      </p:grpSp>
      <p:sp>
        <p:nvSpPr>
          <p:cNvPr id="8" name="Rectangle 7"/>
          <p:cNvSpPr/>
          <p:nvPr/>
        </p:nvSpPr>
        <p:spPr>
          <a:xfrm>
            <a:off x="1600200" y="2057400"/>
            <a:ext cx="1300356" cy="369332"/>
          </a:xfrm>
          <a:prstGeom prst="rect">
            <a:avLst/>
          </a:prstGeom>
        </p:spPr>
        <p:txBody>
          <a:bodyPr wrap="none">
            <a:spAutoFit/>
          </a:bodyPr>
          <a:lstStyle/>
          <a:p>
            <a:r>
              <a:rPr lang="en-US" dirty="0"/>
              <a:t>1.500.000 </a:t>
            </a:r>
            <a:r>
              <a:rPr lang="vi-VN" dirty="0" smtClean="0"/>
              <a:t>đ</a:t>
            </a:r>
            <a:endParaRPr lang="en-US" dirty="0"/>
          </a:p>
        </p:txBody>
      </p:sp>
      <p:pic>
        <p:nvPicPr>
          <p:cNvPr id="20482" name="Picture 2" descr="MabThera 100mg/10ml "/>
          <p:cNvPicPr>
            <a:picLocks noChangeAspect="1" noChangeArrowheads="1"/>
          </p:cNvPicPr>
          <p:nvPr/>
        </p:nvPicPr>
        <p:blipFill>
          <a:blip r:embed="rId5"/>
          <a:srcRect/>
          <a:stretch>
            <a:fillRect/>
          </a:stretch>
        </p:blipFill>
        <p:spPr bwMode="auto">
          <a:xfrm>
            <a:off x="4267200" y="0"/>
            <a:ext cx="2539999" cy="2133600"/>
          </a:xfrm>
          <a:prstGeom prst="rect">
            <a:avLst/>
          </a:prstGeom>
          <a:noFill/>
        </p:spPr>
      </p:pic>
      <p:sp>
        <p:nvSpPr>
          <p:cNvPr id="10" name="Rectangle 9"/>
          <p:cNvSpPr/>
          <p:nvPr/>
        </p:nvSpPr>
        <p:spPr>
          <a:xfrm>
            <a:off x="4572000" y="2209800"/>
            <a:ext cx="1417376" cy="369332"/>
          </a:xfrm>
          <a:prstGeom prst="rect">
            <a:avLst/>
          </a:prstGeom>
        </p:spPr>
        <p:txBody>
          <a:bodyPr wrap="none">
            <a:spAutoFit/>
          </a:bodyPr>
          <a:lstStyle/>
          <a:p>
            <a:r>
              <a:rPr lang="en-US" dirty="0" smtClean="0"/>
              <a:t>17.500.000</a:t>
            </a:r>
            <a:r>
              <a:rPr lang="vi-VN" dirty="0" smtClean="0"/>
              <a:t>đ</a:t>
            </a:r>
            <a:endParaRPr lang="en-US" dirty="0"/>
          </a:p>
        </p:txBody>
      </p:sp>
      <p:pic>
        <p:nvPicPr>
          <p:cNvPr id="20484" name="Picture 4" descr="Thuốc ngừa thai Embevin 28"/>
          <p:cNvPicPr>
            <a:picLocks noChangeAspect="1" noChangeArrowheads="1"/>
          </p:cNvPicPr>
          <p:nvPr/>
        </p:nvPicPr>
        <p:blipFill>
          <a:blip r:embed="rId6"/>
          <a:srcRect/>
          <a:stretch>
            <a:fillRect/>
          </a:stretch>
        </p:blipFill>
        <p:spPr bwMode="auto">
          <a:xfrm>
            <a:off x="7010400" y="0"/>
            <a:ext cx="2078036" cy="2514600"/>
          </a:xfrm>
          <a:prstGeom prst="rect">
            <a:avLst/>
          </a:prstGeom>
          <a:noFill/>
        </p:spPr>
      </p:pic>
      <p:sp>
        <p:nvSpPr>
          <p:cNvPr id="12" name="Rectangle 11"/>
          <p:cNvSpPr/>
          <p:nvPr/>
        </p:nvSpPr>
        <p:spPr>
          <a:xfrm>
            <a:off x="6477000" y="2209800"/>
            <a:ext cx="1417376" cy="369332"/>
          </a:xfrm>
          <a:prstGeom prst="rect">
            <a:avLst/>
          </a:prstGeom>
        </p:spPr>
        <p:txBody>
          <a:bodyPr wrap="none">
            <a:spAutoFit/>
          </a:bodyPr>
          <a:lstStyle/>
          <a:p>
            <a:r>
              <a:rPr lang="en-US" dirty="0" smtClean="0"/>
              <a:t>17.000.000</a:t>
            </a:r>
            <a:r>
              <a:rPr lang="vi-VN" dirty="0" smtClean="0"/>
              <a:t>đ</a:t>
            </a:r>
            <a:endParaRPr lang="en-US" dirty="0"/>
          </a:p>
        </p:txBody>
      </p:sp>
      <p:grpSp>
        <p:nvGrpSpPr>
          <p:cNvPr id="13" name="Group 12"/>
          <p:cNvGrpSpPr/>
          <p:nvPr/>
        </p:nvGrpSpPr>
        <p:grpSpPr>
          <a:xfrm>
            <a:off x="0" y="2438400"/>
            <a:ext cx="2268835" cy="601637"/>
            <a:chOff x="6113164" y="716"/>
            <a:chExt cx="2268835" cy="601637"/>
          </a:xfrm>
          <a:scene3d>
            <a:camera prst="orthographicFront"/>
            <a:lightRig rig="flat" dir="t"/>
          </a:scene3d>
        </p:grpSpPr>
        <p:sp>
          <p:nvSpPr>
            <p:cNvPr id="14" name="Rounded Rectangle 13"/>
            <p:cNvSpPr/>
            <p:nvPr/>
          </p:nvSpPr>
          <p:spPr>
            <a:xfrm>
              <a:off x="6113164" y="716"/>
              <a:ext cx="2268835" cy="601637"/>
            </a:xfrm>
            <a:prstGeom prst="roundRect">
              <a:avLst>
                <a:gd name="adj" fmla="val 10000"/>
              </a:avLst>
            </a:prstGeom>
            <a:sp3d prstMaterial="dkEdge">
              <a:bevelT w="8200" h="38100"/>
            </a:sp3d>
          </p:spPr>
          <p:style>
            <a:lnRef idx="1">
              <a:schemeClr val="accent6"/>
            </a:lnRef>
            <a:fillRef idx="2">
              <a:schemeClr val="accent6"/>
            </a:fillRef>
            <a:effectRef idx="1">
              <a:schemeClr val="accent6"/>
            </a:effectRef>
            <a:fontRef idx="minor">
              <a:schemeClr val="dk1">
                <a:hueOff val="0"/>
                <a:satOff val="0"/>
                <a:lumOff val="0"/>
                <a:alphaOff val="0"/>
              </a:schemeClr>
            </a:fontRef>
          </p:style>
        </p:sp>
        <p:sp>
          <p:nvSpPr>
            <p:cNvPr id="15" name="Rounded Rectangle 4"/>
            <p:cNvSpPr/>
            <p:nvPr/>
          </p:nvSpPr>
          <p:spPr>
            <a:xfrm>
              <a:off x="6130785" y="18337"/>
              <a:ext cx="2233593" cy="566395"/>
            </a:xfrm>
            <a:prstGeom prst="rect">
              <a:avLst/>
            </a:prstGeom>
            <a:sp3d/>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8100" tIns="25400" rIns="38100" bIns="25400" numCol="1" spcCol="1270" anchor="ctr" anchorCtr="0">
              <a:noAutofit/>
            </a:bodyPr>
            <a:lstStyle/>
            <a:p>
              <a:pPr lvl="0" algn="ctr" defTabSz="889000">
                <a:lnSpc>
                  <a:spcPct val="90000"/>
                </a:lnSpc>
                <a:spcBef>
                  <a:spcPct val="0"/>
                </a:spcBef>
                <a:spcAft>
                  <a:spcPct val="35000"/>
                </a:spcAft>
              </a:pPr>
              <a:r>
                <a:rPr lang="en-US" sz="2000" b="0" i="0" kern="1200" dirty="0" err="1" smtClean="0">
                  <a:latin typeface="Times New Roman" pitchFamily="18" charset="0"/>
                  <a:cs typeface="Times New Roman" pitchFamily="18" charset="0"/>
                </a:rPr>
                <a:t>Nhóm</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thuốc</a:t>
              </a:r>
              <a:r>
                <a:rPr lang="en-US" sz="2000" b="0" i="0" kern="1200" dirty="0" smtClean="0">
                  <a:latin typeface="Times New Roman" pitchFamily="18" charset="0"/>
                  <a:cs typeface="Times New Roman" pitchFamily="18" charset="0"/>
                </a:rPr>
                <a:t> </a:t>
              </a:r>
              <a:r>
                <a:rPr lang="en-US" sz="2000" b="0" i="0" kern="1200" dirty="0" err="1" smtClean="0">
                  <a:latin typeface="Times New Roman" pitchFamily="18" charset="0"/>
                  <a:cs typeface="Times New Roman" pitchFamily="18" charset="0"/>
                </a:rPr>
                <a:t>mới</a:t>
              </a:r>
              <a:r>
                <a:rPr lang="en-US" sz="2000" b="0" i="0" kern="1200" dirty="0" smtClean="0">
                  <a:latin typeface="Times New Roman" pitchFamily="18" charset="0"/>
                  <a:cs typeface="Times New Roman" pitchFamily="18" charset="0"/>
                </a:rPr>
                <a:t> </a:t>
              </a:r>
              <a:endParaRPr lang="en-US" sz="2000" b="0" kern="1200" dirty="0">
                <a:latin typeface="Times New Roman" pitchFamily="18" charset="0"/>
                <a:cs typeface="Times New Roman" pitchFamily="18" charset="0"/>
              </a:endParaRPr>
            </a:p>
          </p:txBody>
        </p:sp>
      </p:grpSp>
      <p:pic>
        <p:nvPicPr>
          <p:cNvPr id="20486" name="Picture 6" descr="Tarceva 150mg tab"/>
          <p:cNvPicPr>
            <a:picLocks noChangeAspect="1" noChangeArrowheads="1"/>
          </p:cNvPicPr>
          <p:nvPr/>
        </p:nvPicPr>
        <p:blipFill>
          <a:blip r:embed="rId7"/>
          <a:srcRect/>
          <a:stretch>
            <a:fillRect/>
          </a:stretch>
        </p:blipFill>
        <p:spPr bwMode="auto">
          <a:xfrm>
            <a:off x="0" y="4495800"/>
            <a:ext cx="3237255" cy="2181938"/>
          </a:xfrm>
          <a:prstGeom prst="rect">
            <a:avLst/>
          </a:prstGeom>
          <a:noFill/>
        </p:spPr>
      </p:pic>
      <p:sp>
        <p:nvSpPr>
          <p:cNvPr id="17" name="Rectangle 16"/>
          <p:cNvSpPr/>
          <p:nvPr/>
        </p:nvSpPr>
        <p:spPr>
          <a:xfrm>
            <a:off x="533400" y="6248400"/>
            <a:ext cx="1417376" cy="369332"/>
          </a:xfrm>
          <a:prstGeom prst="rect">
            <a:avLst/>
          </a:prstGeom>
        </p:spPr>
        <p:txBody>
          <a:bodyPr wrap="none">
            <a:spAutoFit/>
          </a:bodyPr>
          <a:lstStyle/>
          <a:p>
            <a:r>
              <a:rPr lang="en-US" dirty="0" smtClean="0"/>
              <a:t>42.123.000 </a:t>
            </a:r>
            <a:r>
              <a:rPr lang="vi-VN" dirty="0" smtClean="0"/>
              <a:t>đ</a:t>
            </a:r>
            <a:endParaRPr lang="en-US" dirty="0"/>
          </a:p>
        </p:txBody>
      </p:sp>
      <p:sp>
        <p:nvSpPr>
          <p:cNvPr id="19" name="Rectangle 18"/>
          <p:cNvSpPr/>
          <p:nvPr/>
        </p:nvSpPr>
        <p:spPr>
          <a:xfrm>
            <a:off x="1371600" y="3581400"/>
            <a:ext cx="1417376" cy="369332"/>
          </a:xfrm>
          <a:prstGeom prst="rect">
            <a:avLst/>
          </a:prstGeom>
        </p:spPr>
        <p:txBody>
          <a:bodyPr wrap="none">
            <a:spAutoFit/>
          </a:bodyPr>
          <a:lstStyle/>
          <a:p>
            <a:r>
              <a:rPr lang="en-US" dirty="0" smtClean="0"/>
              <a:t>63.000.000</a:t>
            </a:r>
            <a:r>
              <a:rPr lang="vi-VN" dirty="0" smtClean="0"/>
              <a:t>đ</a:t>
            </a:r>
            <a:endParaRPr lang="en-US" dirty="0"/>
          </a:p>
        </p:txBody>
      </p:sp>
      <p:pic>
        <p:nvPicPr>
          <p:cNvPr id="20" name="Picture 19" descr="images.jpg"/>
          <p:cNvPicPr>
            <a:picLocks noChangeAspect="1"/>
          </p:cNvPicPr>
          <p:nvPr/>
        </p:nvPicPr>
        <p:blipFill>
          <a:blip r:embed="rId8"/>
          <a:stretch>
            <a:fillRect/>
          </a:stretch>
        </p:blipFill>
        <p:spPr>
          <a:xfrm>
            <a:off x="5105399" y="5029200"/>
            <a:ext cx="3636579" cy="1524000"/>
          </a:xfrm>
          <a:prstGeom prst="rect">
            <a:avLst/>
          </a:prstGeom>
        </p:spPr>
      </p:pic>
      <p:sp>
        <p:nvSpPr>
          <p:cNvPr id="22" name="Rectangle 21"/>
          <p:cNvSpPr/>
          <p:nvPr/>
        </p:nvSpPr>
        <p:spPr>
          <a:xfrm>
            <a:off x="3581400" y="6172200"/>
            <a:ext cx="1417376" cy="369332"/>
          </a:xfrm>
          <a:prstGeom prst="rect">
            <a:avLst/>
          </a:prstGeom>
        </p:spPr>
        <p:txBody>
          <a:bodyPr wrap="none">
            <a:spAutoFit/>
          </a:bodyPr>
          <a:lstStyle/>
          <a:p>
            <a:r>
              <a:rPr lang="en-US" dirty="0" smtClean="0"/>
              <a:t>42.500.000 </a:t>
            </a:r>
            <a:r>
              <a:rPr lang="vi-VN" dirty="0" smtClean="0"/>
              <a:t>đ</a:t>
            </a:r>
            <a:endParaRPr lang="en-US" dirty="0"/>
          </a:p>
        </p:txBody>
      </p:sp>
      <p:sp>
        <p:nvSpPr>
          <p:cNvPr id="23" name="Rectangle 22"/>
          <p:cNvSpPr/>
          <p:nvPr/>
        </p:nvSpPr>
        <p:spPr>
          <a:xfrm>
            <a:off x="5486400" y="4419600"/>
            <a:ext cx="1247457" cy="369332"/>
          </a:xfrm>
          <a:prstGeom prst="rect">
            <a:avLst/>
          </a:prstGeom>
        </p:spPr>
        <p:txBody>
          <a:bodyPr wrap="none">
            <a:spAutoFit/>
          </a:bodyPr>
          <a:lstStyle/>
          <a:p>
            <a:r>
              <a:rPr lang="en-US" dirty="0" smtClean="0"/>
              <a:t>1.400.000</a:t>
            </a:r>
            <a:r>
              <a:rPr lang="vi-VN" dirty="0" smtClean="0"/>
              <a:t>đ</a:t>
            </a:r>
            <a:endParaRPr lang="en-US" dirty="0"/>
          </a:p>
        </p:txBody>
      </p:sp>
    </p:spTree>
    <p:extLst>
      <p:ext uri="{BB962C8B-B14F-4D97-AF65-F5344CB8AC3E}">
        <p14:creationId xmlns:p14="http://schemas.microsoft.com/office/powerpoint/2010/main" val="6410265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9067800" cy="990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bg1"/>
                </a:solidFill>
                <a:latin typeface="Times New Roman" panose="02020603050405020304" pitchFamily="18" charset="0"/>
                <a:cs typeface="Times New Roman" panose="02020603050405020304" pitchFamily="18" charset="0"/>
              </a:rPr>
              <a:t>3. </a:t>
            </a:r>
            <a:r>
              <a:rPr lang="vi-VN" sz="2800" b="1">
                <a:solidFill>
                  <a:schemeClr val="bg1"/>
                </a:solidFill>
                <a:latin typeface="Times New Roman" panose="02020603050405020304" pitchFamily="18" charset="0"/>
                <a:cs typeface="Times New Roman" panose="02020603050405020304" pitchFamily="18" charset="0"/>
              </a:rPr>
              <a:t>ỨNG DỤNG THỰC TẾ TRONG UNG THƯ PHỔI</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76200" y="1219200"/>
            <a:ext cx="8610600" cy="5632311"/>
          </a:xfrm>
          <a:prstGeom prst="rect">
            <a:avLst/>
          </a:prstGeom>
          <a:noFill/>
        </p:spPr>
        <p:txBody>
          <a:bodyPr wrap="square" rtlCol="0">
            <a:spAutoFit/>
          </a:bodyPr>
          <a:lstStyle/>
          <a:p>
            <a:pPr marL="342900" indent="-342900">
              <a:buFont typeface="Arial" pitchFamily="34" charset="0"/>
              <a:buChar char="•"/>
            </a:pPr>
            <a:r>
              <a:rPr lang="vi-VN" sz="2000">
                <a:solidFill>
                  <a:schemeClr val="tx2"/>
                </a:solidFill>
                <a:latin typeface="Times New Roman" pitchFamily="18" charset="0"/>
                <a:cs typeface="Times New Roman" pitchFamily="18" charset="0"/>
              </a:rPr>
              <a:t>Ung thư phổi là loại ung thư (K) phổ biến và gây tử vong cao hàng đầu đối với nam giới và thứ nhì đối với phụ nữ. Bệnh K phổi thường được phát hiện ở gđ thứ phát (nghĩa là đã di căn). Khoảng 15% trong số bệnh nhân phát hiện bệnh ở gđ sớm (nghĩa là ung thư nguyên phát tại phổi). Phần lớn người bị ung thư phổi là người hút thuốc. Nguy cơ K phổi ở người hút thuốc cao hơn người không hút thuốc từ 15 đến 25 lần. </a:t>
            </a:r>
          </a:p>
          <a:p>
            <a:pPr marL="342900" indent="-342900">
              <a:buFont typeface="Arial" pitchFamily="34" charset="0"/>
              <a:buChar char="•"/>
            </a:pPr>
            <a:r>
              <a:rPr lang="vi-VN" sz="2000">
                <a:solidFill>
                  <a:schemeClr val="tx2"/>
                </a:solidFill>
                <a:latin typeface="Times New Roman" pitchFamily="18" charset="0"/>
                <a:cs typeface="Times New Roman" pitchFamily="18" charset="0"/>
              </a:rPr>
              <a:t>Triệu chứng phổ biến nhất của căn bệnh này là ho (bao gồm cả ho ra máu), sụt cân, khó thở, và đau ngực.</a:t>
            </a:r>
          </a:p>
          <a:p>
            <a:pPr marL="342900" indent="-342900">
              <a:buFont typeface="Arial" pitchFamily="34" charset="0"/>
              <a:buChar char="•"/>
            </a:pPr>
            <a:r>
              <a:rPr lang="vi-VN" sz="2000">
                <a:solidFill>
                  <a:schemeClr val="tx2"/>
                </a:solidFill>
                <a:latin typeface="Times New Roman" pitchFamily="18" charset="0"/>
                <a:cs typeface="Times New Roman" pitchFamily="18" charset="0"/>
              </a:rPr>
              <a:t>Hiện tại chúng ta có thể KT đột biến gen để sử dụng thuốc điều trị nhắm đích. Các gen đột biến thường làm ung thư phát triển và di căn. Những loại thuốc nhắm đích giúp khóa những gen đột biến, ngăn chặn phát triển và thu gọn khối u. Với bệnh nhân phát hiện ung thư phổi, sinh thiết khối u là xét nghiệm cần thiết để kiểm tra gen EGFR và gen ALK. </a:t>
            </a:r>
          </a:p>
          <a:p>
            <a:pPr marL="342900" indent="-342900">
              <a:buFont typeface="Arial" pitchFamily="34" charset="0"/>
              <a:buChar char="•"/>
            </a:pPr>
            <a:r>
              <a:rPr lang="vi-VN" sz="2000">
                <a:solidFill>
                  <a:schemeClr val="tx2"/>
                </a:solidFill>
                <a:latin typeface="Times New Roman" pitchFamily="18" charset="0"/>
                <a:cs typeface="Times New Roman" pitchFamily="18" charset="0"/>
              </a:rPr>
              <a:t>Với loại khối u gen EGFR điều trị với thuốc Gefitinib, Erlotinib hoặc Afatinib hoặc với loại khối u có gen ALK thuốc Crizotinib là loại thuốc nhắm đích được sử dụng khống chế khối u với ít tác dụng phụ. Nếu bệnh nhân không có những loại gen trên, thì phương pháp điều trị hóa trị căn bản truyền thống là tối ưu.</a:t>
            </a:r>
          </a:p>
          <a:p>
            <a:pPr marL="342900" indent="-342900">
              <a:buFont typeface="Arial" pitchFamily="34" charset="0"/>
              <a:buChar char="•"/>
            </a:pPr>
            <a:endParaRPr lang="en-US" sz="200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8327526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0" y="1"/>
            <a:ext cx="9067800" cy="990599"/>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smtClean="0">
                <a:solidFill>
                  <a:schemeClr val="bg1"/>
                </a:solidFill>
                <a:latin typeface="Times New Roman" panose="02020603050405020304" pitchFamily="18" charset="0"/>
                <a:cs typeface="Times New Roman" panose="02020603050405020304" pitchFamily="18" charset="0"/>
              </a:rPr>
              <a:t>3. </a:t>
            </a:r>
            <a:r>
              <a:rPr lang="vi-VN" sz="2800" b="1" smtClean="0">
                <a:solidFill>
                  <a:schemeClr val="bg1"/>
                </a:solidFill>
                <a:latin typeface="Times New Roman" panose="02020603050405020304" pitchFamily="18" charset="0"/>
                <a:cs typeface="Times New Roman" panose="02020603050405020304" pitchFamily="18" charset="0"/>
              </a:rPr>
              <a:t>ỨNG DỤNG THỰC TẾ TRONG UNG THƯ PHỔI</a:t>
            </a:r>
            <a:endParaRPr lang="en-US" sz="2800" b="1">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1219200"/>
            <a:ext cx="9067800" cy="3693319"/>
          </a:xfrm>
          <a:prstGeom prst="rect">
            <a:avLst/>
          </a:prstGeom>
          <a:noFill/>
        </p:spPr>
        <p:txBody>
          <a:bodyPr wrap="square" rtlCol="0">
            <a:spAutoFit/>
          </a:bodyPr>
          <a:lstStyle/>
          <a:p>
            <a:r>
              <a:rPr lang="vi-VN">
                <a:solidFill>
                  <a:schemeClr val="tx2"/>
                </a:solidFill>
                <a:latin typeface="Times New Roman" pitchFamily="18" charset="0"/>
                <a:cs typeface="Times New Roman" pitchFamily="18" charset="0"/>
              </a:rPr>
              <a:t>- Phương pháp điều trị bằng Erlotinib, Gefitinib được áp dụng cho những bệnh nhân ung thư phổi không tb nhỏ có đột biến hoạt hóa EGFR, bệnh nhân không đủ thể lực để hóa trị hay có chỉ số tổng trạng cơ thế chức năng hoạt động kém.</a:t>
            </a:r>
          </a:p>
          <a:p>
            <a:r>
              <a:rPr lang="vi-VN">
                <a:solidFill>
                  <a:schemeClr val="tx2"/>
                </a:solidFill>
                <a:latin typeface="Times New Roman" pitchFamily="18" charset="0"/>
                <a:cs typeface="Times New Roman" pitchFamily="18" charset="0"/>
              </a:rPr>
              <a:t>- Khi người bệnh có xét nghiệm EGFR dương tính thì được chỉ định điều trị nhắm trúng đích với Erlotinib, Gefitinib. Việc điều trị bằng thuốc ức chế EGFR cũng giúp bệnh nhân tránh được nhiều tác dụng phụ; theo thống kê việc đi ngoài lỏng, phát ban, nổi mụn, khô da là 4 tác dụng phụ thường thấy của thuốc điều trị đích, nhưng không phải ai cũng gặp, và có tỉ lệ tương ứng là 49%, 44%, 25%, 13% khi dùng liều Iressa 250mg.</a:t>
            </a:r>
          </a:p>
          <a:p>
            <a:r>
              <a:rPr lang="vi-VN">
                <a:solidFill>
                  <a:schemeClr val="tx2"/>
                </a:solidFill>
                <a:latin typeface="Times New Roman" pitchFamily="18" charset="0"/>
                <a:cs typeface="Times New Roman" pitchFamily="18" charset="0"/>
              </a:rPr>
              <a:t>-  Điều trị bằng thuốc ức chế EGFR đã được chứng minh hiệu quả trên cả thế giới khi kéo dài thời gian sống không bệnh tiến triển gấp hai đến ba lần so với hóa trị...</a:t>
            </a:r>
          </a:p>
          <a:p>
            <a:r>
              <a:rPr lang="vi-VN">
                <a:solidFill>
                  <a:schemeClr val="tx2"/>
                </a:solidFill>
                <a:latin typeface="Times New Roman" pitchFamily="18" charset="0"/>
                <a:cs typeface="Times New Roman" pitchFamily="18" charset="0"/>
              </a:rPr>
              <a:t>-  Erlotinib Tablets (Tecxavar): 150mg/viên, 1viên/ngày, uống trước bữa sáng Gefitinib Tablets IP (Iressa): 250mg/viên, 1viên/ngày, uống trước bữa sáng</a:t>
            </a:r>
          </a:p>
          <a:p>
            <a:endParaRPr lang="en-US">
              <a:solidFill>
                <a:schemeClr val="tx2"/>
              </a:solidFill>
              <a:latin typeface="Times New Roman" pitchFamily="18" charset="0"/>
              <a:cs typeface="Times New Roman" pitchFamily="18" charset="0"/>
            </a:endParaRPr>
          </a:p>
        </p:txBody>
      </p:sp>
      <p:pic>
        <p:nvPicPr>
          <p:cNvPr id="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73" y="4837584"/>
            <a:ext cx="2792735"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28184" y="4837584"/>
            <a:ext cx="2880320"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3808" y="4714875"/>
            <a:ext cx="3240360"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87760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 y="1219200"/>
            <a:ext cx="4336471" cy="5562600"/>
          </a:xfrm>
          <a:prstGeom prst="rect">
            <a:avLst/>
          </a:prstGeom>
        </p:spPr>
        <p:txBody>
          <a:bodyPr vert="horz" lIns="91440" tIns="45720" rIns="91440" bIns="45720" rtlCol="0" anchor="ctr">
            <a:normAutofit fontScale="925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0" indent="0">
              <a:buNone/>
              <a:defRPr/>
            </a:pPr>
            <a:r>
              <a:rPr lang="vi-VN" sz="2400">
                <a:solidFill>
                  <a:sysClr val="windowText" lastClr="000000"/>
                </a:solidFill>
                <a:latin typeface="Times New Roman"/>
              </a:rPr>
              <a:t>Độc tính trên các tế bào sinh trưởng nhanh ( rụng tóc, thay đổi về da, móng; buồn nôn và nôn, tiêu chảy, viêm niêm mạch; suy tủy).</a:t>
            </a:r>
          </a:p>
          <a:p>
            <a:pPr marL="0" lvl="0" indent="0">
              <a:buNone/>
              <a:defRPr/>
            </a:pPr>
            <a:r>
              <a:rPr lang="vi-VN" sz="2400">
                <a:solidFill>
                  <a:sysClr val="windowText" lastClr="000000"/>
                </a:solidFill>
                <a:latin typeface="Times New Roman"/>
              </a:rPr>
              <a:t>Loét miệng do tăng tiết acid</a:t>
            </a:r>
          </a:p>
          <a:p>
            <a:pPr marL="0" lvl="0" indent="0">
              <a:buNone/>
              <a:defRPr/>
            </a:pPr>
            <a:r>
              <a:rPr lang="vi-VN" sz="2400">
                <a:solidFill>
                  <a:sysClr val="windowText" lastClr="000000"/>
                </a:solidFill>
                <a:latin typeface="Times New Roman"/>
              </a:rPr>
              <a:t>Các phản ứng quá mẫn</a:t>
            </a:r>
          </a:p>
          <a:p>
            <a:pPr marL="0" lvl="0" indent="0">
              <a:buNone/>
              <a:defRPr/>
            </a:pPr>
            <a:r>
              <a:rPr lang="vi-VN" sz="2400">
                <a:solidFill>
                  <a:sysClr val="windowText" lastClr="000000"/>
                </a:solidFill>
                <a:latin typeface="Times New Roman"/>
              </a:rPr>
              <a:t>Độc tính trên các cơ quan: </a:t>
            </a:r>
          </a:p>
          <a:p>
            <a:pPr marL="0" lvl="0" indent="0">
              <a:buNone/>
              <a:defRPr/>
            </a:pPr>
            <a:r>
              <a:rPr lang="vi-VN" sz="2400">
                <a:solidFill>
                  <a:sysClr val="windowText" lastClr="000000"/>
                </a:solidFill>
                <a:latin typeface="Times New Roman"/>
              </a:rPr>
              <a:t>      + Thận : cisplantin, streptozocin</a:t>
            </a:r>
          </a:p>
          <a:p>
            <a:pPr marL="0" lvl="0" indent="0">
              <a:buNone/>
              <a:defRPr/>
            </a:pPr>
            <a:r>
              <a:rPr lang="vi-VN" sz="2400">
                <a:solidFill>
                  <a:sysClr val="windowText" lastClr="000000"/>
                </a:solidFill>
                <a:latin typeface="Times New Roman"/>
              </a:rPr>
              <a:t>      + Thần kinh: isofamid, paclitaxel</a:t>
            </a:r>
          </a:p>
          <a:p>
            <a:pPr marL="0" lvl="0" indent="0">
              <a:buNone/>
              <a:defRPr/>
            </a:pPr>
            <a:r>
              <a:rPr lang="vi-VN" sz="2400">
                <a:solidFill>
                  <a:sysClr val="windowText" lastClr="000000"/>
                </a:solidFill>
                <a:latin typeface="Times New Roman"/>
              </a:rPr>
              <a:t>      + Tim: 5- FU, anthracyclin</a:t>
            </a:r>
          </a:p>
          <a:p>
            <a:pPr marL="0" lvl="0" indent="0">
              <a:buNone/>
              <a:defRPr/>
            </a:pPr>
            <a:r>
              <a:rPr lang="vi-VN" sz="2400">
                <a:solidFill>
                  <a:sysClr val="windowText" lastClr="000000"/>
                </a:solidFill>
                <a:latin typeface="Times New Roman"/>
              </a:rPr>
              <a:t>      +  Gan: asparaginase, busulfan</a:t>
            </a:r>
          </a:p>
          <a:p>
            <a:pPr marL="0" lvl="0" indent="0">
              <a:buNone/>
              <a:defRPr/>
            </a:pPr>
            <a:r>
              <a:rPr lang="vi-VN" sz="2400">
                <a:solidFill>
                  <a:sysClr val="windowText" lastClr="000000"/>
                </a:solidFill>
                <a:latin typeface="Times New Roman"/>
              </a:rPr>
              <a:t>Độc tính muộn của hóa trị liệu: còi cọc, RL sinh trưởng ở TE, khối u ác tính thứ phát</a:t>
            </a:r>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p:txBody>
      </p:sp>
      <p:sp>
        <p:nvSpPr>
          <p:cNvPr id="7" name="Title 1"/>
          <p:cNvSpPr txBox="1">
            <a:spLocks/>
          </p:cNvSpPr>
          <p:nvPr/>
        </p:nvSpPr>
        <p:spPr>
          <a:xfrm>
            <a:off x="-13856" y="6927"/>
            <a:ext cx="9157855" cy="824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latin typeface="Times New Roman" panose="02020603050405020304" pitchFamily="18" charset="0"/>
                <a:cs typeface="Times New Roman" panose="02020603050405020304" pitchFamily="18" charset="0"/>
              </a:rPr>
              <a:t>4. </a:t>
            </a:r>
            <a:r>
              <a:rPr lang="vi-VN" sz="3200" b="1">
                <a:solidFill>
                  <a:schemeClr val="bg1"/>
                </a:solidFill>
                <a:latin typeface="Times New Roman" panose="02020603050405020304" pitchFamily="18" charset="0"/>
                <a:cs typeface="Times New Roman" panose="02020603050405020304" pitchFamily="18" charset="0"/>
              </a:rPr>
              <a:t>ĐỘC TÍNH CỦA HÓA TRỊ LIỆU UNG THƯ</a:t>
            </a:r>
            <a:endParaRPr lang="en-US" sz="3200" b="1" dirty="0">
              <a:solidFill>
                <a:schemeClr val="bg1"/>
              </a:solidFill>
              <a:latin typeface="Times New Roman" panose="02020603050405020304" pitchFamily="18"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88024" y="914400"/>
            <a:ext cx="4283968" cy="26642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8024" y="3610241"/>
            <a:ext cx="4283968" cy="32129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736056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 y="1219200"/>
            <a:ext cx="9067799" cy="55626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p:txBody>
      </p:sp>
      <p:sp>
        <p:nvSpPr>
          <p:cNvPr id="7" name="Title 1"/>
          <p:cNvSpPr txBox="1">
            <a:spLocks/>
          </p:cNvSpPr>
          <p:nvPr/>
        </p:nvSpPr>
        <p:spPr>
          <a:xfrm>
            <a:off x="-13856" y="6927"/>
            <a:ext cx="9157855" cy="824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3200" b="1" smtClean="0">
                <a:solidFill>
                  <a:schemeClr val="bg1"/>
                </a:solidFill>
                <a:latin typeface="Times New Roman" panose="02020603050405020304" pitchFamily="18" charset="0"/>
                <a:cs typeface="Times New Roman" panose="02020603050405020304" pitchFamily="18" charset="0"/>
              </a:rPr>
              <a:t>4. </a:t>
            </a:r>
            <a:r>
              <a:rPr lang="vi-VN" sz="3200" b="1">
                <a:solidFill>
                  <a:schemeClr val="bg1"/>
                </a:solidFill>
                <a:latin typeface="Times New Roman" panose="02020603050405020304" pitchFamily="18" charset="0"/>
                <a:cs typeface="Times New Roman" panose="02020603050405020304" pitchFamily="18" charset="0"/>
              </a:rPr>
              <a:t>ĐỘC TÍNH CỦA HÓA TRỊ LIỆU UNG THƯ</a:t>
            </a:r>
            <a:endParaRPr lang="en-US" sz="3200" b="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1218486"/>
            <a:ext cx="9144000" cy="4801314"/>
          </a:xfrm>
          <a:prstGeom prst="rect">
            <a:avLst/>
          </a:prstGeom>
          <a:noFill/>
        </p:spPr>
        <p:txBody>
          <a:bodyPr wrap="square" rtlCol="0">
            <a:spAutoFit/>
          </a:bodyPr>
          <a:lstStyle/>
          <a:p>
            <a:r>
              <a:rPr lang="en-US" b="1">
                <a:solidFill>
                  <a:schemeClr val="tx2"/>
                </a:solidFill>
                <a:latin typeface="Times New Roman" panose="02020603050405020304" pitchFamily="18" charset="0"/>
                <a:cs typeface="Times New Roman" panose="02020603050405020304" pitchFamily="18" charset="0"/>
              </a:rPr>
              <a:t>MỘT SỐ THUỐC KHẮC PHỤC ĐỘC TÍNH CỦA HÓA TRỊ LIỆU</a:t>
            </a:r>
            <a:endParaRPr lang="vi-VN" b="1">
              <a:solidFill>
                <a:schemeClr val="tx2"/>
              </a:solidFill>
              <a:latin typeface="Times New Roman" panose="02020603050405020304" pitchFamily="18" charset="0"/>
              <a:cs typeface="Times New Roman" panose="02020603050405020304" pitchFamily="18" charset="0"/>
            </a:endParaRPr>
          </a:p>
          <a:p>
            <a:pPr>
              <a:buFontTx/>
              <a:buChar char="-"/>
            </a:pPr>
            <a:r>
              <a:rPr lang="vi-VN">
                <a:solidFill>
                  <a:schemeClr val="tx2"/>
                </a:solidFill>
                <a:latin typeface="Times New Roman" pitchFamily="18" charset="0"/>
                <a:cs typeface="Times New Roman" pitchFamily="18" charset="0"/>
              </a:rPr>
              <a:t>Calci folinat: Được dùng để làm mất tác dụng đối kháng acid folic của methotrexat, và do đó</a:t>
            </a:r>
            <a:r>
              <a:rPr lang="en-US">
                <a:solidFill>
                  <a:schemeClr val="tx2"/>
                </a:solidFill>
                <a:latin typeface="Times New Roman" pitchFamily="18" charset="0"/>
                <a:cs typeface="Times New Roman" pitchFamily="18" charset="0"/>
              </a:rPr>
              <a:t> </a:t>
            </a:r>
            <a:r>
              <a:rPr lang="vi-VN">
                <a:solidFill>
                  <a:schemeClr val="tx2"/>
                </a:solidFill>
                <a:latin typeface="Times New Roman" pitchFamily="18" charset="0"/>
                <a:cs typeface="Times New Roman" pitchFamily="18" charset="0"/>
              </a:rPr>
              <a:t>làm cho tình trạng viêm niêm mạc và ức chế tủy </a:t>
            </a:r>
            <a:r>
              <a:rPr lang="en-US">
                <a:solidFill>
                  <a:schemeClr val="tx2"/>
                </a:solidFill>
                <a:latin typeface="Times New Roman" panose="02020603050405020304" pitchFamily="18" charset="0"/>
                <a:cs typeface="Times New Roman" panose="02020603050405020304" pitchFamily="18" charset="0"/>
              </a:rPr>
              <a:t>xương giảm đi</a:t>
            </a:r>
          </a:p>
          <a:p>
            <a:pPr>
              <a:buFontTx/>
              <a:buChar char="-"/>
            </a:pPr>
            <a:r>
              <a:rPr lang="vi-VN">
                <a:solidFill>
                  <a:schemeClr val="tx2"/>
                </a:solidFill>
                <a:latin typeface="Times New Roman" pitchFamily="18" charset="0"/>
                <a:cs typeface="Times New Roman" pitchFamily="18" charset="0"/>
              </a:rPr>
              <a:t>Metoclopramid: Để phòng và chống nôn do dùng các hoá trị liệu chống ung thư, hoặc điều trị nôn sau phẫu thuật. </a:t>
            </a:r>
            <a:endParaRPr lang="en-US">
              <a:solidFill>
                <a:schemeClr val="tx2"/>
              </a:solidFill>
              <a:latin typeface="Times New Roman" pitchFamily="18" charset="0"/>
              <a:cs typeface="Times New Roman" pitchFamily="18" charset="0"/>
            </a:endParaRPr>
          </a:p>
          <a:p>
            <a:pPr>
              <a:buFontTx/>
              <a:buChar char="-"/>
            </a:pPr>
            <a:r>
              <a:rPr lang="vi-VN">
                <a:solidFill>
                  <a:schemeClr val="tx2"/>
                </a:solidFill>
                <a:latin typeface="Times New Roman" pitchFamily="18" charset="0"/>
                <a:cs typeface="Times New Roman" pitchFamily="18" charset="0"/>
              </a:rPr>
              <a:t>Dexamethason: Là thuốc được lựa chọn để ngăn ngừa triệu chứng buồn nôn và nôn xảy ra chậm</a:t>
            </a:r>
            <a:endParaRPr lang="en-US">
              <a:solidFill>
                <a:schemeClr val="tx2"/>
              </a:solidFill>
              <a:latin typeface="Times New Roman" pitchFamily="18" charset="0"/>
              <a:cs typeface="Times New Roman" pitchFamily="18" charset="0"/>
            </a:endParaRPr>
          </a:p>
          <a:p>
            <a:pPr>
              <a:buFontTx/>
              <a:buChar char="-"/>
            </a:pPr>
            <a:r>
              <a:rPr lang="vi-VN">
                <a:solidFill>
                  <a:schemeClr val="tx2"/>
                </a:solidFill>
                <a:latin typeface="Times New Roman" pitchFamily="18" charset="0"/>
                <a:cs typeface="Times New Roman" pitchFamily="18" charset="0"/>
              </a:rPr>
              <a:t>Mesna: </a:t>
            </a:r>
            <a:r>
              <a:rPr lang="en-US">
                <a:solidFill>
                  <a:schemeClr val="tx2"/>
                </a:solidFill>
                <a:latin typeface="Times New Roman" pitchFamily="18" charset="0"/>
                <a:cs typeface="Times New Roman" pitchFamily="18" charset="0"/>
              </a:rPr>
              <a:t>ngăn ngừa v</a:t>
            </a:r>
            <a:r>
              <a:rPr lang="vi-VN">
                <a:solidFill>
                  <a:schemeClr val="tx2"/>
                </a:solidFill>
                <a:latin typeface="Times New Roman" pitchFamily="18" charset="0"/>
                <a:cs typeface="Times New Roman" pitchFamily="18" charset="0"/>
              </a:rPr>
              <a:t>iêm bàng quang xuất huyết  </a:t>
            </a:r>
            <a:endParaRPr lang="en-US">
              <a:solidFill>
                <a:schemeClr val="tx2"/>
              </a:solidFill>
              <a:latin typeface="Times New Roman" pitchFamily="18" charset="0"/>
              <a:cs typeface="Times New Roman" pitchFamily="18" charset="0"/>
            </a:endParaRPr>
          </a:p>
          <a:p>
            <a:pPr>
              <a:buFontTx/>
              <a:buChar char="-"/>
            </a:pPr>
            <a:r>
              <a:rPr lang="vi-VN">
                <a:solidFill>
                  <a:schemeClr val="tx2"/>
                </a:solidFill>
                <a:latin typeface="Times New Roman" pitchFamily="18" charset="0"/>
                <a:cs typeface="Times New Roman" pitchFamily="18" charset="0"/>
              </a:rPr>
              <a:t>Levamisol:  có tác dụng kích thích miễn dịch. Độc tính chủ yếu là các triệu chứng trên thần kinh trung ương, buồn nôn, viêm da và phản ứng quá mẫn.</a:t>
            </a:r>
            <a:endParaRPr lang="en-US">
              <a:solidFill>
                <a:schemeClr val="tx2"/>
              </a:solidFill>
              <a:latin typeface="Times New Roman" pitchFamily="18" charset="0"/>
              <a:cs typeface="Times New Roman" pitchFamily="18" charset="0"/>
            </a:endParaRPr>
          </a:p>
          <a:p>
            <a:pPr>
              <a:buFontTx/>
              <a:buChar char="-"/>
            </a:pPr>
            <a:r>
              <a:rPr lang="vi-VN">
                <a:solidFill>
                  <a:schemeClr val="tx2"/>
                </a:solidFill>
                <a:latin typeface="Times New Roman" pitchFamily="18" charset="0"/>
                <a:cs typeface="Times New Roman" pitchFamily="18" charset="0"/>
              </a:rPr>
              <a:t>Filgrastim là thuốc làm tăng bạch cầu, thường dùng khi mất bạch cầu hạt hoặc giảm bạch cầu hạt trung tính, có sốt sau hoá trị liệu chống ung thư.</a:t>
            </a:r>
            <a:endParaRPr lang="en-US">
              <a:solidFill>
                <a:schemeClr val="tx2"/>
              </a:solidFill>
              <a:latin typeface="Times New Roman" pitchFamily="18" charset="0"/>
              <a:cs typeface="Times New Roman" pitchFamily="18" charset="0"/>
            </a:endParaRPr>
          </a:p>
          <a:p>
            <a:pPr>
              <a:buFontTx/>
              <a:buChar char="-"/>
            </a:pPr>
            <a:r>
              <a:rPr lang="vi-VN">
                <a:solidFill>
                  <a:schemeClr val="tx2"/>
                </a:solidFill>
                <a:latin typeface="Times New Roman" pitchFamily="18" charset="0"/>
                <a:cs typeface="Times New Roman" pitchFamily="18" charset="0"/>
              </a:rPr>
              <a:t>Molgramostim được phối hợp dùng cho người bệnh dùng loại hoá trị liệu ung thư dễ gây suy tủy để ngăn ngừa giảm bạch cầu trung tính và cũng là ngăn chặn nhiễm </a:t>
            </a:r>
            <a:endParaRPr lang="en-US">
              <a:solidFill>
                <a:schemeClr val="tx2"/>
              </a:solidFill>
              <a:latin typeface="Times New Roman" pitchFamily="18" charset="0"/>
              <a:cs typeface="Times New Roman" pitchFamily="18" charset="0"/>
            </a:endParaRPr>
          </a:p>
          <a:p>
            <a:pPr>
              <a:buFontTx/>
              <a:buChar char="-"/>
            </a:pPr>
            <a:r>
              <a:rPr lang="vi-VN">
                <a:solidFill>
                  <a:schemeClr val="tx2"/>
                </a:solidFill>
                <a:latin typeface="Times New Roman" pitchFamily="18" charset="0"/>
                <a:cs typeface="Times New Roman" pitchFamily="18" charset="0"/>
              </a:rPr>
              <a:t>Allopurinol: Trong điều trị u lympho không Hodgkin và bệnh bạch cầu, thường gây tăng acid uric huyết, nên dễ hình thành các tinh thể acid uric ở đường tiết niệu. Allopurinol có tác dụng làm giảm tai biến </a:t>
            </a:r>
            <a:r>
              <a:rPr lang="en-US">
                <a:solidFill>
                  <a:schemeClr val="tx2"/>
                </a:solidFill>
                <a:latin typeface="Times New Roman" pitchFamily="18" charset="0"/>
                <a:cs typeface="Times New Roman" pitchFamily="18" charset="0"/>
              </a:rPr>
              <a:t> các triệu chứng trên.</a:t>
            </a:r>
          </a:p>
          <a:p>
            <a:endParaRPr lang="en-US">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12999653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r>
              <a:rPr lang="en-US" altLang="en-US" sz="4400" smtClean="0">
                <a:latin typeface="Times New Roman" panose="02020603050405020304" pitchFamily="18" charset="0"/>
                <a:cs typeface="Times New Roman" panose="02020603050405020304" pitchFamily="18" charset="0"/>
              </a:rPr>
              <a:t>NỘI DUNG</a:t>
            </a:r>
            <a:endParaRPr lang="en-US" altLang="en-US" sz="4400">
              <a:solidFill>
                <a:schemeClr val="accent1"/>
              </a:solidFill>
              <a:latin typeface="Times New Roman" panose="02020603050405020304" pitchFamily="18" charset="0"/>
              <a:cs typeface="Times New Roman" panose="02020603050405020304" pitchFamily="18" charset="0"/>
            </a:endParaRPr>
          </a:p>
        </p:txBody>
      </p:sp>
      <p:sp>
        <p:nvSpPr>
          <p:cNvPr id="89091"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endParaRPr lang="en-US" altLang="en-US">
              <a:solidFill>
                <a:srgbClr val="163794"/>
              </a:solidFill>
            </a:endParaRPr>
          </a:p>
        </p:txBody>
      </p:sp>
      <p:grpSp>
        <p:nvGrpSpPr>
          <p:cNvPr id="2" name="Group 1"/>
          <p:cNvGrpSpPr/>
          <p:nvPr/>
        </p:nvGrpSpPr>
        <p:grpSpPr>
          <a:xfrm>
            <a:off x="-2395538" y="1089026"/>
            <a:ext cx="11539538" cy="5699646"/>
            <a:chOff x="-2395538" y="1447800"/>
            <a:chExt cx="9253539" cy="4824413"/>
          </a:xfrm>
        </p:grpSpPr>
        <p:sp>
          <p:nvSpPr>
            <p:cNvPr id="89134" name="AutoShape 46"/>
            <p:cNvSpPr>
              <a:spLocks noChangeArrowheads="1"/>
            </p:cNvSpPr>
            <p:nvPr/>
          </p:nvSpPr>
          <p:spPr bwMode="ltGray">
            <a:xfrm rot="5400000">
              <a:off x="-2422526" y="1474788"/>
              <a:ext cx="4824413" cy="4770438"/>
            </a:xfrm>
            <a:custGeom>
              <a:avLst/>
              <a:gdLst>
                <a:gd name="G0" fmla="+- 10478 0 0"/>
                <a:gd name="G1" fmla="+- -11739500 0 0"/>
                <a:gd name="G2" fmla="+- 0 0 -11739500"/>
                <a:gd name="T0" fmla="*/ 0 256 1"/>
                <a:gd name="T1" fmla="*/ 180 256 1"/>
                <a:gd name="G3" fmla="+- -11739500 T0 T1"/>
                <a:gd name="T2" fmla="*/ 0 256 1"/>
                <a:gd name="T3" fmla="*/ 90 256 1"/>
                <a:gd name="G4" fmla="+- -11739500 T2 T3"/>
                <a:gd name="G5" fmla="*/ G4 2 1"/>
                <a:gd name="T4" fmla="*/ 90 256 1"/>
                <a:gd name="T5" fmla="*/ 0 256 1"/>
                <a:gd name="G6" fmla="+- -11739500 T4 T5"/>
                <a:gd name="G7" fmla="*/ G6 2 1"/>
                <a:gd name="G8" fmla="abs -1173950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10478"/>
                <a:gd name="G18" fmla="*/ 10478 1 2"/>
                <a:gd name="G19" fmla="+- G18 5400 0"/>
                <a:gd name="G20" fmla="cos G19 -11739500"/>
                <a:gd name="G21" fmla="sin G19 -11739500"/>
                <a:gd name="G22" fmla="+- G20 10800 0"/>
                <a:gd name="G23" fmla="+- G21 10800 0"/>
                <a:gd name="G24" fmla="+- 10800 0 G20"/>
                <a:gd name="G25" fmla="+- 10478 10800 0"/>
                <a:gd name="G26" fmla="?: G9 G17 G25"/>
                <a:gd name="G27" fmla="?: G9 0 21600"/>
                <a:gd name="G28" fmla="cos 10800 -11739500"/>
                <a:gd name="G29" fmla="sin 10800 -11739500"/>
                <a:gd name="G30" fmla="sin 10478 -11739500"/>
                <a:gd name="G31" fmla="+- G28 10800 0"/>
                <a:gd name="G32" fmla="+- G29 10800 0"/>
                <a:gd name="G33" fmla="+- G30 10800 0"/>
                <a:gd name="G34" fmla="?: G4 0 G31"/>
                <a:gd name="G35" fmla="?: -11739500 G34 0"/>
                <a:gd name="G36" fmla="?: G6 G35 G31"/>
                <a:gd name="G37" fmla="+- 21600 0 G36"/>
                <a:gd name="G38" fmla="?: G4 0 G33"/>
                <a:gd name="G39" fmla="?: -11739500 G38 G32"/>
                <a:gd name="G40" fmla="?: G6 G39 0"/>
                <a:gd name="G41" fmla="?: G4 G32 21600"/>
                <a:gd name="G42" fmla="?: G6 G41 G33"/>
                <a:gd name="T12" fmla="*/ 10800 w 21600"/>
                <a:gd name="T13" fmla="*/ 0 h 21600"/>
                <a:gd name="T14" fmla="*/ 162 w 21600"/>
                <a:gd name="T15" fmla="*/ 10638 h 21600"/>
                <a:gd name="T16" fmla="*/ 10800 w 21600"/>
                <a:gd name="T17" fmla="*/ 322 h 21600"/>
                <a:gd name="T18" fmla="*/ 21438 w 21600"/>
                <a:gd name="T19" fmla="*/ 10638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gradFill rotWithShape="1">
              <a:gsLst>
                <a:gs pos="0">
                  <a:schemeClr val="bg2">
                    <a:gamma/>
                    <a:tint val="45490"/>
                    <a:invGamma/>
                  </a:schemeClr>
                </a:gs>
                <a:gs pos="50000">
                  <a:schemeClr val="bg2"/>
                </a:gs>
                <a:gs pos="100000">
                  <a:schemeClr val="bg2">
                    <a:gamma/>
                    <a:tint val="45490"/>
                    <a:invGamma/>
                  </a:schemeClr>
                </a:gs>
              </a:gsLst>
              <a:lin ang="0" scaled="1"/>
            </a:gradFill>
            <a:ln>
              <a:noFill/>
            </a:ln>
            <a:effectLst/>
            <a:extLs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35" name="AutoShape 47"/>
            <p:cNvSpPr>
              <a:spLocks noChangeArrowheads="1"/>
            </p:cNvSpPr>
            <p:nvPr/>
          </p:nvSpPr>
          <p:spPr bwMode="ltGray">
            <a:xfrm rot="5400000" flipH="1">
              <a:off x="-2086147" y="1910556"/>
              <a:ext cx="4032250" cy="3929063"/>
            </a:xfrm>
            <a:custGeom>
              <a:avLst/>
              <a:gdLst>
                <a:gd name="G0" fmla="+- 56 0 0"/>
                <a:gd name="G1" fmla="+- 11796480 0 0"/>
                <a:gd name="G2" fmla="+- 0 0 11796480"/>
                <a:gd name="T0" fmla="*/ 0 256 1"/>
                <a:gd name="T1" fmla="*/ 180 256 1"/>
                <a:gd name="G3" fmla="+- 11796480 T0 T1"/>
                <a:gd name="T2" fmla="*/ 0 256 1"/>
                <a:gd name="T3" fmla="*/ 90 256 1"/>
                <a:gd name="G4" fmla="+- 11796480 T2 T3"/>
                <a:gd name="G5" fmla="*/ G4 2 1"/>
                <a:gd name="T4" fmla="*/ 90 256 1"/>
                <a:gd name="T5" fmla="*/ 0 256 1"/>
                <a:gd name="G6" fmla="+- 11796480 T4 T5"/>
                <a:gd name="G7" fmla="*/ G6 2 1"/>
                <a:gd name="G8" fmla="abs 11796480"/>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56"/>
                <a:gd name="G18" fmla="*/ 56 1 2"/>
                <a:gd name="G19" fmla="+- G18 5400 0"/>
                <a:gd name="G20" fmla="cos G19 11796480"/>
                <a:gd name="G21" fmla="sin G19 11796480"/>
                <a:gd name="G22" fmla="+- G20 10800 0"/>
                <a:gd name="G23" fmla="+- G21 10800 0"/>
                <a:gd name="G24" fmla="+- 10800 0 G20"/>
                <a:gd name="G25" fmla="+- 56 10800 0"/>
                <a:gd name="G26" fmla="?: G9 G17 G25"/>
                <a:gd name="G27" fmla="?: G9 0 21600"/>
                <a:gd name="G28" fmla="cos 10800 11796480"/>
                <a:gd name="G29" fmla="sin 10800 11796480"/>
                <a:gd name="G30" fmla="sin 56 11796480"/>
                <a:gd name="G31" fmla="+- G28 10800 0"/>
                <a:gd name="G32" fmla="+- G29 10800 0"/>
                <a:gd name="G33" fmla="+- G30 10800 0"/>
                <a:gd name="G34" fmla="?: G4 0 G31"/>
                <a:gd name="G35" fmla="?: 11796480 G34 0"/>
                <a:gd name="G36" fmla="?: G6 G35 G31"/>
                <a:gd name="G37" fmla="+- 21600 0 G36"/>
                <a:gd name="G38" fmla="?: G4 0 G33"/>
                <a:gd name="G39" fmla="?: 11796480 G38 G32"/>
                <a:gd name="G40" fmla="?: G6 G39 0"/>
                <a:gd name="G41" fmla="?: G4 G32 21600"/>
                <a:gd name="G42" fmla="?: G6 G41 G33"/>
                <a:gd name="T12" fmla="*/ 10800 w 21600"/>
                <a:gd name="T13" fmla="*/ 0 h 21600"/>
                <a:gd name="T14" fmla="*/ 5372 w 21600"/>
                <a:gd name="T15" fmla="*/ 10800 h 21600"/>
                <a:gd name="T16" fmla="*/ 10800 w 21600"/>
                <a:gd name="T17" fmla="*/ 10744 h 21600"/>
                <a:gd name="T18" fmla="*/ 16228 w 21600"/>
                <a:gd name="T19" fmla="*/ 10800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10744" y="10800"/>
                  </a:moveTo>
                  <a:cubicBezTo>
                    <a:pt x="10744" y="10769"/>
                    <a:pt x="10769" y="10744"/>
                    <a:pt x="10800" y="10744"/>
                  </a:cubicBezTo>
                  <a:cubicBezTo>
                    <a:pt x="10830" y="10743"/>
                    <a:pt x="10855" y="10769"/>
                    <a:pt x="10856" y="10799"/>
                  </a:cubicBezTo>
                  <a:lnTo>
                    <a:pt x="21600" y="10800"/>
                  </a:lnTo>
                  <a:cubicBezTo>
                    <a:pt x="21600" y="4835"/>
                    <a:pt x="16764" y="0"/>
                    <a:pt x="10800" y="0"/>
                  </a:cubicBezTo>
                  <a:cubicBezTo>
                    <a:pt x="4835" y="0"/>
                    <a:pt x="0" y="4835"/>
                    <a:pt x="0" y="10800"/>
                  </a:cubicBezTo>
                  <a:close/>
                </a:path>
              </a:pathLst>
            </a:custGeom>
            <a:gradFill rotWithShape="1">
              <a:gsLst>
                <a:gs pos="0">
                  <a:schemeClr val="hlink">
                    <a:alpha val="56000"/>
                  </a:schemeClr>
                </a:gs>
                <a:gs pos="100000">
                  <a:schemeClr val="hlink">
                    <a:gamma/>
                    <a:tint val="0"/>
                    <a:invGamma/>
                    <a:alpha val="48000"/>
                  </a:schemeClr>
                </a:gs>
              </a:gsLst>
              <a:lin ang="5400000" scaled="1"/>
            </a:gradFill>
            <a:ln>
              <a:noFill/>
            </a:ln>
            <a:effectLst/>
            <a:extLst>
              <a:ext uri="{91240B29-F687-4F45-9708-019B960494DF}">
                <a14:hiddenLine xmlns:a14="http://schemas.microsoft.com/office/drawing/2010/main" w="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37" name="AutoShape 49"/>
            <p:cNvSpPr>
              <a:spLocks noChangeArrowheads="1"/>
            </p:cNvSpPr>
            <p:nvPr/>
          </p:nvSpPr>
          <p:spPr bwMode="gray">
            <a:xfrm>
              <a:off x="1905000" y="5105399"/>
              <a:ext cx="4647479" cy="645006"/>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vi-VN" altLang="en-US" sz="2800" b="1">
                  <a:solidFill>
                    <a:srgbClr val="000000"/>
                  </a:solidFill>
                  <a:latin typeface="Times New Roman" panose="02020603050405020304" pitchFamily="18" charset="0"/>
                  <a:cs typeface="Times New Roman" panose="02020603050405020304" pitchFamily="18" charset="0"/>
                </a:rPr>
                <a:t>Một số nguyên tắc khi </a:t>
              </a:r>
              <a:r>
                <a:rPr lang="vi-VN" altLang="en-US" sz="2800" b="1" smtClean="0">
                  <a:solidFill>
                    <a:srgbClr val="000000"/>
                  </a:solidFill>
                  <a:latin typeface="Times New Roman" panose="02020603050405020304" pitchFamily="18" charset="0"/>
                  <a:cs typeface="Times New Roman" panose="02020603050405020304" pitchFamily="18" charset="0"/>
                </a:rPr>
                <a:t>dùng</a:t>
              </a:r>
              <a:r>
                <a:rPr lang="en-US" altLang="en-US" sz="2800" b="1" smtClean="0">
                  <a:solidFill>
                    <a:srgbClr val="000000"/>
                  </a:solidFill>
                  <a:latin typeface="Times New Roman" panose="02020603050405020304" pitchFamily="18" charset="0"/>
                  <a:cs typeface="Times New Roman" panose="02020603050405020304" pitchFamily="18" charset="0"/>
                </a:rPr>
                <a:t> </a:t>
              </a:r>
            </a:p>
            <a:p>
              <a:pPr eaLnBrk="0" fontAlgn="base" hangingPunct="0">
                <a:spcBef>
                  <a:spcPct val="0"/>
                </a:spcBef>
                <a:spcAft>
                  <a:spcPct val="0"/>
                </a:spcAft>
              </a:pPr>
              <a:r>
                <a:rPr lang="vi-VN" altLang="en-US" sz="2800" b="1" smtClean="0">
                  <a:solidFill>
                    <a:srgbClr val="000000"/>
                  </a:solidFill>
                  <a:latin typeface="Times New Roman" panose="02020603050405020304" pitchFamily="18" charset="0"/>
                  <a:cs typeface="Times New Roman" panose="02020603050405020304" pitchFamily="18" charset="0"/>
                </a:rPr>
                <a:t>thuốc </a:t>
              </a:r>
              <a:r>
                <a:rPr lang="vi-VN" altLang="en-US" sz="2800" b="1">
                  <a:solidFill>
                    <a:srgbClr val="000000"/>
                  </a:solidFill>
                  <a:latin typeface="Times New Roman" panose="02020603050405020304" pitchFamily="18" charset="0"/>
                  <a:cs typeface="Times New Roman" panose="02020603050405020304" pitchFamily="18" charset="0"/>
                </a:rPr>
                <a:t>chống ung thư</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89138" name="AutoShape 50"/>
            <p:cNvSpPr>
              <a:spLocks noChangeArrowheads="1"/>
            </p:cNvSpPr>
            <p:nvPr/>
          </p:nvSpPr>
          <p:spPr bwMode="gray">
            <a:xfrm>
              <a:off x="2397360" y="3987800"/>
              <a:ext cx="4460641"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vi-VN" altLang="en-US" sz="2800" b="1">
                  <a:solidFill>
                    <a:srgbClr val="000000"/>
                  </a:solidFill>
                  <a:latin typeface="Times New Roman" panose="02020603050405020304" pitchFamily="18" charset="0"/>
                  <a:cs typeface="Times New Roman" panose="02020603050405020304" pitchFamily="18" charset="0"/>
                </a:rPr>
                <a:t>Độc tính của hóa trị liệu </a:t>
              </a:r>
              <a:r>
                <a:rPr lang="vi-VN" altLang="en-US" sz="2800" b="1" smtClean="0">
                  <a:solidFill>
                    <a:srgbClr val="000000"/>
                  </a:solidFill>
                  <a:latin typeface="Times New Roman" panose="02020603050405020304" pitchFamily="18" charset="0"/>
                  <a:cs typeface="Times New Roman" panose="02020603050405020304" pitchFamily="18" charset="0"/>
                </a:rPr>
                <a:t>ung</a:t>
              </a:r>
              <a:r>
                <a:rPr lang="en-US" altLang="en-US" sz="2800" b="1" smtClean="0">
                  <a:solidFill>
                    <a:srgbClr val="000000"/>
                  </a:solidFill>
                  <a:latin typeface="Times New Roman" panose="02020603050405020304" pitchFamily="18" charset="0"/>
                  <a:cs typeface="Times New Roman" panose="02020603050405020304" pitchFamily="18" charset="0"/>
                </a:rPr>
                <a:t> </a:t>
              </a:r>
              <a:r>
                <a:rPr lang="vi-VN" altLang="en-US" sz="2800" b="1" smtClean="0">
                  <a:solidFill>
                    <a:srgbClr val="000000"/>
                  </a:solidFill>
                  <a:latin typeface="Times New Roman" panose="02020603050405020304" pitchFamily="18" charset="0"/>
                  <a:cs typeface="Times New Roman" panose="02020603050405020304" pitchFamily="18" charset="0"/>
                </a:rPr>
                <a:t>thư</a:t>
              </a:r>
              <a:r>
                <a:rPr lang="vi-VN" altLang="en-US" sz="2800" b="1">
                  <a:solidFill>
                    <a:srgbClr val="000000"/>
                  </a:solidFill>
                  <a:latin typeface="Times New Roman" panose="02020603050405020304" pitchFamily="18" charset="0"/>
                  <a:cs typeface="Times New Roman" panose="02020603050405020304" pitchFamily="18" charset="0"/>
                </a:rPr>
                <a:t>.</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89139" name="AutoShape 51"/>
            <p:cNvSpPr>
              <a:spLocks noChangeArrowheads="1"/>
            </p:cNvSpPr>
            <p:nvPr/>
          </p:nvSpPr>
          <p:spPr bwMode="gray">
            <a:xfrm>
              <a:off x="2316191" y="2819400"/>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hlink">
                          <a:gamma/>
                          <a:tint val="0"/>
                          <a:invGamma/>
                        </a:schemeClr>
                      </a:gs>
                      <a:gs pos="100000">
                        <a:schemeClr val="hlink"/>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vi-VN" altLang="en-US" sz="2800" b="1">
                  <a:solidFill>
                    <a:srgbClr val="000000"/>
                  </a:solidFill>
                  <a:latin typeface="Times New Roman" panose="02020603050405020304" pitchFamily="18" charset="0"/>
                  <a:cs typeface="Times New Roman" panose="02020603050405020304" pitchFamily="18" charset="0"/>
                </a:rPr>
                <a:t>Các thuốc điều trị ung thư</a:t>
              </a:r>
              <a:endParaRPr lang="en-US" altLang="en-US" sz="2800" b="1">
                <a:solidFill>
                  <a:srgbClr val="000000"/>
                </a:solidFill>
                <a:latin typeface="Times New Roman" panose="02020603050405020304" pitchFamily="18" charset="0"/>
                <a:cs typeface="Times New Roman" panose="02020603050405020304" pitchFamily="18" charset="0"/>
              </a:endParaRPr>
            </a:p>
          </p:txBody>
        </p:sp>
        <p:sp>
          <p:nvSpPr>
            <p:cNvPr id="89140" name="AutoShape 52"/>
            <p:cNvSpPr>
              <a:spLocks noChangeArrowheads="1"/>
            </p:cNvSpPr>
            <p:nvPr/>
          </p:nvSpPr>
          <p:spPr bwMode="gray">
            <a:xfrm>
              <a:off x="1765300" y="1820863"/>
              <a:ext cx="4419600" cy="508000"/>
            </a:xfrm>
            <a:prstGeom prst="roundRect">
              <a:avLst>
                <a:gd name="adj" fmla="val 50000"/>
              </a:avLst>
            </a:prstGeom>
            <a:noFill/>
            <a:ln w="28575" algn="ctr">
              <a:solidFill>
                <a:schemeClr val="bg2"/>
              </a:solidFill>
              <a:round/>
              <a:headEnd/>
              <a:tailEnd/>
            </a:ln>
            <a:effectLst/>
            <a:extLst>
              <a:ext uri="{909E8E84-426E-40DD-AFC4-6F175D3DCCD1}">
                <a14:hiddenFill xmlns:a14="http://schemas.microsoft.com/office/drawing/2010/main">
                  <a:gradFill rotWithShape="1">
                    <a:gsLst>
                      <a:gs pos="0">
                        <a:schemeClr val="accent1">
                          <a:gamma/>
                          <a:tint val="0"/>
                          <a:invGamma/>
                        </a:schemeClr>
                      </a:gs>
                      <a:gs pos="100000">
                        <a:schemeClr val="accent1"/>
                      </a:gs>
                    </a:gsLst>
                    <a:lin ang="0" scaled="1"/>
                  </a:gradFill>
                </a14:hiddenFill>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eaLnBrk="0" fontAlgn="base" hangingPunct="0">
                <a:spcBef>
                  <a:spcPct val="0"/>
                </a:spcBef>
                <a:spcAft>
                  <a:spcPct val="0"/>
                </a:spcAft>
              </a:pPr>
              <a:r>
                <a:rPr lang="vi-VN" altLang="en-US" sz="2800" b="1">
                  <a:solidFill>
                    <a:srgbClr val="000000"/>
                  </a:solidFill>
                  <a:latin typeface="Times New Roman" panose="02020603050405020304" pitchFamily="18" charset="0"/>
                  <a:cs typeface="Times New Roman" panose="02020603050405020304" pitchFamily="18" charset="0"/>
                </a:rPr>
                <a:t>Đại cương về ung thư</a:t>
              </a:r>
              <a:endParaRPr lang="en-US" altLang="en-US" sz="2800" b="1">
                <a:solidFill>
                  <a:srgbClr val="000000"/>
                </a:solidFill>
                <a:latin typeface="Times New Roman" panose="02020603050405020304" pitchFamily="18" charset="0"/>
                <a:cs typeface="Times New Roman" panose="02020603050405020304" pitchFamily="18" charset="0"/>
              </a:endParaRPr>
            </a:p>
          </p:txBody>
        </p:sp>
        <p:grpSp>
          <p:nvGrpSpPr>
            <p:cNvPr id="89141" name="Group 53"/>
            <p:cNvGrpSpPr>
              <a:grpSpLocks/>
            </p:cNvGrpSpPr>
            <p:nvPr/>
          </p:nvGrpSpPr>
          <p:grpSpPr bwMode="auto">
            <a:xfrm>
              <a:off x="1447800" y="1909763"/>
              <a:ext cx="381000" cy="381000"/>
              <a:chOff x="2078" y="1680"/>
              <a:chExt cx="1615" cy="1615"/>
            </a:xfrm>
          </p:grpSpPr>
          <p:sp>
            <p:nvSpPr>
              <p:cNvPr id="89142" name="Oval 54"/>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43" name="Oval 55"/>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44" name="Oval 56"/>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45" name="Oval 57"/>
              <p:cNvSpPr>
                <a:spLocks noChangeArrowheads="1"/>
              </p:cNvSpPr>
              <p:nvPr/>
            </p:nvSpPr>
            <p:spPr bwMode="gray">
              <a:xfrm>
                <a:off x="2254" y="1856"/>
                <a:ext cx="1262" cy="1264"/>
              </a:xfrm>
              <a:prstGeom prst="ellipse">
                <a:avLst/>
              </a:prstGeom>
              <a:gradFill rotWithShape="1">
                <a:gsLst>
                  <a:gs pos="0">
                    <a:srgbClr val="FFCC00">
                      <a:gamma/>
                      <a:shade val="0"/>
                      <a:invGamma/>
                    </a:srgbClr>
                  </a:gs>
                  <a:gs pos="100000">
                    <a:srgbClr val="FFCC00"/>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46" name="Oval 58"/>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47" name="Oval 59"/>
              <p:cNvSpPr>
                <a:spLocks noChangeArrowheads="1"/>
              </p:cNvSpPr>
              <p:nvPr/>
            </p:nvSpPr>
            <p:spPr bwMode="gray">
              <a:xfrm>
                <a:off x="2337" y="1939"/>
                <a:ext cx="1096" cy="1098"/>
              </a:xfrm>
              <a:prstGeom prst="ellipse">
                <a:avLst/>
              </a:prstGeom>
              <a:gradFill rotWithShape="1">
                <a:gsLst>
                  <a:gs pos="0">
                    <a:srgbClr val="FFCC00"/>
                  </a:gs>
                  <a:gs pos="100000">
                    <a:srgbClr val="FFCC00">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nvGrpSpPr>
            <p:cNvPr id="89148" name="Group 60"/>
            <p:cNvGrpSpPr>
              <a:grpSpLocks/>
            </p:cNvGrpSpPr>
            <p:nvPr/>
          </p:nvGrpSpPr>
          <p:grpSpPr bwMode="auto">
            <a:xfrm>
              <a:off x="1981200" y="2895600"/>
              <a:ext cx="381000" cy="381000"/>
              <a:chOff x="2078" y="1680"/>
              <a:chExt cx="1615" cy="1615"/>
            </a:xfrm>
          </p:grpSpPr>
          <p:sp>
            <p:nvSpPr>
              <p:cNvPr id="89149" name="Oval 61"/>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0" name="Oval 62"/>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1" name="Oval 63"/>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52" name="Oval 64"/>
              <p:cNvSpPr>
                <a:spLocks noChangeArrowheads="1"/>
              </p:cNvSpPr>
              <p:nvPr/>
            </p:nvSpPr>
            <p:spPr bwMode="gray">
              <a:xfrm>
                <a:off x="2254" y="1856"/>
                <a:ext cx="1262" cy="1264"/>
              </a:xfrm>
              <a:prstGeom prst="ellipse">
                <a:avLst/>
              </a:prstGeom>
              <a:gradFill rotWithShape="1">
                <a:gsLst>
                  <a:gs pos="0">
                    <a:srgbClr val="48BE67">
                      <a:gamma/>
                      <a:shade val="0"/>
                      <a:invGamma/>
                    </a:srgbClr>
                  </a:gs>
                  <a:gs pos="100000">
                    <a:srgbClr val="48BE67"/>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53" name="Oval 65"/>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54" name="Oval 66"/>
              <p:cNvSpPr>
                <a:spLocks noChangeArrowheads="1"/>
              </p:cNvSpPr>
              <p:nvPr/>
            </p:nvSpPr>
            <p:spPr bwMode="gray">
              <a:xfrm>
                <a:off x="2337" y="1939"/>
                <a:ext cx="1096" cy="1098"/>
              </a:xfrm>
              <a:prstGeom prst="ellipse">
                <a:avLst/>
              </a:prstGeom>
              <a:gradFill rotWithShape="1">
                <a:gsLst>
                  <a:gs pos="0">
                    <a:srgbClr val="48BE67"/>
                  </a:gs>
                  <a:gs pos="100000">
                    <a:srgbClr val="48BE67">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nvGrpSpPr>
            <p:cNvPr id="89155" name="Group 67"/>
            <p:cNvGrpSpPr>
              <a:grpSpLocks/>
            </p:cNvGrpSpPr>
            <p:nvPr/>
          </p:nvGrpSpPr>
          <p:grpSpPr bwMode="auto">
            <a:xfrm>
              <a:off x="2133600" y="4038600"/>
              <a:ext cx="381000" cy="381000"/>
              <a:chOff x="2078" y="1680"/>
              <a:chExt cx="1615" cy="1615"/>
            </a:xfrm>
          </p:grpSpPr>
          <p:sp>
            <p:nvSpPr>
              <p:cNvPr id="89156" name="Oval 68"/>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7" name="Oval 69"/>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58" name="Oval 70"/>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59" name="Oval 71"/>
              <p:cNvSpPr>
                <a:spLocks noChangeArrowheads="1"/>
              </p:cNvSpPr>
              <p:nvPr/>
            </p:nvSpPr>
            <p:spPr bwMode="gray">
              <a:xfrm>
                <a:off x="2254" y="1856"/>
                <a:ext cx="1262" cy="1264"/>
              </a:xfrm>
              <a:prstGeom prst="ellipse">
                <a:avLst/>
              </a:prstGeom>
              <a:gradFill rotWithShape="1">
                <a:gsLst>
                  <a:gs pos="0">
                    <a:srgbClr val="21B3E1"/>
                  </a:gs>
                  <a:gs pos="100000">
                    <a:srgbClr val="21B3E1">
                      <a:gamma/>
                      <a:shade val="46275"/>
                      <a:invGamma/>
                    </a:srgbClr>
                  </a:gs>
                </a:gsLst>
                <a:lin ang="54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60" name="Oval 72"/>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61" name="Oval 73"/>
              <p:cNvSpPr>
                <a:spLocks noChangeArrowheads="1"/>
              </p:cNvSpPr>
              <p:nvPr/>
            </p:nvSpPr>
            <p:spPr bwMode="gray">
              <a:xfrm>
                <a:off x="2337" y="1939"/>
                <a:ext cx="1096" cy="1098"/>
              </a:xfrm>
              <a:prstGeom prst="ellipse">
                <a:avLst/>
              </a:prstGeom>
              <a:gradFill rotWithShape="1">
                <a:gsLst>
                  <a:gs pos="0">
                    <a:srgbClr val="21B3E1"/>
                  </a:gs>
                  <a:gs pos="100000">
                    <a:srgbClr val="21B3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nvGrpSpPr>
            <p:cNvPr id="89162" name="Group 74"/>
            <p:cNvGrpSpPr>
              <a:grpSpLocks/>
            </p:cNvGrpSpPr>
            <p:nvPr/>
          </p:nvGrpSpPr>
          <p:grpSpPr bwMode="auto">
            <a:xfrm>
              <a:off x="1524000" y="5181600"/>
              <a:ext cx="381000" cy="381000"/>
              <a:chOff x="2078" y="1680"/>
              <a:chExt cx="1615" cy="1615"/>
            </a:xfrm>
          </p:grpSpPr>
          <p:sp>
            <p:nvSpPr>
              <p:cNvPr id="89163" name="Oval 75"/>
              <p:cNvSpPr>
                <a:spLocks noChangeArrowheads="1"/>
              </p:cNvSpPr>
              <p:nvPr/>
            </p:nvSpPr>
            <p:spPr bwMode="gray">
              <a:xfrm>
                <a:off x="2078" y="1680"/>
                <a:ext cx="1615" cy="1615"/>
              </a:xfrm>
              <a:prstGeom prst="ellipse">
                <a:avLst/>
              </a:prstGeom>
              <a:gradFill rotWithShape="1">
                <a:gsLst>
                  <a:gs pos="0">
                    <a:srgbClr val="FFFFFF">
                      <a:gamma/>
                      <a:shade val="46275"/>
                      <a:invGamma/>
                    </a:srgbClr>
                  </a:gs>
                  <a:gs pos="50000">
                    <a:srgbClr val="FFFFFF"/>
                  </a:gs>
                  <a:gs pos="100000">
                    <a:srgbClr val="FFFFFF">
                      <a:gamma/>
                      <a:shade val="46275"/>
                      <a:invGamma/>
                    </a:srgbClr>
                  </a:gs>
                </a:gsLst>
                <a:lin ang="5400000" scaled="1"/>
              </a:gradFill>
              <a:ln>
                <a:noFill/>
              </a:ln>
              <a:effectLst/>
              <a:extLst>
                <a:ext uri="{91240B29-F687-4F45-9708-019B960494DF}">
                  <a14:hiddenLine xmlns:a14="http://schemas.microsoft.com/office/drawing/2010/main" w="57150" algn="ctr">
                    <a:solidFill>
                      <a:schemeClr val="bg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64" name="Oval 76"/>
              <p:cNvSpPr>
                <a:spLocks noChangeArrowheads="1"/>
              </p:cNvSpPr>
              <p:nvPr/>
            </p:nvSpPr>
            <p:spPr bwMode="gray">
              <a:xfrm>
                <a:off x="2170" y="1771"/>
                <a:ext cx="1430" cy="1430"/>
              </a:xfrm>
              <a:prstGeom prst="ellipse">
                <a:avLst/>
              </a:prstGeom>
              <a:gradFill rotWithShape="1">
                <a:gsLst>
                  <a:gs pos="0">
                    <a:srgbClr val="FFFFFF">
                      <a:gamma/>
                      <a:shade val="63529"/>
                      <a:invGamma/>
                    </a:srgbClr>
                  </a:gs>
                  <a:gs pos="50000">
                    <a:srgbClr val="FFFFFF"/>
                  </a:gs>
                  <a:gs pos="100000">
                    <a:srgbClr val="FFFFFF">
                      <a:gamma/>
                      <a:shade val="63529"/>
                      <a:invGamma/>
                    </a:srgbClr>
                  </a:gs>
                </a:gsLst>
                <a:lin ang="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76200" dir="10800000" kx="-3284103" algn="br" rotWithShape="0">
                        <a:schemeClr val="bg2">
                          <a:alpha val="50000"/>
                        </a:schemeClr>
                      </a:outerShdw>
                    </a:effectLst>
                  </a14:hiddenEffects>
                </a:ext>
              </a:extLst>
            </p:spPr>
            <p:txBody>
              <a:bodyPr wrap="none" anchor="ctr"/>
              <a:lstStyle/>
              <a:p>
                <a:pPr fontAlgn="base">
                  <a:spcBef>
                    <a:spcPct val="0"/>
                  </a:spcBef>
                  <a:spcAft>
                    <a:spcPct val="0"/>
                  </a:spcAft>
                </a:pPr>
                <a:endParaRPr lang="en-US">
                  <a:solidFill>
                    <a:srgbClr val="163794"/>
                  </a:solidFill>
                </a:endParaRPr>
              </a:p>
            </p:txBody>
          </p:sp>
          <p:sp>
            <p:nvSpPr>
              <p:cNvPr id="89165" name="Oval 77"/>
              <p:cNvSpPr>
                <a:spLocks noChangeArrowheads="1"/>
              </p:cNvSpPr>
              <p:nvPr/>
            </p:nvSpPr>
            <p:spPr bwMode="gray">
              <a:xfrm>
                <a:off x="2254" y="1856"/>
                <a:ext cx="1262" cy="1264"/>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66" name="Oval 78"/>
              <p:cNvSpPr>
                <a:spLocks noChangeArrowheads="1"/>
              </p:cNvSpPr>
              <p:nvPr/>
            </p:nvSpPr>
            <p:spPr bwMode="gray">
              <a:xfrm>
                <a:off x="2254" y="1856"/>
                <a:ext cx="1262" cy="1264"/>
              </a:xfrm>
              <a:prstGeom prst="ellipse">
                <a:avLst/>
              </a:prstGeom>
              <a:gradFill rotWithShape="1">
                <a:gsLst>
                  <a:gs pos="0">
                    <a:srgbClr val="8D67E1">
                      <a:gamma/>
                      <a:shade val="0"/>
                      <a:invGamma/>
                    </a:srgbClr>
                  </a:gs>
                  <a:gs pos="100000">
                    <a:srgbClr val="8D67E1"/>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en-US">
                  <a:solidFill>
                    <a:srgbClr val="163794"/>
                  </a:solidFill>
                </a:endParaRPr>
              </a:p>
            </p:txBody>
          </p:sp>
          <p:sp>
            <p:nvSpPr>
              <p:cNvPr id="89167" name="Oval 79"/>
              <p:cNvSpPr>
                <a:spLocks noChangeArrowheads="1"/>
              </p:cNvSpPr>
              <p:nvPr/>
            </p:nvSpPr>
            <p:spPr bwMode="gray">
              <a:xfrm>
                <a:off x="2337" y="1939"/>
                <a:ext cx="1096" cy="1098"/>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sp>
            <p:nvSpPr>
              <p:cNvPr id="89168" name="Oval 80"/>
              <p:cNvSpPr>
                <a:spLocks noChangeArrowheads="1"/>
              </p:cNvSpPr>
              <p:nvPr/>
            </p:nvSpPr>
            <p:spPr bwMode="gray">
              <a:xfrm>
                <a:off x="2337" y="1939"/>
                <a:ext cx="1096" cy="1098"/>
              </a:xfrm>
              <a:prstGeom prst="ellipse">
                <a:avLst/>
              </a:prstGeom>
              <a:gradFill rotWithShape="1">
                <a:gsLst>
                  <a:gs pos="0">
                    <a:srgbClr val="8D67E1"/>
                  </a:gs>
                  <a:gs pos="100000">
                    <a:srgbClr val="8D67E1">
                      <a:gamma/>
                      <a:shade val="48627"/>
                      <a:invGamma/>
                    </a:srgbClr>
                  </a:gs>
                </a:gsLst>
                <a:lin ang="2700000" scaled="1"/>
              </a:gradFill>
              <a:ln>
                <a:noFill/>
              </a:ln>
              <a:effectLst/>
              <a:extLst>
                <a:ext uri="{91240B29-F687-4F45-9708-019B960494DF}">
                  <a14:hiddenLine xmlns:a14="http://schemas.microsoft.com/office/drawing/2010/main" w="38100" algn="ctr">
                    <a:solidFill>
                      <a:schemeClr val="bg1"/>
                    </a:solidFill>
                    <a:round/>
                    <a:headEnd/>
                    <a:tailEnd/>
                  </a14:hiddenLine>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anchor="ctr">
                <a:spAutoFit/>
              </a:bodyPr>
              <a:lstStyle/>
              <a:p>
                <a:pPr fontAlgn="base">
                  <a:spcBef>
                    <a:spcPct val="0"/>
                  </a:spcBef>
                  <a:spcAft>
                    <a:spcPct val="0"/>
                  </a:spcAft>
                </a:pPr>
                <a:endParaRPr lang="en-US">
                  <a:solidFill>
                    <a:srgbClr val="163794"/>
                  </a:solidFill>
                </a:endParaRPr>
              </a:p>
            </p:txBody>
          </p:sp>
        </p:grpSp>
      </p:grpSp>
      <p:sp>
        <p:nvSpPr>
          <p:cNvPr id="49" name="Rectangle 2"/>
          <p:cNvSpPr txBox="1">
            <a:spLocks noChangeArrowheads="1"/>
          </p:cNvSpPr>
          <p:nvPr/>
        </p:nvSpPr>
        <p:spPr bwMode="white">
          <a:xfrm>
            <a:off x="-685800" y="2643069"/>
            <a:ext cx="4128624" cy="2157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pPr>
              <a:lnSpc>
                <a:spcPct val="150000"/>
              </a:lnSpc>
            </a:pPr>
            <a:r>
              <a:rPr lang="en-US" altLang="en-US" sz="4800" kern="0" smtClean="0">
                <a:solidFill>
                  <a:srgbClr val="C00000"/>
                </a:solidFill>
                <a:latin typeface="Times New Roman" panose="02020603050405020304" pitchFamily="18" charset="0"/>
                <a:cs typeface="Times New Roman" panose="02020603050405020304" pitchFamily="18" charset="0"/>
              </a:rPr>
              <a:t>UNG </a:t>
            </a:r>
          </a:p>
          <a:p>
            <a:pPr>
              <a:lnSpc>
                <a:spcPct val="150000"/>
              </a:lnSpc>
            </a:pPr>
            <a:r>
              <a:rPr lang="en-US" altLang="en-US" sz="4800" kern="0" smtClean="0">
                <a:solidFill>
                  <a:srgbClr val="C00000"/>
                </a:solidFill>
                <a:latin typeface="Times New Roman" panose="02020603050405020304" pitchFamily="18" charset="0"/>
                <a:cs typeface="Times New Roman" panose="02020603050405020304" pitchFamily="18" charset="0"/>
              </a:rPr>
              <a:t>THƯ</a:t>
            </a:r>
            <a:endParaRPr lang="en-US" altLang="en-US" sz="4800" kern="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00995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2"/>
          <p:cNvSpPr txBox="1">
            <a:spLocks/>
          </p:cNvSpPr>
          <p:nvPr/>
        </p:nvSpPr>
        <p:spPr>
          <a:xfrm>
            <a:off x="76200" y="1219200"/>
            <a:ext cx="9067799" cy="5562600"/>
          </a:xfrm>
          <a:prstGeom prst="rect">
            <a:avLst/>
          </a:prstGeom>
        </p:spPr>
        <p:txBody>
          <a:bodyPr vert="horz" lIns="91440" tIns="45720" rIns="91440" bIns="45720" rtlCol="0" anchor="ctr">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2400" b="0" i="0" u="none" strike="noStrike" kern="1200" cap="none" spc="0" normalizeH="0" baseline="0" noProof="0" smtClean="0">
              <a:ln>
                <a:noFill/>
              </a:ln>
              <a:solidFill>
                <a:sysClr val="windowText" lastClr="000000"/>
              </a:solidFill>
              <a:effectLst/>
              <a:uLnTx/>
              <a:uFillTx/>
              <a:latin typeface="Calibri"/>
              <a:ea typeface="+mn-ea"/>
              <a:cs typeface="Times New Roman" pitchFamily="18" charset="0"/>
            </a:endParaRPr>
          </a:p>
        </p:txBody>
      </p:sp>
      <p:sp>
        <p:nvSpPr>
          <p:cNvPr id="7" name="Title 1"/>
          <p:cNvSpPr txBox="1">
            <a:spLocks/>
          </p:cNvSpPr>
          <p:nvPr/>
        </p:nvSpPr>
        <p:spPr>
          <a:xfrm>
            <a:off x="-13856" y="6927"/>
            <a:ext cx="9157855" cy="824346"/>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800" b="1">
                <a:solidFill>
                  <a:schemeClr val="bg1"/>
                </a:solidFill>
                <a:latin typeface="Times New Roman" panose="02020603050405020304" pitchFamily="18" charset="0"/>
                <a:cs typeface="Times New Roman" panose="02020603050405020304" pitchFamily="18" charset="0"/>
              </a:rPr>
              <a:t>5</a:t>
            </a:r>
            <a:r>
              <a:rPr lang="en-US" sz="2800" b="1" smtClean="0">
                <a:solidFill>
                  <a:schemeClr val="bg1"/>
                </a:solidFill>
                <a:latin typeface="Times New Roman" panose="02020603050405020304" pitchFamily="18" charset="0"/>
                <a:cs typeface="Times New Roman" panose="02020603050405020304" pitchFamily="18" charset="0"/>
              </a:rPr>
              <a:t>. </a:t>
            </a:r>
            <a:r>
              <a:rPr lang="vi-VN" sz="2800" b="1">
                <a:solidFill>
                  <a:schemeClr val="bg1"/>
                </a:solidFill>
                <a:latin typeface="Times New Roman" panose="02020603050405020304" pitchFamily="18" charset="0"/>
                <a:cs typeface="Times New Roman" panose="02020603050405020304" pitchFamily="18" charset="0"/>
              </a:rPr>
              <a:t>MỘT SỐ NGUYÊN TẮC DÙNG THUỐC CHỐNG UNG THƯ</a:t>
            </a:r>
            <a:endParaRPr lang="en-US" sz="2800" b="1" dirty="0">
              <a:solidFill>
                <a:schemeClr val="bg1"/>
              </a:solidFill>
              <a:latin typeface="Times New Roman" panose="02020603050405020304" pitchFamily="18" charset="0"/>
              <a:cs typeface="Times New Roman" panose="02020603050405020304" pitchFamily="18" charset="0"/>
            </a:endParaRPr>
          </a:p>
        </p:txBody>
      </p:sp>
      <p:sp>
        <p:nvSpPr>
          <p:cNvPr id="2" name="TextBox 1"/>
          <p:cNvSpPr txBox="1"/>
          <p:nvPr/>
        </p:nvSpPr>
        <p:spPr>
          <a:xfrm>
            <a:off x="0" y="1261408"/>
            <a:ext cx="9144000" cy="1938992"/>
          </a:xfrm>
          <a:prstGeom prst="rect">
            <a:avLst/>
          </a:prstGeom>
          <a:noFill/>
        </p:spPr>
        <p:txBody>
          <a:bodyPr wrap="square" rtlCol="0">
            <a:spAutoFit/>
          </a:bodyPr>
          <a:lstStyle/>
          <a:p>
            <a:pPr marL="342900" indent="-342900">
              <a:buFont typeface="Arial" pitchFamily="34" charset="0"/>
              <a:buChar char="•"/>
            </a:pPr>
            <a:r>
              <a:rPr lang="vi-VN" sz="2400">
                <a:solidFill>
                  <a:schemeClr val="tx2"/>
                </a:solidFill>
                <a:latin typeface="Times New Roman" panose="02020603050405020304" pitchFamily="18" charset="0"/>
                <a:cs typeface="Times New Roman" panose="02020603050405020304" pitchFamily="18" charset="0"/>
              </a:rPr>
              <a:t>Dùng thuốc với liều cao nhất → diệt được nhiều tb ung thư nhất</a:t>
            </a:r>
          </a:p>
          <a:p>
            <a:pPr marL="342900" indent="-342900">
              <a:buFont typeface="Arial" pitchFamily="34" charset="0"/>
              <a:buChar char="•"/>
            </a:pPr>
            <a:r>
              <a:rPr lang="vi-VN" sz="2400">
                <a:solidFill>
                  <a:schemeClr val="tx2"/>
                </a:solidFill>
                <a:latin typeface="Times New Roman" panose="02020603050405020304" pitchFamily="18" charset="0"/>
                <a:cs typeface="Times New Roman" panose="02020603050405020304" pitchFamily="18" charset="0"/>
              </a:rPr>
              <a:t>Phối hợp thuốc→ tránh kháng thuốc, tăng hiệu quả điều </a:t>
            </a:r>
            <a:r>
              <a:rPr lang="vi-VN" sz="2400" smtClean="0">
                <a:solidFill>
                  <a:schemeClr val="tx2"/>
                </a:solidFill>
                <a:latin typeface="Times New Roman" panose="02020603050405020304" pitchFamily="18" charset="0"/>
                <a:cs typeface="Times New Roman" panose="02020603050405020304" pitchFamily="18" charset="0"/>
              </a:rPr>
              <a:t>trị</a:t>
            </a:r>
            <a:r>
              <a:rPr lang="en-US" sz="2400" smtClean="0">
                <a:solidFill>
                  <a:schemeClr val="tx2"/>
                </a:solidFill>
                <a:latin typeface="Times New Roman" panose="02020603050405020304" pitchFamily="18" charset="0"/>
                <a:cs typeface="Times New Roman" panose="02020603050405020304" pitchFamily="18" charset="0"/>
              </a:rPr>
              <a:t> </a:t>
            </a:r>
          </a:p>
          <a:p>
            <a:pPr marL="342900" indent="-342900">
              <a:buFont typeface="Arial" pitchFamily="34" charset="0"/>
              <a:buChar char="•"/>
            </a:pPr>
            <a:r>
              <a:rPr lang="vi-VN" sz="2400" smtClean="0">
                <a:solidFill>
                  <a:schemeClr val="tx2"/>
                </a:solidFill>
                <a:latin typeface="Times New Roman" panose="02020603050405020304" pitchFamily="18" charset="0"/>
                <a:cs typeface="Times New Roman" panose="02020603050405020304" pitchFamily="18" charset="0"/>
              </a:rPr>
              <a:t>Pha </a:t>
            </a:r>
            <a:r>
              <a:rPr lang="vi-VN" sz="2400">
                <a:solidFill>
                  <a:schemeClr val="tx2"/>
                </a:solidFill>
                <a:latin typeface="Times New Roman" panose="02020603050405020304" pitchFamily="18" charset="0"/>
                <a:cs typeface="Times New Roman" panose="02020603050405020304" pitchFamily="18" charset="0"/>
              </a:rPr>
              <a:t>loãng khi tiêm tĩnh mạch</a:t>
            </a:r>
          </a:p>
          <a:p>
            <a:pPr marL="342900" indent="-342900">
              <a:buFont typeface="Arial" pitchFamily="34" charset="0"/>
              <a:buChar char="•"/>
            </a:pPr>
            <a:r>
              <a:rPr lang="vi-VN" sz="2400">
                <a:solidFill>
                  <a:schemeClr val="tx2"/>
                </a:solidFill>
                <a:latin typeface="Times New Roman" panose="02020603050405020304" pitchFamily="18" charset="0"/>
                <a:cs typeface="Times New Roman" panose="02020603050405020304" pitchFamily="18" charset="0"/>
              </a:rPr>
              <a:t>Chú ý nhiễm khuẩn → trãnh nhiễm bệnh cho BN khi họ bị ung thư với đáp ứng miễn dịch kém</a:t>
            </a:r>
            <a:r>
              <a:rPr lang="vi-VN" sz="2400" smtClean="0">
                <a:solidFill>
                  <a:schemeClr val="tx2"/>
                </a:solidFill>
                <a:latin typeface="Times New Roman" panose="02020603050405020304" pitchFamily="18" charset="0"/>
                <a:cs typeface="Times New Roman" panose="02020603050405020304" pitchFamily="18" charset="0"/>
              </a:rPr>
              <a:t>.</a:t>
            </a:r>
            <a:endParaRPr lang="vi-VN" sz="2400">
              <a:solidFill>
                <a:schemeClr val="tx2"/>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76200" y="3339167"/>
            <a:ext cx="8915400" cy="2985433"/>
          </a:xfrm>
          <a:prstGeom prst="rect">
            <a:avLst/>
          </a:prstGeom>
          <a:noFill/>
        </p:spPr>
        <p:txBody>
          <a:bodyPr wrap="square" rtlCol="0">
            <a:spAutoFit/>
          </a:bodyPr>
          <a:lstStyle/>
          <a:p>
            <a:pPr algn="ctr"/>
            <a:r>
              <a:rPr lang="en-US" sz="3200" b="1" smtClean="0">
                <a:latin typeface="Times New Roman" pitchFamily="18" charset="0"/>
                <a:cs typeface="Times New Roman" pitchFamily="18" charset="0"/>
              </a:rPr>
              <a:t>TÀI LIỆU THAM KHẢO</a:t>
            </a:r>
          </a:p>
          <a:p>
            <a:pPr marL="342900" indent="-342900">
              <a:buAutoNum type="arabicPeriod"/>
            </a:pPr>
            <a:r>
              <a:rPr lang="en-US" sz="2000" b="1" smtClean="0">
                <a:latin typeface="Times New Roman" pitchFamily="18" charset="0"/>
                <a:cs typeface="Times New Roman" pitchFamily="18" charset="0"/>
                <a:hlinkClick r:id="rId2"/>
              </a:rPr>
              <a:t>https</a:t>
            </a:r>
            <a:r>
              <a:rPr lang="en-US" sz="2000" b="1">
                <a:latin typeface="Times New Roman" pitchFamily="18" charset="0"/>
                <a:cs typeface="Times New Roman" pitchFamily="18" charset="0"/>
                <a:hlinkClick r:id="rId2"/>
              </a:rPr>
              <a:t>://</a:t>
            </a:r>
            <a:r>
              <a:rPr lang="en-US" sz="2000" b="1" smtClean="0">
                <a:latin typeface="Times New Roman" pitchFamily="18" charset="0"/>
                <a:cs typeface="Times New Roman" pitchFamily="18" charset="0"/>
                <a:hlinkClick r:id="rId2"/>
              </a:rPr>
              <a:t>www.dieutri.vn/daicuongungthu/14-3-2013/S3597/Dai-cuong-chan-doan-benh-ung-thu.htm</a:t>
            </a:r>
            <a:endParaRPr lang="en-US" sz="2000" b="1" smtClean="0">
              <a:latin typeface="Times New Roman" pitchFamily="18" charset="0"/>
              <a:cs typeface="Times New Roman" pitchFamily="18" charset="0"/>
            </a:endParaRPr>
          </a:p>
          <a:p>
            <a:pPr marL="342900" indent="-342900">
              <a:buAutoNum type="arabicPeriod"/>
            </a:pPr>
            <a:r>
              <a:rPr lang="en-US" sz="2000" b="1">
                <a:latin typeface="Times New Roman" pitchFamily="18" charset="0"/>
                <a:cs typeface="Times New Roman" pitchFamily="18" charset="0"/>
                <a:hlinkClick r:id="rId3"/>
              </a:rPr>
              <a:t>http://</a:t>
            </a:r>
            <a:r>
              <a:rPr lang="en-US" sz="2000" b="1" smtClean="0">
                <a:latin typeface="Times New Roman" pitchFamily="18" charset="0"/>
                <a:cs typeface="Times New Roman" pitchFamily="18" charset="0"/>
                <a:hlinkClick r:id="rId3"/>
              </a:rPr>
              <a:t>www.vienungthu.com/cac-giai-doan-cua-ung-thu.html</a:t>
            </a:r>
            <a:endParaRPr lang="en-US" sz="2000" b="1" smtClean="0">
              <a:latin typeface="Times New Roman" pitchFamily="18" charset="0"/>
              <a:cs typeface="Times New Roman" pitchFamily="18" charset="0"/>
            </a:endParaRPr>
          </a:p>
          <a:p>
            <a:pPr marL="342900" indent="-342900">
              <a:buFontTx/>
              <a:buAutoNum type="arabicPeriod"/>
            </a:pPr>
            <a:r>
              <a:rPr lang="en-US" sz="2000" b="1">
                <a:latin typeface="Times New Roman" pitchFamily="18" charset="0"/>
                <a:cs typeface="Times New Roman" pitchFamily="18" charset="0"/>
                <a:hlinkClick r:id="rId4"/>
              </a:rPr>
              <a:t>http://bacsy.net.vn/</a:t>
            </a:r>
            <a:endParaRPr lang="en-US" sz="2000" b="1">
              <a:latin typeface="Times New Roman" pitchFamily="18" charset="0"/>
              <a:cs typeface="Times New Roman" pitchFamily="18" charset="0"/>
            </a:endParaRPr>
          </a:p>
          <a:p>
            <a:pPr marL="342900" indent="-342900">
              <a:buFontTx/>
              <a:buAutoNum type="arabicPeriod"/>
            </a:pPr>
            <a:r>
              <a:rPr lang="en-US" sz="2000" b="1">
                <a:latin typeface="Times New Roman" pitchFamily="18" charset="0"/>
                <a:cs typeface="Times New Roman" pitchFamily="18" charset="0"/>
                <a:hlinkClick r:id="rId5"/>
              </a:rPr>
              <a:t>http</a:t>
            </a:r>
            <a:r>
              <a:rPr lang="en-US" sz="2000" b="1">
                <a:latin typeface="Times New Roman" pitchFamily="18" charset="0"/>
                <a:cs typeface="Times New Roman" pitchFamily="18" charset="0"/>
                <a:hlinkClick r:id="rId5"/>
              </a:rPr>
              <a:t>://</a:t>
            </a:r>
            <a:r>
              <a:rPr lang="en-US" sz="2000" b="1" smtClean="0">
                <a:latin typeface="Times New Roman" pitchFamily="18" charset="0"/>
                <a:cs typeface="Times New Roman" pitchFamily="18" charset="0"/>
                <a:hlinkClick r:id="rId5"/>
              </a:rPr>
              <a:t>www.thuoctienloi.vn</a:t>
            </a:r>
            <a:endParaRPr lang="en-US" sz="2000" b="1" smtClean="0">
              <a:latin typeface="Times New Roman" pitchFamily="18" charset="0"/>
              <a:cs typeface="Times New Roman" pitchFamily="18" charset="0"/>
            </a:endParaRPr>
          </a:p>
          <a:p>
            <a:pPr marL="342900" indent="-342900">
              <a:buFontTx/>
              <a:buAutoNum type="arabicPeriod"/>
            </a:pPr>
            <a:r>
              <a:rPr lang="en-US" sz="2000" b="1">
                <a:latin typeface="Times New Roman" pitchFamily="18" charset="0"/>
                <a:cs typeface="Times New Roman" pitchFamily="18" charset="0"/>
                <a:hlinkClick r:id="rId6"/>
              </a:rPr>
              <a:t>http://nhathuoctay.com.vn</a:t>
            </a:r>
            <a:endParaRPr lang="en-US" sz="2000" b="1">
              <a:latin typeface="Times New Roman" pitchFamily="18" charset="0"/>
              <a:cs typeface="Times New Roman" pitchFamily="18" charset="0"/>
            </a:endParaRPr>
          </a:p>
          <a:p>
            <a:pPr marL="342900" indent="-342900">
              <a:buFontTx/>
              <a:buAutoNum type="arabicPeriod"/>
            </a:pPr>
            <a:endParaRPr lang="en-US" b="1" smtClean="0">
              <a:latin typeface="Times New Roman" pitchFamily="18" charset="0"/>
              <a:cs typeface="Times New Roman" pitchFamily="18" charset="0"/>
            </a:endParaRPr>
          </a:p>
          <a:p>
            <a:pPr marL="342900" indent="-342900">
              <a:buAutoNum type="arabicPeriod"/>
            </a:pPr>
            <a:endParaRPr lang="en-US" b="1">
              <a:latin typeface="Times New Roman" pitchFamily="18" charset="0"/>
              <a:cs typeface="Times New Roman" pitchFamily="18" charset="0"/>
            </a:endParaRPr>
          </a:p>
        </p:txBody>
      </p:sp>
    </p:spTree>
    <p:extLst>
      <p:ext uri="{BB962C8B-B14F-4D97-AF65-F5344CB8AC3E}">
        <p14:creationId xmlns:p14="http://schemas.microsoft.com/office/powerpoint/2010/main" val="69675666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3830" y="1143000"/>
            <a:ext cx="3008313" cy="565150"/>
          </a:xfrm>
        </p:spPr>
        <p:txBody>
          <a:bodyPr>
            <a:normAutofit/>
          </a:bodyPr>
          <a:lstStyle/>
          <a:p>
            <a:pPr algn="l"/>
            <a:r>
              <a:rPr lang="en-US" sz="2800" dirty="0" smtClean="0">
                <a:solidFill>
                  <a:schemeClr val="tx2"/>
                </a:solidFill>
                <a:latin typeface="Times New Roman" pitchFamily="18" charset="0"/>
                <a:cs typeface="Times New Roman" pitchFamily="18" charset="0"/>
              </a:rPr>
              <a:t>1.1. </a:t>
            </a:r>
            <a:r>
              <a:rPr lang="en-US" sz="2800" dirty="0" err="1" smtClean="0">
                <a:solidFill>
                  <a:schemeClr val="tx2"/>
                </a:solidFill>
                <a:latin typeface="Times New Roman" pitchFamily="18" charset="0"/>
                <a:cs typeface="Times New Roman" pitchFamily="18" charset="0"/>
              </a:rPr>
              <a:t>Khái</a:t>
            </a:r>
            <a:r>
              <a:rPr lang="en-US" sz="2800" dirty="0" smtClean="0">
                <a:solidFill>
                  <a:schemeClr val="tx2"/>
                </a:solidFill>
                <a:latin typeface="Times New Roman" pitchFamily="18" charset="0"/>
                <a:cs typeface="Times New Roman" pitchFamily="18" charset="0"/>
              </a:rPr>
              <a:t> </a:t>
            </a:r>
            <a:r>
              <a:rPr lang="en-US" sz="2800" dirty="0" err="1" smtClean="0">
                <a:solidFill>
                  <a:schemeClr val="tx2"/>
                </a:solidFill>
                <a:latin typeface="Times New Roman" pitchFamily="18" charset="0"/>
                <a:cs typeface="Times New Roman" pitchFamily="18" charset="0"/>
              </a:rPr>
              <a:t>niệm</a:t>
            </a:r>
            <a:r>
              <a:rPr lang="en-US" sz="2800" dirty="0" smtClean="0">
                <a:solidFill>
                  <a:schemeClr val="tx2"/>
                </a:solidFill>
                <a:latin typeface="Times New Roman" pitchFamily="18" charset="0"/>
                <a:cs typeface="Times New Roman" pitchFamily="18" charset="0"/>
              </a:rPr>
              <a:t>:</a:t>
            </a:r>
            <a:endParaRPr lang="en-US" sz="2800" dirty="0">
              <a:solidFill>
                <a:schemeClr val="tx2"/>
              </a:solidFill>
              <a:latin typeface="Times New Roman" pitchFamily="18" charset="0"/>
              <a:cs typeface="Times New Roman" pitchFamily="18" charset="0"/>
            </a:endParaRPr>
          </a:p>
        </p:txBody>
      </p:sp>
      <p:sp>
        <p:nvSpPr>
          <p:cNvPr id="5" name="Content Placeholder 4"/>
          <p:cNvSpPr>
            <a:spLocks noGrp="1"/>
          </p:cNvSpPr>
          <p:nvPr>
            <p:ph idx="1"/>
          </p:nvPr>
        </p:nvSpPr>
        <p:spPr>
          <a:xfrm>
            <a:off x="3575050" y="1263650"/>
            <a:ext cx="5416550" cy="6356350"/>
          </a:xfrm>
        </p:spPr>
        <p:txBody>
          <a:bodyPr>
            <a:normAutofit/>
          </a:bodyPr>
          <a:lstStyle/>
          <a:p>
            <a:pPr marL="0" indent="0">
              <a:buNone/>
            </a:pPr>
            <a:r>
              <a:rPr lang="vi-VN" dirty="0" smtClean="0">
                <a:solidFill>
                  <a:schemeClr val="tx2"/>
                </a:solidFill>
                <a:latin typeface="Times New Roman" pitchFamily="18" charset="0"/>
                <a:cs typeface="Times New Roman" pitchFamily="18" charset="0"/>
              </a:rPr>
              <a:t>‒</a:t>
            </a:r>
            <a:r>
              <a:rPr lang="vi-VN" sz="2400" dirty="0" smtClean="0">
                <a:solidFill>
                  <a:schemeClr val="tx2"/>
                </a:solidFill>
                <a:latin typeface="Times New Roman" pitchFamily="18" charset="0"/>
                <a:cs typeface="Times New Roman" pitchFamily="18" charset="0"/>
              </a:rPr>
              <a:t>Ung  thư</a:t>
            </a:r>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sự  phân  chia  không  kiểm  soát  được  của  tế  bào,  khả  năng  tồn  tại  và  phát</a:t>
            </a:r>
            <a:r>
              <a:rPr lang="en-US" sz="2400" smtClean="0">
                <a:solidFill>
                  <a:schemeClr val="tx2"/>
                </a:solidFill>
                <a:latin typeface="Times New Roman" pitchFamily="18" charset="0"/>
                <a:cs typeface="Times New Roman" pitchFamily="18" charset="0"/>
              </a:rPr>
              <a:t> </a:t>
            </a:r>
            <a:r>
              <a:rPr lang="vi-VN" sz="2400" smtClean="0">
                <a:solidFill>
                  <a:schemeClr val="tx2"/>
                </a:solidFill>
                <a:latin typeface="Times New Roman" pitchFamily="18" charset="0"/>
                <a:cs typeface="Times New Roman" pitchFamily="18" charset="0"/>
              </a:rPr>
              <a:t>triển </a:t>
            </a:r>
            <a:r>
              <a:rPr lang="vi-VN" sz="2400" dirty="0" smtClean="0">
                <a:solidFill>
                  <a:schemeClr val="tx2"/>
                </a:solidFill>
                <a:latin typeface="Times New Roman" pitchFamily="18" charset="0"/>
                <a:cs typeface="Times New Roman" pitchFamily="18" charset="0"/>
              </a:rPr>
              <a:t>ở các cơ quan và tổ chức lạ</a:t>
            </a:r>
            <a:r>
              <a:rPr lang="en-US" sz="2400" dirty="0" smtClean="0">
                <a:solidFill>
                  <a:schemeClr val="tx2"/>
                </a:solidFill>
                <a:latin typeface="Times New Roman" pitchFamily="18" charset="0"/>
                <a:cs typeface="Times New Roman" pitchFamily="18" charset="0"/>
              </a:rPr>
              <a:t>.</a:t>
            </a:r>
          </a:p>
          <a:p>
            <a:pPr marL="0" indent="0">
              <a:buNone/>
            </a:pPr>
            <a:r>
              <a:rPr lang="en-US" sz="2400" dirty="0" smtClean="0">
                <a:solidFill>
                  <a:schemeClr val="tx2"/>
                </a:solidFill>
                <a:latin typeface="Times New Roman" pitchFamily="18" charset="0"/>
                <a:cs typeface="Times New Roman" pitchFamily="18" charset="0"/>
              </a:rPr>
              <a:t>- C</a:t>
            </a:r>
            <a:r>
              <a:rPr lang="vi-VN" sz="2400" dirty="0" smtClean="0">
                <a:solidFill>
                  <a:schemeClr val="tx2"/>
                </a:solidFill>
                <a:latin typeface="Times New Roman" pitchFamily="18" charset="0"/>
                <a:cs typeface="Times New Roman" pitchFamily="18" charset="0"/>
              </a:rPr>
              <a:t>ó  sự  tham  gia  của  nhiều  nhóm  gene  khác  nhau</a:t>
            </a:r>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gene  tiền  ung  thư  và</a:t>
            </a:r>
            <a:r>
              <a:rPr lang="en-US" sz="2400" dirty="0" smtClean="0">
                <a:solidFill>
                  <a:schemeClr val="tx2"/>
                </a:solidFill>
                <a:latin typeface="Times New Roman" pitchFamily="18" charset="0"/>
                <a:cs typeface="Times New Roman" pitchFamily="18" charset="0"/>
              </a:rPr>
              <a:t> </a:t>
            </a:r>
            <a:r>
              <a:rPr lang="vi-VN" sz="2400" dirty="0" smtClean="0">
                <a:solidFill>
                  <a:schemeClr val="tx2"/>
                </a:solidFill>
                <a:latin typeface="Times New Roman" pitchFamily="18" charset="0"/>
                <a:cs typeface="Times New Roman" pitchFamily="18" charset="0"/>
              </a:rPr>
              <a:t>gene  chế  áp  ung  thư</a:t>
            </a:r>
            <a:r>
              <a:rPr lang="en-US" sz="2400" dirty="0" smtClean="0">
                <a:solidFill>
                  <a:schemeClr val="tx2"/>
                </a:solidFill>
                <a:latin typeface="Times New Roman" pitchFamily="18" charset="0"/>
                <a:cs typeface="Times New Roman" pitchFamily="18" charset="0"/>
                <a:sym typeface="Wingdings" pitchFamily="2" charset="2"/>
              </a:rPr>
              <a:t> </a:t>
            </a:r>
            <a:r>
              <a:rPr lang="vi-VN" sz="2400" dirty="0" smtClean="0">
                <a:solidFill>
                  <a:schemeClr val="tx2"/>
                </a:solidFill>
                <a:latin typeface="Times New Roman" pitchFamily="18" charset="0"/>
                <a:cs typeface="Times New Roman" pitchFamily="18" charset="0"/>
                <a:sym typeface="Wingdings" pitchFamily="2" charset="2"/>
              </a:rPr>
              <a:t>đột biến</a:t>
            </a:r>
            <a:r>
              <a:rPr lang="en-US" sz="2400" dirty="0" smtClean="0">
                <a:solidFill>
                  <a:schemeClr val="tx2"/>
                </a:solidFill>
                <a:latin typeface="Times New Roman" pitchFamily="18" charset="0"/>
                <a:cs typeface="Times New Roman" pitchFamily="18" charset="0"/>
                <a:sym typeface="Wingdings" pitchFamily="2" charset="2"/>
              </a:rPr>
              <a:t>.</a:t>
            </a:r>
          </a:p>
          <a:p>
            <a:pPr marL="0" indent="0">
              <a:buNone/>
            </a:pPr>
            <a:r>
              <a:rPr lang="en-US" sz="2400" dirty="0" smtClean="0">
                <a:solidFill>
                  <a:schemeClr val="tx2"/>
                </a:solidFill>
                <a:latin typeface="Times New Roman" pitchFamily="18" charset="0"/>
                <a:cs typeface="Times New Roman" pitchFamily="18" charset="0"/>
              </a:rPr>
              <a:t>-</a:t>
            </a:r>
            <a:r>
              <a:rPr lang="vi-VN" sz="2400" dirty="0" smtClean="0">
                <a:solidFill>
                  <a:schemeClr val="tx2"/>
                </a:solidFill>
                <a:latin typeface="Times New Roman" pitchFamily="18" charset="0"/>
                <a:cs typeface="Times New Roman" pitchFamily="18" charset="0"/>
              </a:rPr>
              <a:t> Bình  thường sự cân bằng giữa tốc độ của quá  trình tăng  sinh  và  quá  trình chết của tế bào. Nhưng đột  biến DNA,  chúng  có  thể phá  vỡ  cơ  chế  điều  khiển</a:t>
            </a:r>
            <a:r>
              <a:rPr lang="en-US" sz="2400" dirty="0" smtClean="0">
                <a:solidFill>
                  <a:schemeClr val="tx2"/>
                </a:solidFill>
                <a:latin typeface="Times New Roman" pitchFamily="18" charset="0"/>
                <a:cs typeface="Times New Roman" pitchFamily="18" charset="0"/>
                <a:sym typeface="Wingdings" pitchFamily="2" charset="2"/>
              </a:rPr>
              <a:t></a:t>
            </a:r>
            <a:r>
              <a:rPr lang="vi-VN" sz="2400" dirty="0" smtClean="0">
                <a:solidFill>
                  <a:schemeClr val="tx2"/>
                </a:solidFill>
                <a:latin typeface="Times New Roman" pitchFamily="18" charset="0"/>
                <a:cs typeface="Times New Roman" pitchFamily="18" charset="0"/>
              </a:rPr>
              <a:t>Sự tăng sinh không  kiểm  soát</a:t>
            </a:r>
            <a:r>
              <a:rPr lang="en-US" sz="2400" dirty="0" smtClean="0">
                <a:solidFill>
                  <a:schemeClr val="tx2"/>
                </a:solidFill>
                <a:latin typeface="Times New Roman" pitchFamily="18" charset="0"/>
                <a:cs typeface="Times New Roman" pitchFamily="18" charset="0"/>
                <a:sym typeface="Wingdings" pitchFamily="2" charset="2"/>
              </a:rPr>
              <a:t></a:t>
            </a:r>
            <a:r>
              <a:rPr lang="vi-VN" sz="2400" dirty="0" smtClean="0">
                <a:solidFill>
                  <a:schemeClr val="tx2"/>
                </a:solidFill>
                <a:latin typeface="Times New Roman" pitchFamily="18" charset="0"/>
                <a:cs typeface="Times New Roman" pitchFamily="18" charset="0"/>
              </a:rPr>
              <a:t>Tạo thành các khối u lành tính hay ác tính</a:t>
            </a:r>
            <a:endParaRPr lang="en-US" sz="2400" dirty="0">
              <a:solidFill>
                <a:schemeClr val="tx2"/>
              </a:solidFill>
              <a:latin typeface="Times New Roman" pitchFamily="18" charset="0"/>
              <a:cs typeface="Times New Roman" pitchFamily="18"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20659"/>
            <a:ext cx="3151175" cy="2346542"/>
          </a:xfrm>
          <a:prstGeom prst="rect">
            <a:avLst/>
          </a:prstGeom>
        </p:spPr>
      </p:pic>
      <p:sp>
        <p:nvSpPr>
          <p:cNvPr id="9" name="Title 1"/>
          <p:cNvSpPr txBox="1">
            <a:spLocks/>
          </p:cNvSpPr>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rtl="0" eaLnBrk="1" fontAlgn="base" hangingPunct="1">
              <a:spcBef>
                <a:spcPct val="0"/>
              </a:spcBef>
              <a:spcAft>
                <a:spcPct val="0"/>
              </a:spcAft>
              <a:defRPr sz="20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pPr algn="ctr"/>
            <a:r>
              <a:rPr lang="en-US" sz="3600" smtClean="0">
                <a:latin typeface="Times New Roman" panose="02020603050405020304" pitchFamily="18" charset="0"/>
                <a:cs typeface="Times New Roman" panose="02020603050405020304" pitchFamily="18" charset="0"/>
              </a:rPr>
              <a:t>1. ĐẠI CƯƠNG VỀ UNG THƯ</a:t>
            </a:r>
            <a:endParaRPr lang="en-US" sz="3600">
              <a:latin typeface="Times New Roman" panose="02020603050405020304" pitchFamily="18" charset="0"/>
              <a:cs typeface="Times New Roman" panose="02020603050405020304" pitchFamily="18" charset="0"/>
            </a:endParaRP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 y="4338817"/>
            <a:ext cx="3151175" cy="2297510"/>
          </a:xfrm>
          <a:prstGeom prst="rect">
            <a:avLst/>
          </a:prstGeom>
        </p:spPr>
      </p:pic>
    </p:spTree>
    <p:extLst>
      <p:ext uri="{BB962C8B-B14F-4D97-AF65-F5344CB8AC3E}">
        <p14:creationId xmlns:p14="http://schemas.microsoft.com/office/powerpoint/2010/main" val="11241569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178708"/>
            <a:ext cx="4572000" cy="650092"/>
          </a:xfrm>
        </p:spPr>
        <p:txBody>
          <a:bodyPr>
            <a:normAutofit/>
          </a:bodyPr>
          <a:lstStyle/>
          <a:p>
            <a:pPr algn="l"/>
            <a:r>
              <a:rPr lang="en-US" dirty="0" smtClean="0">
                <a:solidFill>
                  <a:schemeClr val="tx2"/>
                </a:solidFill>
                <a:latin typeface="Times New Roman" pitchFamily="18" charset="0"/>
                <a:cs typeface="Times New Roman" pitchFamily="18" charset="0"/>
              </a:rPr>
              <a:t>1.2. </a:t>
            </a:r>
            <a:r>
              <a:rPr lang="en-US" dirty="0" err="1">
                <a:solidFill>
                  <a:schemeClr val="tx2"/>
                </a:solidFill>
                <a:latin typeface="Times New Roman" pitchFamily="18" charset="0"/>
                <a:cs typeface="Times New Roman" pitchFamily="18" charset="0"/>
              </a:rPr>
              <a:t>D</a:t>
            </a:r>
            <a:r>
              <a:rPr lang="en-US" dirty="0" err="1" smtClean="0">
                <a:solidFill>
                  <a:schemeClr val="tx2"/>
                </a:solidFill>
                <a:latin typeface="Times New Roman" pitchFamily="18" charset="0"/>
                <a:cs typeface="Times New Roman" pitchFamily="18" charset="0"/>
              </a:rPr>
              <a:t>ịch</a:t>
            </a:r>
            <a:r>
              <a:rPr lang="en-US" dirty="0" smtClean="0">
                <a:solidFill>
                  <a:schemeClr val="tx2"/>
                </a:solidFill>
                <a:latin typeface="Times New Roman" pitchFamily="18" charset="0"/>
                <a:cs typeface="Times New Roman" pitchFamily="18" charset="0"/>
              </a:rPr>
              <a:t> </a:t>
            </a:r>
            <a:r>
              <a:rPr lang="en-US" dirty="0" err="1" smtClean="0">
                <a:solidFill>
                  <a:schemeClr val="tx2"/>
                </a:solidFill>
                <a:latin typeface="Times New Roman" pitchFamily="18" charset="0"/>
                <a:cs typeface="Times New Roman" pitchFamily="18" charset="0"/>
              </a:rPr>
              <a:t>tễ</a:t>
            </a:r>
            <a:r>
              <a:rPr lang="en-US" dirty="0" smtClean="0">
                <a:solidFill>
                  <a:schemeClr val="tx2"/>
                </a:solidFill>
                <a:latin typeface="Times New Roman" pitchFamily="18" charset="0"/>
                <a:cs typeface="Times New Roman" pitchFamily="18" charset="0"/>
              </a:rPr>
              <a:t>:</a:t>
            </a:r>
            <a:endParaRPr lang="en-US" dirty="0">
              <a:solidFill>
                <a:schemeClr val="tx2"/>
              </a:solidFill>
              <a:latin typeface="Times New Roman" pitchFamily="18" charset="0"/>
              <a:cs typeface="Times New Roman" pitchFamily="18" charset="0"/>
            </a:endParaRPr>
          </a:p>
        </p:txBody>
      </p:sp>
      <p:sp>
        <p:nvSpPr>
          <p:cNvPr id="3" name="Content Placeholder 2"/>
          <p:cNvSpPr>
            <a:spLocks noGrp="1"/>
          </p:cNvSpPr>
          <p:nvPr>
            <p:ph sz="half" idx="2"/>
          </p:nvPr>
        </p:nvSpPr>
        <p:spPr>
          <a:xfrm>
            <a:off x="0" y="2408237"/>
            <a:ext cx="4953000" cy="5440363"/>
          </a:xfrm>
        </p:spPr>
        <p:txBody>
          <a:bodyPr/>
          <a:lstStyle/>
          <a:p>
            <a:pPr marL="0" indent="0">
              <a:buNone/>
            </a:pPr>
            <a:r>
              <a:rPr lang="vi-VN" dirty="0" smtClean="0">
                <a:solidFill>
                  <a:schemeClr val="tx2"/>
                </a:solidFill>
                <a:latin typeface="Times New Roman" pitchFamily="18" charset="0"/>
                <a:cs typeface="Times New Roman" pitchFamily="18" charset="0"/>
              </a:rPr>
              <a:t>Quốc tế</a:t>
            </a:r>
            <a:r>
              <a:rPr lang="en-US" dirty="0" smtClean="0">
                <a:solidFill>
                  <a:schemeClr val="tx2"/>
                </a:solidFill>
                <a:latin typeface="Times New Roman" pitchFamily="18" charset="0"/>
                <a:cs typeface="Times New Roman" pitchFamily="18" charset="0"/>
              </a:rPr>
              <a:t>:</a:t>
            </a:r>
          </a:p>
          <a:p>
            <a:pPr marL="0" indent="0">
              <a:buNone/>
            </a:pPr>
            <a:r>
              <a:rPr lang="vi-VN" dirty="0" smtClean="0">
                <a:solidFill>
                  <a:schemeClr val="tx2"/>
                </a:solidFill>
                <a:latin typeface="Times New Roman" pitchFamily="18" charset="0"/>
                <a:cs typeface="Times New Roman" pitchFamily="18" charset="0"/>
              </a:rPr>
              <a:t>Mỗi  năm,  14,1  triệu  người  được</a:t>
            </a:r>
          </a:p>
          <a:p>
            <a:pPr marL="0" indent="0">
              <a:buNone/>
            </a:pPr>
            <a:r>
              <a:rPr lang="vi-VN" dirty="0" smtClean="0">
                <a:solidFill>
                  <a:schemeClr val="tx2"/>
                </a:solidFill>
                <a:latin typeface="Times New Roman" pitchFamily="18" charset="0"/>
                <a:cs typeface="Times New Roman" pitchFamily="18" charset="0"/>
              </a:rPr>
              <a:t>chẩn  đoán  mắc  bệnh  ung  thư  và</a:t>
            </a:r>
            <a:r>
              <a:rPr lang="en-US" dirty="0" smtClean="0">
                <a:solidFill>
                  <a:schemeClr val="tx2"/>
                </a:solidFill>
                <a:latin typeface="Times New Roman" pitchFamily="18" charset="0"/>
                <a:cs typeface="Times New Roman" pitchFamily="18" charset="0"/>
              </a:rPr>
              <a:t> </a:t>
            </a:r>
            <a:r>
              <a:rPr lang="vi-VN" dirty="0" smtClean="0">
                <a:solidFill>
                  <a:schemeClr val="tx2"/>
                </a:solidFill>
                <a:latin typeface="Times New Roman" pitchFamily="18" charset="0"/>
                <a:cs typeface="Times New Roman" pitchFamily="18" charset="0"/>
              </a:rPr>
              <a:t>8,2  triệu  người  chết</a:t>
            </a:r>
            <a:r>
              <a:rPr lang="en-US" dirty="0" smtClean="0">
                <a:solidFill>
                  <a:schemeClr val="tx2"/>
                </a:solidFill>
                <a:latin typeface="Times New Roman" pitchFamily="18" charset="0"/>
                <a:cs typeface="Times New Roman" pitchFamily="18" charset="0"/>
              </a:rPr>
              <a:t>.</a:t>
            </a:r>
          </a:p>
          <a:p>
            <a:pPr marL="0" indent="0">
              <a:buNone/>
            </a:pPr>
            <a:endParaRPr lang="en-US" dirty="0" smtClean="0">
              <a:solidFill>
                <a:schemeClr val="tx2"/>
              </a:solidFill>
              <a:latin typeface="Times New Roman" pitchFamily="18" charset="0"/>
              <a:cs typeface="Times New Roman" pitchFamily="18" charset="0"/>
            </a:endParaRPr>
          </a:p>
          <a:p>
            <a:pPr marL="0" indent="0">
              <a:buNone/>
            </a:pPr>
            <a:endParaRPr lang="en-US" dirty="0">
              <a:solidFill>
                <a:schemeClr val="tx2"/>
              </a:solidFill>
              <a:latin typeface="Times New Roman" pitchFamily="18" charset="0"/>
              <a:cs typeface="Times New Roman" pitchFamily="18" charset="0"/>
            </a:endParaRPr>
          </a:p>
          <a:p>
            <a:pPr marL="0" indent="0">
              <a:buNone/>
            </a:pPr>
            <a:r>
              <a:rPr lang="vi-VN" dirty="0" smtClean="0">
                <a:solidFill>
                  <a:schemeClr val="tx2"/>
                </a:solidFill>
                <a:latin typeface="Times New Roman" pitchFamily="18" charset="0"/>
                <a:cs typeface="Times New Roman" pitchFamily="18" charset="0"/>
              </a:rPr>
              <a:t>Việt Nam</a:t>
            </a:r>
            <a:r>
              <a:rPr lang="en-US" dirty="0" smtClean="0">
                <a:solidFill>
                  <a:schemeClr val="tx2"/>
                </a:solidFill>
                <a:latin typeface="Times New Roman" pitchFamily="18" charset="0"/>
                <a:cs typeface="Times New Roman" pitchFamily="18" charset="0"/>
              </a:rPr>
              <a:t>:</a:t>
            </a:r>
          </a:p>
          <a:p>
            <a:pPr marL="0" indent="0">
              <a:buNone/>
            </a:pPr>
            <a:r>
              <a:rPr lang="vi-VN" dirty="0" smtClean="0">
                <a:solidFill>
                  <a:schemeClr val="tx2"/>
                </a:solidFill>
                <a:latin typeface="Times New Roman" pitchFamily="18" charset="0"/>
                <a:cs typeface="Times New Roman" pitchFamily="18" charset="0"/>
              </a:rPr>
              <a:t>Mỗi năm Việt Nam có khoảng 150</a:t>
            </a:r>
          </a:p>
          <a:p>
            <a:pPr marL="0" indent="0">
              <a:buNone/>
            </a:pPr>
            <a:r>
              <a:rPr lang="vi-VN" dirty="0" smtClean="0">
                <a:solidFill>
                  <a:schemeClr val="tx2"/>
                </a:solidFill>
                <a:latin typeface="Times New Roman" pitchFamily="18" charset="0"/>
                <a:cs typeface="Times New Roman" pitchFamily="18" charset="0"/>
              </a:rPr>
              <a:t>ngàn  ca  mới  mắc  và  trên  75  ngàn</a:t>
            </a:r>
            <a:r>
              <a:rPr lang="en-US" dirty="0" smtClean="0">
                <a:solidFill>
                  <a:schemeClr val="tx2"/>
                </a:solidFill>
                <a:latin typeface="Times New Roman" pitchFamily="18" charset="0"/>
                <a:cs typeface="Times New Roman" pitchFamily="18" charset="0"/>
              </a:rPr>
              <a:t> </a:t>
            </a:r>
            <a:r>
              <a:rPr lang="vi-VN" dirty="0" smtClean="0">
                <a:solidFill>
                  <a:schemeClr val="tx2"/>
                </a:solidFill>
                <a:latin typeface="Times New Roman" pitchFamily="18" charset="0"/>
                <a:cs typeface="Times New Roman" pitchFamily="18" charset="0"/>
              </a:rPr>
              <a:t>trường  hợp  tử  vong</a:t>
            </a:r>
            <a:r>
              <a:rPr lang="en-US" dirty="0" smtClean="0">
                <a:solidFill>
                  <a:schemeClr val="tx2"/>
                </a:solidFill>
                <a:latin typeface="Times New Roman" pitchFamily="18" charset="0"/>
                <a:cs typeface="Times New Roman" pitchFamily="18" charset="0"/>
              </a:rPr>
              <a:t>.</a:t>
            </a:r>
            <a:endParaRPr lang="vi-VN" dirty="0" smtClean="0">
              <a:solidFill>
                <a:schemeClr val="tx2"/>
              </a:solidFill>
              <a:latin typeface="Times New Roman" pitchFamily="18" charset="0"/>
              <a:cs typeface="Times New Roman" pitchFamily="18" charset="0"/>
            </a:endParaRPr>
          </a:p>
          <a:p>
            <a:pPr>
              <a:buFontTx/>
              <a:buChar char="-"/>
            </a:pPr>
            <a:endParaRPr lang="en-US" dirty="0" smtClean="0">
              <a:solidFill>
                <a:schemeClr val="tx2"/>
              </a:solidFill>
              <a:latin typeface="Times New Roman" pitchFamily="18" charset="0"/>
              <a:cs typeface="Times New Roman" pitchFamily="18" charset="0"/>
            </a:endParaRPr>
          </a:p>
          <a:p>
            <a:endParaRPr lang="vi-VN" dirty="0" smtClean="0">
              <a:solidFill>
                <a:schemeClr val="tx2"/>
              </a:solidFill>
              <a:latin typeface="Times New Roman" pitchFamily="18" charset="0"/>
              <a:cs typeface="Times New Roman" pitchFamily="18" charset="0"/>
            </a:endParaRPr>
          </a:p>
          <a:p>
            <a:endParaRPr lang="en-US" dirty="0">
              <a:solidFill>
                <a:schemeClr val="tx2"/>
              </a:solidFill>
              <a:latin typeface="Times New Roman" pitchFamily="18" charset="0"/>
              <a:cs typeface="Times New Roman" pitchFamily="18" charset="0"/>
            </a:endParaRPr>
          </a:p>
        </p:txBody>
      </p:sp>
      <p:pic>
        <p:nvPicPr>
          <p:cNvPr id="8" name="Content Placeholder 7"/>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4800600" y="4648200"/>
            <a:ext cx="4343399" cy="2209800"/>
          </a:xfr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01491" y="1295400"/>
            <a:ext cx="4114800" cy="3352800"/>
          </a:xfrm>
          <a:prstGeom prst="rect">
            <a:avLst/>
          </a:prstGeom>
        </p:spPr>
      </p:pic>
      <p:sp>
        <p:nvSpPr>
          <p:cNvPr id="6" name="Title 1"/>
          <p:cNvSpPr txBox="1">
            <a:spLocks/>
          </p:cNvSpPr>
          <p:nvPr/>
        </p:nvSpPr>
        <p:spPr bwMode="white">
          <a:xfrm>
            <a:off x="304800" y="152400"/>
            <a:ext cx="8458200" cy="563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4000" smtClean="0">
                <a:latin typeface="Times New Roman" panose="02020603050405020304" pitchFamily="18" charset="0"/>
                <a:cs typeface="Times New Roman" panose="02020603050405020304" pitchFamily="18" charset="0"/>
              </a:rPr>
              <a:t>1. ĐẠI CƯƠNG VỀ UNG THƯ</a:t>
            </a:r>
            <a:endParaRPr lang="en-US" sz="40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241376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Times New Roman" panose="02020603050405020304" pitchFamily="18" charset="0"/>
                <a:cs typeface="Times New Roman" panose="02020603050405020304" pitchFamily="18" charset="0"/>
              </a:rPr>
              <a:t>1. </a:t>
            </a:r>
            <a:r>
              <a:rPr lang="en-US" sz="3600" smtClean="0">
                <a:latin typeface="Times New Roman" panose="02020603050405020304" pitchFamily="18" charset="0"/>
                <a:cs typeface="Times New Roman" panose="02020603050405020304" pitchFamily="18" charset="0"/>
              </a:rPr>
              <a:t>ĐẠI CƯƠNG VỀ UNG THƯ</a:t>
            </a:r>
            <a:endParaRPr lang="en-US" sz="360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76200" y="990600"/>
            <a:ext cx="9067800" cy="5705475"/>
          </a:xfrm>
        </p:spPr>
        <p:txBody>
          <a:bodyPr/>
          <a:lstStyle/>
          <a:p>
            <a:pPr marL="0" indent="0">
              <a:buNone/>
            </a:pPr>
            <a:r>
              <a:rPr lang="vi-VN" b="1" smtClean="0">
                <a:solidFill>
                  <a:schemeClr val="tx2"/>
                </a:solidFill>
                <a:latin typeface="Times New Roman" panose="02020603050405020304" pitchFamily="18" charset="0"/>
                <a:cs typeface="Times New Roman" panose="02020603050405020304" pitchFamily="18" charset="0"/>
              </a:rPr>
              <a:t>1.</a:t>
            </a:r>
            <a:r>
              <a:rPr lang="en-US" b="1" smtClean="0">
                <a:solidFill>
                  <a:schemeClr val="tx2"/>
                </a:solidFill>
                <a:latin typeface="Times New Roman" panose="02020603050405020304" pitchFamily="18" charset="0"/>
                <a:cs typeface="Times New Roman" panose="02020603050405020304" pitchFamily="18" charset="0"/>
              </a:rPr>
              <a:t>3</a:t>
            </a:r>
            <a:r>
              <a:rPr lang="vi-VN" b="1" smtClean="0">
                <a:solidFill>
                  <a:schemeClr val="tx2"/>
                </a:solidFill>
                <a:latin typeface="Times New Roman" panose="02020603050405020304" pitchFamily="18" charset="0"/>
                <a:cs typeface="Times New Roman" panose="02020603050405020304" pitchFamily="18" charset="0"/>
              </a:rPr>
              <a:t> Định nghĩa</a:t>
            </a:r>
          </a:p>
          <a:p>
            <a:pPr marL="0" indent="0">
              <a:buNone/>
            </a:pPr>
            <a:r>
              <a:rPr lang="vi-VN" sz="2400">
                <a:solidFill>
                  <a:schemeClr val="tx2"/>
                </a:solidFill>
                <a:latin typeface="Times New Roman" panose="02020603050405020304" pitchFamily="18" charset="0"/>
                <a:cs typeface="Times New Roman" panose="02020603050405020304" pitchFamily="18" charset="0"/>
              </a:rPr>
              <a:t>Ung thư là một nhóm các bệnh liên quan đến việc phân chia tế bào một cách vô tổ </a:t>
            </a:r>
            <a:r>
              <a:rPr lang="vi-VN" sz="2400" smtClean="0">
                <a:solidFill>
                  <a:schemeClr val="tx2"/>
                </a:solidFill>
                <a:latin typeface="Times New Roman" panose="02020603050405020304" pitchFamily="18" charset="0"/>
                <a:cs typeface="Times New Roman" panose="02020603050405020304" pitchFamily="18" charset="0"/>
              </a:rPr>
              <a:t>chức</a:t>
            </a: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và </a:t>
            </a:r>
            <a:r>
              <a:rPr lang="vi-VN" sz="2400">
                <a:solidFill>
                  <a:schemeClr val="tx2"/>
                </a:solidFill>
                <a:latin typeface="Times New Roman" panose="02020603050405020304" pitchFamily="18" charset="0"/>
                <a:cs typeface="Times New Roman" panose="02020603050405020304" pitchFamily="18" charset="0"/>
              </a:rPr>
              <a:t>những tế bào đó có khả năng xâm lấn những mô khác bằng cách phát triển trực </a:t>
            </a:r>
            <a:r>
              <a:rPr lang="vi-VN" sz="2400" smtClean="0">
                <a:solidFill>
                  <a:schemeClr val="tx2"/>
                </a:solidFill>
                <a:latin typeface="Times New Roman" panose="02020603050405020304" pitchFamily="18" charset="0"/>
                <a:cs typeface="Times New Roman" panose="02020603050405020304" pitchFamily="18" charset="0"/>
              </a:rPr>
              <a:t>tiếp</a:t>
            </a: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vào </a:t>
            </a:r>
            <a:r>
              <a:rPr lang="vi-VN" sz="2400">
                <a:solidFill>
                  <a:schemeClr val="tx2"/>
                </a:solidFill>
                <a:latin typeface="Times New Roman" panose="02020603050405020304" pitchFamily="18" charset="0"/>
                <a:cs typeface="Times New Roman" panose="02020603050405020304" pitchFamily="18" charset="0"/>
              </a:rPr>
              <a:t>mô </a:t>
            </a:r>
            <a:r>
              <a:rPr lang="vi-VN" sz="2400" smtClean="0">
                <a:solidFill>
                  <a:schemeClr val="tx2"/>
                </a:solidFill>
                <a:latin typeface="Times New Roman" panose="02020603050405020304" pitchFamily="18" charset="0"/>
                <a:cs typeface="Times New Roman" panose="02020603050405020304" pitchFamily="18" charset="0"/>
              </a:rPr>
              <a:t>lân </a:t>
            </a:r>
            <a:r>
              <a:rPr lang="vi-VN" sz="2400">
                <a:solidFill>
                  <a:schemeClr val="tx2"/>
                </a:solidFill>
                <a:latin typeface="Times New Roman" panose="02020603050405020304" pitchFamily="18" charset="0"/>
                <a:cs typeface="Times New Roman" panose="02020603050405020304" pitchFamily="18" charset="0"/>
              </a:rPr>
              <a:t>cận hoặc di chuyển đến nơi xa (di căn</a:t>
            </a:r>
            <a:r>
              <a:rPr lang="vi-VN" sz="2400" smtClean="0">
                <a:solidFill>
                  <a:schemeClr val="tx2"/>
                </a:solidFill>
                <a:latin typeface="Times New Roman" panose="02020603050405020304" pitchFamily="18" charset="0"/>
                <a:cs typeface="Times New Roman" panose="02020603050405020304" pitchFamily="18" charset="0"/>
              </a:rPr>
              <a:t>).</a:t>
            </a:r>
            <a:endParaRPr lang="en-US" sz="2400" smtClean="0">
              <a:solidFill>
                <a:schemeClr val="tx2"/>
              </a:solidFill>
              <a:latin typeface="Times New Roman" panose="02020603050405020304" pitchFamily="18" charset="0"/>
              <a:cs typeface="Times New Roman" panose="02020603050405020304" pitchFamily="18" charset="0"/>
            </a:endParaRPr>
          </a:p>
          <a:p>
            <a:pPr marL="0" indent="0">
              <a:buNone/>
            </a:pPr>
            <a:r>
              <a:rPr lang="vi-VN" b="1">
                <a:solidFill>
                  <a:schemeClr val="tx2"/>
                </a:solidFill>
                <a:latin typeface="Times New Roman" panose="02020603050405020304" pitchFamily="18" charset="0"/>
                <a:cs typeface="Times New Roman" panose="02020603050405020304" pitchFamily="18" charset="0"/>
              </a:rPr>
              <a:t>1.4 </a:t>
            </a:r>
            <a:r>
              <a:rPr lang="en-US" b="1" smtClean="0">
                <a:solidFill>
                  <a:schemeClr val="tx2"/>
                </a:solidFill>
                <a:latin typeface="Times New Roman" panose="02020603050405020304" pitchFamily="18" charset="0"/>
                <a:cs typeface="Times New Roman" panose="02020603050405020304" pitchFamily="18" charset="0"/>
              </a:rPr>
              <a:t>Chuẩn đoán</a:t>
            </a:r>
            <a:endParaRPr lang="vi-VN" b="1">
              <a:solidFill>
                <a:schemeClr val="tx2"/>
              </a:solidFill>
              <a:latin typeface="Times New Roman" panose="02020603050405020304" pitchFamily="18" charset="0"/>
              <a:cs typeface="Times New Roman" panose="02020603050405020304" pitchFamily="18" charset="0"/>
            </a:endParaRPr>
          </a:p>
          <a:p>
            <a:pPr marL="0" indent="0">
              <a:buNone/>
            </a:pPr>
            <a:r>
              <a:rPr lang="vi-VN" sz="2400">
                <a:solidFill>
                  <a:schemeClr val="tx2"/>
                </a:solidFill>
                <a:latin typeface="Times New Roman" panose="02020603050405020304" pitchFamily="18" charset="0"/>
                <a:cs typeface="Times New Roman" panose="02020603050405020304" pitchFamily="18" charset="0"/>
              </a:rPr>
              <a:t>‒ </a:t>
            </a:r>
            <a:r>
              <a:rPr lang="vi-VN" sz="2400" b="1">
                <a:solidFill>
                  <a:schemeClr val="tx2"/>
                </a:solidFill>
                <a:latin typeface="Times New Roman" panose="02020603050405020304" pitchFamily="18" charset="0"/>
                <a:cs typeface="Times New Roman" panose="02020603050405020304" pitchFamily="18" charset="0"/>
              </a:rPr>
              <a:t>Mục tiêu chẩn đoán bệnh ung thư gồm</a:t>
            </a:r>
            <a:r>
              <a:rPr lang="vi-VN" sz="2400">
                <a:solidFill>
                  <a:schemeClr val="tx2"/>
                </a:solidFill>
                <a:latin typeface="Times New Roman" panose="02020603050405020304" pitchFamily="18" charset="0"/>
                <a:cs typeface="Times New Roman" panose="02020603050405020304" pitchFamily="18" charset="0"/>
              </a:rPr>
              <a:t>: chẩn đoán xác định – chẩn đoán giai đoạn </a:t>
            </a:r>
            <a:r>
              <a:rPr lang="vi-VN" sz="2400" smtClean="0">
                <a:solidFill>
                  <a:schemeClr val="tx2"/>
                </a:solidFill>
                <a:latin typeface="Times New Roman" panose="02020603050405020304" pitchFamily="18" charset="0"/>
                <a:cs typeface="Times New Roman" panose="02020603050405020304" pitchFamily="18" charset="0"/>
              </a:rPr>
              <a:t>&amp;</a:t>
            </a:r>
            <a:r>
              <a:rPr lang="en-US" sz="2400" smtClean="0">
                <a:solidFill>
                  <a:schemeClr val="tx2"/>
                </a:solidFill>
                <a:latin typeface="Times New Roman" panose="02020603050405020304" pitchFamily="18" charset="0"/>
                <a:cs typeface="Times New Roman" panose="02020603050405020304" pitchFamily="18" charset="0"/>
              </a:rPr>
              <a:t> </a:t>
            </a:r>
            <a:r>
              <a:rPr lang="vi-VN" sz="2400" smtClean="0">
                <a:solidFill>
                  <a:schemeClr val="tx2"/>
                </a:solidFill>
                <a:latin typeface="Times New Roman" panose="02020603050405020304" pitchFamily="18" charset="0"/>
                <a:cs typeface="Times New Roman" panose="02020603050405020304" pitchFamily="18" charset="0"/>
              </a:rPr>
              <a:t>chẩn </a:t>
            </a:r>
            <a:r>
              <a:rPr lang="vi-VN" sz="2400">
                <a:solidFill>
                  <a:schemeClr val="tx2"/>
                </a:solidFill>
                <a:latin typeface="Times New Roman" panose="02020603050405020304" pitchFamily="18" charset="0"/>
                <a:cs typeface="Times New Roman" panose="02020603050405020304" pitchFamily="18" charset="0"/>
              </a:rPr>
              <a:t>đoán sớm ung thư.</a:t>
            </a:r>
          </a:p>
          <a:p>
            <a:pPr marL="0" indent="0">
              <a:buNone/>
            </a:pPr>
            <a:r>
              <a:rPr lang="vi-VN" sz="2400">
                <a:solidFill>
                  <a:schemeClr val="tx2"/>
                </a:solidFill>
                <a:latin typeface="Times New Roman" panose="02020603050405020304" pitchFamily="18" charset="0"/>
                <a:cs typeface="Times New Roman" panose="02020603050405020304" pitchFamily="18" charset="0"/>
              </a:rPr>
              <a:t>‒ Để đạt mục tiêu của chẩn đoán ung thư cần tiến hành 3 bước:</a:t>
            </a:r>
          </a:p>
          <a:p>
            <a:pPr marL="0" indent="0">
              <a:buNone/>
            </a:pPr>
            <a:r>
              <a:rPr lang="vi-VN" sz="2400">
                <a:solidFill>
                  <a:schemeClr val="tx2"/>
                </a:solidFill>
                <a:latin typeface="Times New Roman" panose="02020603050405020304" pitchFamily="18" charset="0"/>
                <a:cs typeface="Times New Roman" panose="02020603050405020304" pitchFamily="18" charset="0"/>
              </a:rPr>
              <a:t>+ Bước chẩn đoán ban đầu: Sơ bộ hướng đến một ung thư.</a:t>
            </a:r>
          </a:p>
          <a:p>
            <a:pPr marL="0" indent="0">
              <a:buNone/>
            </a:pPr>
            <a:r>
              <a:rPr lang="vi-VN" sz="2400">
                <a:solidFill>
                  <a:schemeClr val="tx2"/>
                </a:solidFill>
                <a:latin typeface="Times New Roman" panose="02020603050405020304" pitchFamily="18" charset="0"/>
                <a:cs typeface="Times New Roman" panose="02020603050405020304" pitchFamily="18" charset="0"/>
              </a:rPr>
              <a:t>+ Bước chẩn đoán xác định: Chủ yếu dựa vào chẩn đoán mô bệnh học.</a:t>
            </a:r>
          </a:p>
          <a:p>
            <a:pPr marL="0" indent="0">
              <a:buNone/>
            </a:pPr>
            <a:r>
              <a:rPr lang="vi-VN" sz="2400">
                <a:solidFill>
                  <a:schemeClr val="tx2"/>
                </a:solidFill>
                <a:latin typeface="Times New Roman" panose="02020603050405020304" pitchFamily="18" charset="0"/>
                <a:cs typeface="Times New Roman" panose="02020603050405020304" pitchFamily="18" charset="0"/>
              </a:rPr>
              <a:t>+ Bước chẩn đoán giai đoạn: Đánh giá sự xâm lấn và lan tràn của ung thư.</a:t>
            </a:r>
            <a:endParaRPr lang="en-US" sz="240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847399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a:latin typeface="Times New Roman" panose="02020603050405020304" pitchFamily="18" charset="0"/>
                <a:cs typeface="Times New Roman" panose="02020603050405020304" pitchFamily="18" charset="0"/>
              </a:rPr>
              <a:t>1. ĐẠI CƯƠNG VỀ UNG THƯ</a:t>
            </a:r>
          </a:p>
        </p:txBody>
      </p:sp>
      <p:sp>
        <p:nvSpPr>
          <p:cNvPr id="3" name="Content Placeholder 2"/>
          <p:cNvSpPr>
            <a:spLocks noGrp="1"/>
          </p:cNvSpPr>
          <p:nvPr>
            <p:ph idx="1"/>
          </p:nvPr>
        </p:nvSpPr>
        <p:spPr>
          <a:xfrm>
            <a:off x="76200" y="990600"/>
            <a:ext cx="9067800" cy="5705475"/>
          </a:xfrm>
        </p:spPr>
        <p:txBody>
          <a:bodyPr/>
          <a:lstStyle/>
          <a:p>
            <a:pPr marL="0" indent="0">
              <a:buNone/>
            </a:pPr>
            <a:r>
              <a:rPr lang="en-US" sz="2800" b="1" u="sng" smtClean="0">
                <a:solidFill>
                  <a:schemeClr val="tx2"/>
                </a:solidFill>
                <a:latin typeface="Times New Roman" panose="02020603050405020304" pitchFamily="18" charset="0"/>
                <a:cs typeface="Times New Roman" panose="02020603050405020304" pitchFamily="18" charset="0"/>
              </a:rPr>
              <a:t>Các phương pháp chuẩn đoán ung thư</a:t>
            </a:r>
            <a:endParaRPr lang="en-US" sz="2800" b="1" u="sng">
              <a:solidFill>
                <a:srgbClr val="FF0000"/>
              </a:solidFill>
              <a:latin typeface="Times New Roman" panose="02020603050405020304" pitchFamily="18" charset="0"/>
              <a:cs typeface="Times New Roman" panose="02020603050405020304" pitchFamily="18" charset="0"/>
            </a:endParaRPr>
          </a:p>
          <a:p>
            <a:pPr marL="0" indent="0">
              <a:buNone/>
            </a:pPr>
            <a:r>
              <a:rPr lang="en-US" sz="2400" b="1" smtClean="0">
                <a:solidFill>
                  <a:schemeClr val="tx2"/>
                </a:solidFill>
                <a:latin typeface="Times New Roman" panose="02020603050405020304" pitchFamily="18" charset="0"/>
                <a:cs typeface="Times New Roman" panose="02020603050405020304" pitchFamily="18" charset="0"/>
              </a:rPr>
              <a:t>- </a:t>
            </a:r>
            <a:r>
              <a:rPr lang="vi-VN" sz="2400" b="1" smtClean="0">
                <a:solidFill>
                  <a:schemeClr val="tx2"/>
                </a:solidFill>
                <a:latin typeface="Times New Roman" panose="02020603050405020304" pitchFamily="18" charset="0"/>
                <a:cs typeface="Times New Roman" panose="02020603050405020304" pitchFamily="18" charset="0"/>
              </a:rPr>
              <a:t>Chẩn đoán </a:t>
            </a:r>
            <a:r>
              <a:rPr lang="vi-VN" sz="2400" b="1">
                <a:solidFill>
                  <a:schemeClr val="tx2"/>
                </a:solidFill>
                <a:latin typeface="Times New Roman" panose="02020603050405020304" pitchFamily="18" charset="0"/>
                <a:cs typeface="Times New Roman" panose="02020603050405020304" pitchFamily="18" charset="0"/>
              </a:rPr>
              <a:t>lâm </a:t>
            </a:r>
            <a:r>
              <a:rPr lang="vi-VN" sz="2400" b="1" smtClean="0">
                <a:solidFill>
                  <a:schemeClr val="tx2"/>
                </a:solidFill>
                <a:latin typeface="Times New Roman" panose="02020603050405020304" pitchFamily="18" charset="0"/>
                <a:cs typeface="Times New Roman" panose="02020603050405020304" pitchFamily="18" charset="0"/>
              </a:rPr>
              <a:t>sàng</a:t>
            </a:r>
            <a:r>
              <a:rPr lang="en-US" sz="2400" b="1" smtClean="0">
                <a:solidFill>
                  <a:schemeClr val="tx2"/>
                </a:solidFill>
                <a:latin typeface="Times New Roman" panose="02020603050405020304" pitchFamily="18" charset="0"/>
                <a:cs typeface="Times New Roman" panose="02020603050405020304" pitchFamily="18" charset="0"/>
              </a:rPr>
              <a:t> : </a:t>
            </a:r>
            <a:r>
              <a:rPr lang="vi-VN" sz="2400" smtClean="0">
                <a:solidFill>
                  <a:schemeClr val="tx2"/>
                </a:solidFill>
                <a:latin typeface="Times New Roman" panose="02020603050405020304" pitchFamily="18" charset="0"/>
                <a:cs typeface="Times New Roman" panose="02020603050405020304" pitchFamily="18" charset="0"/>
              </a:rPr>
              <a:t>Triệu </a:t>
            </a:r>
            <a:r>
              <a:rPr lang="vi-VN" sz="2400">
                <a:solidFill>
                  <a:schemeClr val="tx2"/>
                </a:solidFill>
                <a:latin typeface="Times New Roman" panose="02020603050405020304" pitchFamily="18" charset="0"/>
                <a:cs typeface="Times New Roman" panose="02020603050405020304" pitchFamily="18" charset="0"/>
              </a:rPr>
              <a:t>chứng cơ </a:t>
            </a:r>
            <a:r>
              <a:rPr lang="vi-VN" sz="2400" smtClean="0">
                <a:solidFill>
                  <a:schemeClr val="tx2"/>
                </a:solidFill>
                <a:latin typeface="Times New Roman" panose="02020603050405020304" pitchFamily="18" charset="0"/>
                <a:cs typeface="Times New Roman" panose="02020603050405020304" pitchFamily="18" charset="0"/>
              </a:rPr>
              <a:t>năng</a:t>
            </a:r>
            <a:r>
              <a:rPr lang="en-US" sz="2400" smtClean="0">
                <a:solidFill>
                  <a:schemeClr val="tx2"/>
                </a:solidFill>
                <a:latin typeface="Times New Roman" panose="02020603050405020304" pitchFamily="18" charset="0"/>
                <a:cs typeface="Times New Roman" panose="02020603050405020304" pitchFamily="18" charset="0"/>
              </a:rPr>
              <a:t>,triệu </a:t>
            </a:r>
            <a:r>
              <a:rPr lang="en-US" sz="2400">
                <a:solidFill>
                  <a:schemeClr val="tx2"/>
                </a:solidFill>
                <a:latin typeface="Times New Roman" panose="02020603050405020304" pitchFamily="18" charset="0"/>
                <a:cs typeface="Times New Roman" panose="02020603050405020304" pitchFamily="18" charset="0"/>
              </a:rPr>
              <a:t>chứng toàn </a:t>
            </a:r>
            <a:r>
              <a:rPr lang="en-US" sz="2400" smtClean="0">
                <a:solidFill>
                  <a:schemeClr val="tx2"/>
                </a:solidFill>
                <a:latin typeface="Times New Roman" panose="02020603050405020304" pitchFamily="18" charset="0"/>
                <a:cs typeface="Times New Roman" panose="02020603050405020304" pitchFamily="18" charset="0"/>
              </a:rPr>
              <a:t>thân,</a:t>
            </a:r>
          </a:p>
          <a:p>
            <a:pPr marL="0" indent="0">
              <a:buNone/>
            </a:pPr>
            <a:r>
              <a:rPr lang="en-US" sz="2400" smtClean="0">
                <a:solidFill>
                  <a:schemeClr val="tx2"/>
                </a:solidFill>
                <a:latin typeface="Times New Roman" panose="02020603050405020304" pitchFamily="18" charset="0"/>
                <a:cs typeface="Times New Roman" panose="02020603050405020304" pitchFamily="18" charset="0"/>
              </a:rPr>
              <a:t>Triệu chứng thực thể.</a:t>
            </a:r>
          </a:p>
          <a:p>
            <a:pPr>
              <a:buFontTx/>
              <a:buChar char="-"/>
            </a:pPr>
            <a:r>
              <a:rPr lang="vi-VN" sz="2400" b="1" smtClean="0">
                <a:solidFill>
                  <a:schemeClr val="tx2"/>
                </a:solidFill>
                <a:latin typeface="Times New Roman" panose="02020603050405020304" pitchFamily="18" charset="0"/>
                <a:cs typeface="Times New Roman" panose="02020603050405020304" pitchFamily="18" charset="0"/>
              </a:rPr>
              <a:t>Chẩn </a:t>
            </a:r>
            <a:r>
              <a:rPr lang="vi-VN" sz="2400" b="1">
                <a:solidFill>
                  <a:schemeClr val="tx2"/>
                </a:solidFill>
                <a:latin typeface="Times New Roman" panose="02020603050405020304" pitchFamily="18" charset="0"/>
                <a:cs typeface="Times New Roman" panose="02020603050405020304" pitchFamily="18" charset="0"/>
              </a:rPr>
              <a:t>đoán nội </a:t>
            </a:r>
            <a:r>
              <a:rPr lang="vi-VN" sz="2400" b="1" smtClean="0">
                <a:solidFill>
                  <a:schemeClr val="tx2"/>
                </a:solidFill>
                <a:latin typeface="Times New Roman" panose="02020603050405020304" pitchFamily="18" charset="0"/>
                <a:cs typeface="Times New Roman" panose="02020603050405020304" pitchFamily="18" charset="0"/>
              </a:rPr>
              <a:t>soi</a:t>
            </a:r>
            <a:r>
              <a:rPr lang="en-US" sz="2400" b="1" smtClean="0">
                <a:solidFill>
                  <a:schemeClr val="tx2"/>
                </a:solidFill>
                <a:latin typeface="Times New Roman" panose="02020603050405020304" pitchFamily="18" charset="0"/>
                <a:cs typeface="Times New Roman" panose="02020603050405020304" pitchFamily="18" charset="0"/>
              </a:rPr>
              <a:t> </a:t>
            </a:r>
          </a:p>
          <a:p>
            <a:pPr>
              <a:buFontTx/>
              <a:buChar char="-"/>
            </a:pPr>
            <a:r>
              <a:rPr lang="en-US" sz="2400" b="1" smtClean="0">
                <a:solidFill>
                  <a:schemeClr val="tx2"/>
                </a:solidFill>
                <a:latin typeface="Times New Roman" panose="02020603050405020304" pitchFamily="18" charset="0"/>
                <a:cs typeface="Times New Roman" panose="02020603050405020304" pitchFamily="18" charset="0"/>
              </a:rPr>
              <a:t>C</a:t>
            </a:r>
            <a:r>
              <a:rPr lang="vi-VN" sz="2400" b="1" smtClean="0">
                <a:solidFill>
                  <a:schemeClr val="tx2"/>
                </a:solidFill>
                <a:latin typeface="Times New Roman" panose="02020603050405020304" pitchFamily="18" charset="0"/>
                <a:cs typeface="Times New Roman" panose="02020603050405020304" pitchFamily="18" charset="0"/>
              </a:rPr>
              <a:t>hẩn </a:t>
            </a:r>
            <a:r>
              <a:rPr lang="vi-VN" sz="2400" b="1">
                <a:solidFill>
                  <a:schemeClr val="tx2"/>
                </a:solidFill>
                <a:latin typeface="Times New Roman" panose="02020603050405020304" pitchFamily="18" charset="0"/>
                <a:cs typeface="Times New Roman" panose="02020603050405020304" pitchFamily="18" charset="0"/>
              </a:rPr>
              <a:t>đoán </a:t>
            </a:r>
            <a:r>
              <a:rPr lang="vi-VN" sz="2400" b="1" smtClean="0">
                <a:solidFill>
                  <a:schemeClr val="tx2"/>
                </a:solidFill>
                <a:latin typeface="Times New Roman" panose="02020603050405020304" pitchFamily="18" charset="0"/>
                <a:cs typeface="Times New Roman" panose="02020603050405020304" pitchFamily="18" charset="0"/>
              </a:rPr>
              <a:t>X</a:t>
            </a:r>
            <a:r>
              <a:rPr lang="en-US" sz="2400" b="1" smtClean="0">
                <a:solidFill>
                  <a:schemeClr val="tx2"/>
                </a:solidFill>
                <a:latin typeface="Times New Roman" panose="02020603050405020304" pitchFamily="18" charset="0"/>
                <a:cs typeface="Times New Roman" panose="02020603050405020304" pitchFamily="18" charset="0"/>
              </a:rPr>
              <a:t>-</a:t>
            </a:r>
            <a:r>
              <a:rPr lang="vi-VN" sz="2400" b="1" smtClean="0">
                <a:solidFill>
                  <a:schemeClr val="tx2"/>
                </a:solidFill>
                <a:latin typeface="Times New Roman" panose="02020603050405020304" pitchFamily="18" charset="0"/>
                <a:cs typeface="Times New Roman" panose="02020603050405020304" pitchFamily="18" charset="0"/>
              </a:rPr>
              <a:t>quang</a:t>
            </a:r>
            <a:endParaRPr lang="en-US" sz="2400" b="1" smtClean="0">
              <a:solidFill>
                <a:schemeClr val="tx2"/>
              </a:solidFill>
              <a:latin typeface="Times New Roman" panose="02020603050405020304" pitchFamily="18" charset="0"/>
              <a:cs typeface="Times New Roman" panose="02020603050405020304" pitchFamily="18" charset="0"/>
            </a:endParaRPr>
          </a:p>
          <a:p>
            <a:pPr>
              <a:buFontTx/>
              <a:buChar char="-"/>
            </a:pPr>
            <a:r>
              <a:rPr lang="vi-VN" sz="2400" b="1">
                <a:solidFill>
                  <a:schemeClr val="tx2"/>
                </a:solidFill>
                <a:latin typeface="Times New Roman" panose="02020603050405020304" pitchFamily="18" charset="0"/>
                <a:cs typeface="Times New Roman" panose="02020603050405020304" pitchFamily="18" charset="0"/>
              </a:rPr>
              <a:t>Chẩn đoán siêu </a:t>
            </a:r>
            <a:r>
              <a:rPr lang="vi-VN" sz="2400" b="1" smtClean="0">
                <a:solidFill>
                  <a:schemeClr val="tx2"/>
                </a:solidFill>
                <a:latin typeface="Times New Roman" panose="02020603050405020304" pitchFamily="18" charset="0"/>
                <a:cs typeface="Times New Roman" panose="02020603050405020304" pitchFamily="18" charset="0"/>
              </a:rPr>
              <a:t>âm</a:t>
            </a:r>
            <a:endParaRPr lang="en-US" sz="2400" b="1" smtClean="0">
              <a:solidFill>
                <a:schemeClr val="tx2"/>
              </a:solidFill>
              <a:latin typeface="Times New Roman" panose="02020603050405020304" pitchFamily="18" charset="0"/>
              <a:cs typeface="Times New Roman" panose="02020603050405020304" pitchFamily="18" charset="0"/>
            </a:endParaRPr>
          </a:p>
          <a:p>
            <a:pPr>
              <a:buFontTx/>
              <a:buChar char="-"/>
            </a:pPr>
            <a:r>
              <a:rPr lang="vi-VN" sz="2400" b="1">
                <a:solidFill>
                  <a:schemeClr val="tx2"/>
                </a:solidFill>
                <a:latin typeface="Times New Roman" panose="02020603050405020304" pitchFamily="18" charset="0"/>
                <a:cs typeface="Times New Roman" panose="02020603050405020304" pitchFamily="18" charset="0"/>
              </a:rPr>
              <a:t>Chẩn đoán đồng vị phóng </a:t>
            </a:r>
            <a:r>
              <a:rPr lang="vi-VN" sz="2400" b="1" smtClean="0">
                <a:solidFill>
                  <a:schemeClr val="tx2"/>
                </a:solidFill>
                <a:latin typeface="Times New Roman" panose="02020603050405020304" pitchFamily="18" charset="0"/>
                <a:cs typeface="Times New Roman" panose="02020603050405020304" pitchFamily="18" charset="0"/>
              </a:rPr>
              <a:t>xạ</a:t>
            </a:r>
            <a:endParaRPr lang="en-US" sz="2400" b="1" smtClean="0">
              <a:solidFill>
                <a:schemeClr val="tx2"/>
              </a:solidFill>
              <a:latin typeface="Times New Roman" panose="02020603050405020304" pitchFamily="18" charset="0"/>
              <a:cs typeface="Times New Roman" panose="02020603050405020304" pitchFamily="18" charset="0"/>
            </a:endParaRPr>
          </a:p>
          <a:p>
            <a:pPr>
              <a:buFontTx/>
              <a:buChar char="-"/>
            </a:pPr>
            <a:r>
              <a:rPr lang="vi-VN" sz="2400" b="1">
                <a:solidFill>
                  <a:schemeClr val="tx2"/>
                </a:solidFill>
                <a:latin typeface="Times New Roman" panose="02020603050405020304" pitchFamily="18" charset="0"/>
                <a:cs typeface="Times New Roman" panose="02020603050405020304" pitchFamily="18" charset="0"/>
              </a:rPr>
              <a:t>Chụp cộng hưởng từ trường hạt nhân (MRI</a:t>
            </a:r>
            <a:r>
              <a:rPr lang="vi-VN" sz="2400" b="1" smtClean="0">
                <a:solidFill>
                  <a:schemeClr val="tx2"/>
                </a:solidFill>
                <a:latin typeface="Times New Roman" panose="02020603050405020304" pitchFamily="18" charset="0"/>
                <a:cs typeface="Times New Roman" panose="02020603050405020304" pitchFamily="18" charset="0"/>
              </a:rPr>
              <a:t>)</a:t>
            </a:r>
            <a:endParaRPr lang="en-US" sz="2400" b="1" smtClean="0">
              <a:solidFill>
                <a:schemeClr val="tx2"/>
              </a:solidFill>
              <a:latin typeface="Times New Roman" panose="02020603050405020304" pitchFamily="18" charset="0"/>
              <a:cs typeface="Times New Roman" panose="02020603050405020304" pitchFamily="18" charset="0"/>
            </a:endParaRPr>
          </a:p>
          <a:p>
            <a:pPr>
              <a:buFontTx/>
              <a:buChar char="-"/>
            </a:pPr>
            <a:r>
              <a:rPr lang="vi-VN" sz="2400" b="1">
                <a:solidFill>
                  <a:schemeClr val="tx2"/>
                </a:solidFill>
                <a:latin typeface="Times New Roman" panose="02020603050405020304" pitchFamily="18" charset="0"/>
                <a:cs typeface="Times New Roman" panose="02020603050405020304" pitchFamily="18" charset="0"/>
              </a:rPr>
              <a:t>Chẩn đoán sinh </a:t>
            </a:r>
            <a:r>
              <a:rPr lang="vi-VN" sz="2400" b="1" smtClean="0">
                <a:solidFill>
                  <a:schemeClr val="tx2"/>
                </a:solidFill>
                <a:latin typeface="Times New Roman" panose="02020603050405020304" pitchFamily="18" charset="0"/>
                <a:cs typeface="Times New Roman" panose="02020603050405020304" pitchFamily="18" charset="0"/>
              </a:rPr>
              <a:t>học</a:t>
            </a:r>
            <a:endParaRPr lang="en-US" sz="2400" b="1" smtClean="0">
              <a:solidFill>
                <a:schemeClr val="tx2"/>
              </a:solidFill>
              <a:latin typeface="Times New Roman" panose="02020603050405020304" pitchFamily="18" charset="0"/>
              <a:cs typeface="Times New Roman" panose="02020603050405020304" pitchFamily="18" charset="0"/>
            </a:endParaRPr>
          </a:p>
          <a:p>
            <a:pPr>
              <a:buFontTx/>
              <a:buChar char="-"/>
            </a:pPr>
            <a:r>
              <a:rPr lang="vi-VN" sz="2400" b="1">
                <a:solidFill>
                  <a:schemeClr val="tx2"/>
                </a:solidFill>
                <a:latin typeface="Times New Roman" panose="02020603050405020304" pitchFamily="18" charset="0"/>
                <a:cs typeface="Times New Roman" panose="02020603050405020304" pitchFamily="18" charset="0"/>
              </a:rPr>
              <a:t>Chẩn đoán xác định chẩn </a:t>
            </a:r>
            <a:r>
              <a:rPr lang="vi-VN" sz="2400" b="1" smtClean="0">
                <a:solidFill>
                  <a:schemeClr val="tx2"/>
                </a:solidFill>
                <a:latin typeface="Times New Roman" panose="02020603050405020304" pitchFamily="18" charset="0"/>
                <a:cs typeface="Times New Roman" panose="02020603050405020304" pitchFamily="18" charset="0"/>
              </a:rPr>
              <a:t>đoán </a:t>
            </a:r>
            <a:r>
              <a:rPr lang="vi-VN" sz="2400" b="1">
                <a:solidFill>
                  <a:schemeClr val="tx2"/>
                </a:solidFill>
                <a:latin typeface="Times New Roman" panose="02020603050405020304" pitchFamily="18" charset="0"/>
                <a:cs typeface="Times New Roman" panose="02020603050405020304" pitchFamily="18" charset="0"/>
              </a:rPr>
              <a:t>vi </a:t>
            </a:r>
            <a:r>
              <a:rPr lang="vi-VN" sz="2400" b="1" smtClean="0">
                <a:solidFill>
                  <a:schemeClr val="tx2"/>
                </a:solidFill>
                <a:latin typeface="Times New Roman" panose="02020603050405020304" pitchFamily="18" charset="0"/>
                <a:cs typeface="Times New Roman" panose="02020603050405020304" pitchFamily="18" charset="0"/>
              </a:rPr>
              <a:t>thể</a:t>
            </a:r>
            <a:r>
              <a:rPr lang="en-US" sz="2400" b="1" smtClean="0">
                <a:solidFill>
                  <a:schemeClr val="tx2"/>
                </a:solidFill>
                <a:latin typeface="Times New Roman" panose="02020603050405020304" pitchFamily="18" charset="0"/>
                <a:cs typeface="Times New Roman" panose="02020603050405020304" pitchFamily="18" charset="0"/>
              </a:rPr>
              <a:t> : </a:t>
            </a:r>
            <a:r>
              <a:rPr lang="vi-VN" sz="2400">
                <a:solidFill>
                  <a:schemeClr val="tx2"/>
                </a:solidFill>
                <a:latin typeface="Times New Roman" panose="02020603050405020304" pitchFamily="18" charset="0"/>
                <a:cs typeface="Times New Roman" panose="02020603050405020304" pitchFamily="18" charset="0"/>
              </a:rPr>
              <a:t>Chẩn đoán tế bào </a:t>
            </a:r>
            <a:r>
              <a:rPr lang="vi-VN" sz="2400" smtClean="0">
                <a:solidFill>
                  <a:schemeClr val="tx2"/>
                </a:solidFill>
                <a:latin typeface="Times New Roman" panose="02020603050405020304" pitchFamily="18" charset="0"/>
                <a:cs typeface="Times New Roman" panose="02020603050405020304" pitchFamily="18" charset="0"/>
              </a:rPr>
              <a:t>học</a:t>
            </a:r>
            <a:r>
              <a:rPr lang="en-US" sz="2400" smtClean="0">
                <a:solidFill>
                  <a:schemeClr val="tx2"/>
                </a:solidFill>
                <a:latin typeface="Times New Roman" panose="02020603050405020304" pitchFamily="18" charset="0"/>
                <a:cs typeface="Times New Roman" panose="02020603050405020304" pitchFamily="18" charset="0"/>
              </a:rPr>
              <a:t>,</a:t>
            </a:r>
            <a:r>
              <a:rPr lang="vi-VN" sz="2400">
                <a:solidFill>
                  <a:schemeClr val="tx2"/>
                </a:solidFill>
                <a:latin typeface="Times New Roman" panose="02020603050405020304" pitchFamily="18" charset="0"/>
                <a:cs typeface="Times New Roman" panose="02020603050405020304" pitchFamily="18" charset="0"/>
              </a:rPr>
              <a:t> Chẩn đoán tổ chức </a:t>
            </a:r>
            <a:r>
              <a:rPr lang="vi-VN" sz="2400" smtClean="0">
                <a:solidFill>
                  <a:schemeClr val="tx2"/>
                </a:solidFill>
                <a:latin typeface="Times New Roman" panose="02020603050405020304" pitchFamily="18" charset="0"/>
                <a:cs typeface="Times New Roman" panose="02020603050405020304" pitchFamily="18" charset="0"/>
              </a:rPr>
              <a:t>học</a:t>
            </a:r>
            <a:r>
              <a:rPr lang="en-US" sz="2400" smtClean="0">
                <a:solidFill>
                  <a:schemeClr val="tx2"/>
                </a:solidFill>
                <a:latin typeface="Times New Roman" panose="02020603050405020304" pitchFamily="18" charset="0"/>
                <a:cs typeface="Times New Roman" panose="02020603050405020304" pitchFamily="18" charset="0"/>
              </a:rPr>
              <a:t>, </a:t>
            </a:r>
          </a:p>
          <a:p>
            <a:pPr>
              <a:buFontTx/>
              <a:buChar char="-"/>
            </a:pPr>
            <a:r>
              <a:rPr lang="vi-VN" sz="2400" b="1">
                <a:solidFill>
                  <a:schemeClr val="tx2"/>
                </a:solidFill>
                <a:latin typeface="Times New Roman" panose="02020603050405020304" pitchFamily="18" charset="0"/>
                <a:cs typeface="Times New Roman" panose="02020603050405020304" pitchFamily="18" charset="0"/>
              </a:rPr>
              <a:t>Chẩn đoán giai </a:t>
            </a:r>
            <a:r>
              <a:rPr lang="vi-VN" sz="2400" b="1" smtClean="0">
                <a:solidFill>
                  <a:schemeClr val="tx2"/>
                </a:solidFill>
                <a:latin typeface="Times New Roman" panose="02020603050405020304" pitchFamily="18" charset="0"/>
                <a:cs typeface="Times New Roman" panose="02020603050405020304" pitchFamily="18" charset="0"/>
              </a:rPr>
              <a:t>đoạn</a:t>
            </a:r>
            <a:r>
              <a:rPr lang="en-US" sz="2400" b="1">
                <a:solidFill>
                  <a:schemeClr val="tx2"/>
                </a:solidFill>
                <a:latin typeface="Times New Roman" panose="02020603050405020304" pitchFamily="18" charset="0"/>
                <a:cs typeface="Times New Roman" panose="02020603050405020304" pitchFamily="18" charset="0"/>
              </a:rPr>
              <a:t> : </a:t>
            </a:r>
            <a:r>
              <a:rPr lang="en-US" sz="2400">
                <a:solidFill>
                  <a:schemeClr val="tx2"/>
                </a:solidFill>
                <a:latin typeface="Times New Roman" panose="02020603050405020304" pitchFamily="18" charset="0"/>
                <a:cs typeface="Times New Roman" panose="02020603050405020304" pitchFamily="18" charset="0"/>
              </a:rPr>
              <a:t>Đối với bệnh </a:t>
            </a:r>
            <a:r>
              <a:rPr lang="en-US" sz="2400" smtClean="0">
                <a:solidFill>
                  <a:schemeClr val="tx2"/>
                </a:solidFill>
                <a:latin typeface="Times New Roman" panose="02020603050405020304" pitchFamily="18" charset="0"/>
                <a:cs typeface="Times New Roman" panose="02020603050405020304" pitchFamily="18" charset="0"/>
              </a:rPr>
              <a:t>nhân, đ</a:t>
            </a:r>
            <a:r>
              <a:rPr lang="vi-VN" sz="2400" smtClean="0">
                <a:solidFill>
                  <a:schemeClr val="tx2"/>
                </a:solidFill>
                <a:latin typeface="Times New Roman" panose="02020603050405020304" pitchFamily="18" charset="0"/>
                <a:cs typeface="Times New Roman" panose="02020603050405020304" pitchFamily="18" charset="0"/>
              </a:rPr>
              <a:t>ối </a:t>
            </a:r>
            <a:r>
              <a:rPr lang="vi-VN" sz="2400">
                <a:solidFill>
                  <a:schemeClr val="tx2"/>
                </a:solidFill>
                <a:latin typeface="Times New Roman" panose="02020603050405020304" pitchFamily="18" charset="0"/>
                <a:cs typeface="Times New Roman" panose="02020603050405020304" pitchFamily="18" charset="0"/>
              </a:rPr>
              <a:t>với cộng </a:t>
            </a:r>
            <a:r>
              <a:rPr lang="vi-VN" sz="2400" smtClean="0">
                <a:solidFill>
                  <a:schemeClr val="tx2"/>
                </a:solidFill>
                <a:latin typeface="Times New Roman" panose="02020603050405020304" pitchFamily="18" charset="0"/>
                <a:cs typeface="Times New Roman" panose="02020603050405020304" pitchFamily="18" charset="0"/>
              </a:rPr>
              <a:t>đồng</a:t>
            </a:r>
            <a:r>
              <a:rPr lang="en-US" sz="2400" smtClean="0">
                <a:solidFill>
                  <a:schemeClr val="tx2"/>
                </a:solidFill>
                <a:latin typeface="Times New Roman" panose="02020603050405020304" pitchFamily="18" charset="0"/>
                <a:cs typeface="Times New Roman" panose="02020603050405020304" pitchFamily="18" charset="0"/>
              </a:rPr>
              <a:t>.</a:t>
            </a:r>
          </a:p>
          <a:p>
            <a:pPr marL="0" indent="0">
              <a:buNone/>
            </a:pPr>
            <a:endParaRPr lang="en-US" sz="2400" b="1">
              <a:solidFill>
                <a:schemeClr val="tx2"/>
              </a:solidFill>
              <a:latin typeface="Times New Roman" panose="02020603050405020304" pitchFamily="18" charset="0"/>
              <a:cs typeface="Times New Roman" panose="02020603050405020304" pitchFamily="18" charset="0"/>
            </a:endParaRPr>
          </a:p>
          <a:p>
            <a:pPr marL="0" indent="0">
              <a:buNone/>
            </a:pPr>
            <a:endParaRPr lang="en-US" sz="2400" smtClean="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504990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bwMode="white">
          <a:xfrm>
            <a:off x="762000" y="1"/>
            <a:ext cx="77724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4400">
                <a:latin typeface="Times New Roman" panose="02020603050405020304" pitchFamily="18" charset="0"/>
                <a:cs typeface="Times New Roman" panose="02020603050405020304" pitchFamily="18" charset="0"/>
              </a:rPr>
              <a:t>1. ĐẠI CƯƠNG VỀ UNG THƯ</a:t>
            </a:r>
            <a:endParaRPr lang="en-US" sz="4400" kern="0">
              <a:latin typeface="Times New Roman" panose="02020603050405020304" pitchFamily="18" charset="0"/>
              <a:cs typeface="Times New Roman" panose="02020603050405020304" pitchFamily="18" charset="0"/>
            </a:endParaRPr>
          </a:p>
        </p:txBody>
      </p:sp>
      <p:sp>
        <p:nvSpPr>
          <p:cNvPr id="2" name="TextBox 1"/>
          <p:cNvSpPr txBox="1"/>
          <p:nvPr/>
        </p:nvSpPr>
        <p:spPr>
          <a:xfrm>
            <a:off x="0" y="990600"/>
            <a:ext cx="9144000" cy="5232202"/>
          </a:xfrm>
          <a:prstGeom prst="rect">
            <a:avLst/>
          </a:prstGeom>
          <a:noFill/>
        </p:spPr>
        <p:txBody>
          <a:bodyPr wrap="square" rtlCol="0">
            <a:spAutoFit/>
          </a:bodyPr>
          <a:lstStyle/>
          <a:p>
            <a:r>
              <a:rPr lang="vi-VN" sz="2400" b="1">
                <a:solidFill>
                  <a:schemeClr val="tx2"/>
                </a:solidFill>
                <a:latin typeface="Times New Roman" pitchFamily="18" charset="0"/>
                <a:cs typeface="Times New Roman" pitchFamily="18" charset="0"/>
              </a:rPr>
              <a:t> </a:t>
            </a:r>
            <a:r>
              <a:rPr lang="vi-VN" sz="2400" b="1" smtClean="0">
                <a:solidFill>
                  <a:schemeClr val="tx2"/>
                </a:solidFill>
                <a:latin typeface="Times New Roman" pitchFamily="18" charset="0"/>
                <a:cs typeface="Times New Roman" pitchFamily="18" charset="0"/>
              </a:rPr>
              <a:t>Chẩn </a:t>
            </a:r>
            <a:r>
              <a:rPr lang="vi-VN" sz="2400" b="1">
                <a:solidFill>
                  <a:schemeClr val="tx2"/>
                </a:solidFill>
                <a:latin typeface="Times New Roman" pitchFamily="18" charset="0"/>
                <a:cs typeface="Times New Roman" pitchFamily="18" charset="0"/>
              </a:rPr>
              <a:t>đoán giai đoạn ung </a:t>
            </a:r>
            <a:r>
              <a:rPr lang="vi-VN" sz="2400" b="1" smtClean="0">
                <a:solidFill>
                  <a:schemeClr val="tx2"/>
                </a:solidFill>
                <a:latin typeface="Times New Roman" pitchFamily="18" charset="0"/>
                <a:cs typeface="Times New Roman" pitchFamily="18" charset="0"/>
              </a:rPr>
              <a:t>thư</a:t>
            </a:r>
            <a:r>
              <a:rPr lang="en-US" sz="2400" b="1" smtClean="0">
                <a:solidFill>
                  <a:schemeClr val="tx2"/>
                </a:solidFill>
                <a:latin typeface="Times New Roman" pitchFamily="18" charset="0"/>
                <a:cs typeface="Times New Roman" pitchFamily="18" charset="0"/>
              </a:rPr>
              <a:t> </a:t>
            </a:r>
            <a:r>
              <a:rPr lang="vi-VN" sz="2400" b="1" smtClean="0">
                <a:solidFill>
                  <a:schemeClr val="tx2"/>
                </a:solidFill>
                <a:latin typeface="Times New Roman" pitchFamily="18" charset="0"/>
                <a:cs typeface="Times New Roman" pitchFamily="18" charset="0"/>
              </a:rPr>
              <a:t>:</a:t>
            </a:r>
            <a:endParaRPr lang="en-US" sz="2400" b="1" smtClean="0">
              <a:solidFill>
                <a:schemeClr val="tx2"/>
              </a:solidFill>
              <a:latin typeface="Times New Roman" pitchFamily="18" charset="0"/>
              <a:cs typeface="Times New Roman" pitchFamily="18" charset="0"/>
            </a:endParaRPr>
          </a:p>
          <a:p>
            <a:r>
              <a:rPr lang="vi-VN" sz="2200">
                <a:solidFill>
                  <a:schemeClr val="tx2"/>
                </a:solidFill>
                <a:latin typeface="Times New Roman" pitchFamily="18" charset="0"/>
                <a:cs typeface="Times New Roman" pitchFamily="18" charset="0"/>
              </a:rPr>
              <a:t>Các giai đoạn ung thư của các khối u ác tính ( TNM)</a:t>
            </a:r>
          </a:p>
          <a:p>
            <a:r>
              <a:rPr lang="vi-VN" sz="2200">
                <a:solidFill>
                  <a:schemeClr val="tx2"/>
                </a:solidFill>
                <a:latin typeface="Times New Roman" pitchFamily="18" charset="0"/>
                <a:cs typeface="Times New Roman" pitchFamily="18" charset="0"/>
              </a:rPr>
              <a:t>+ T ( Tumor) : chỉ kích thước của khối u</a:t>
            </a:r>
          </a:p>
          <a:p>
            <a:r>
              <a:rPr lang="vi-VN" sz="2200">
                <a:solidFill>
                  <a:schemeClr val="tx2"/>
                </a:solidFill>
                <a:latin typeface="Times New Roman" pitchFamily="18" charset="0"/>
                <a:cs typeface="Times New Roman" pitchFamily="18" charset="0"/>
              </a:rPr>
              <a:t>+ N ( Nodes: hạch bạch huyết ): xác định ung thư đã lan đến các hạch bạch huyết ở chung quanh chưa và lan xa đến mức độ nào?</a:t>
            </a:r>
          </a:p>
          <a:p>
            <a:r>
              <a:rPr lang="vi-VN" sz="2200">
                <a:solidFill>
                  <a:schemeClr val="tx2"/>
                </a:solidFill>
                <a:latin typeface="Times New Roman" pitchFamily="18" charset="0"/>
                <a:cs typeface="Times New Roman" pitchFamily="18" charset="0"/>
              </a:rPr>
              <a:t>+ M ( Metastasis : di căn) : xác định ung thư đã di căn đến các bộ phận của cơ thể hay chưa?</a:t>
            </a:r>
          </a:p>
          <a:p>
            <a:r>
              <a:rPr lang="vi-VN" sz="2400" smtClean="0">
                <a:solidFill>
                  <a:schemeClr val="tx2"/>
                </a:solidFill>
                <a:latin typeface="Times New Roman" pitchFamily="18" charset="0"/>
                <a:cs typeface="Times New Roman" pitchFamily="18" charset="0"/>
              </a:rPr>
              <a:t> </a:t>
            </a:r>
            <a:r>
              <a:rPr lang="vi-VN" sz="2200" b="1" smtClean="0">
                <a:solidFill>
                  <a:schemeClr val="tx2"/>
                </a:solidFill>
                <a:latin typeface="Times New Roman" pitchFamily="18" charset="0"/>
                <a:cs typeface="Times New Roman" pitchFamily="18" charset="0"/>
              </a:rPr>
              <a:t>Chẩn đoán các loại ung thư :</a:t>
            </a:r>
          </a:p>
          <a:p>
            <a:r>
              <a:rPr lang="vi-VN" sz="2200" smtClean="0">
                <a:solidFill>
                  <a:schemeClr val="tx2"/>
                </a:solidFill>
                <a:latin typeface="Times New Roman" pitchFamily="18" charset="0"/>
                <a:cs typeface="Times New Roman" pitchFamily="18" charset="0"/>
              </a:rPr>
              <a:t>Phân loại theo loại tế bào khởi phát và theo vị trí của tế bào đó: </a:t>
            </a:r>
          </a:p>
          <a:p>
            <a:r>
              <a:rPr lang="vi-VN" sz="2200" smtClean="0">
                <a:solidFill>
                  <a:schemeClr val="tx2"/>
                </a:solidFill>
                <a:latin typeface="Times New Roman" pitchFamily="18" charset="0"/>
                <a:cs typeface="Times New Roman" pitchFamily="18" charset="0"/>
              </a:rPr>
              <a:t>Ung </a:t>
            </a:r>
            <a:r>
              <a:rPr lang="vi-VN" sz="2200">
                <a:solidFill>
                  <a:schemeClr val="tx2"/>
                </a:solidFill>
                <a:latin typeface="Times New Roman" pitchFamily="18" charset="0"/>
                <a:cs typeface="Times New Roman" pitchFamily="18" charset="0"/>
              </a:rPr>
              <a:t>thư biểu mô có nguồn gốc từ tế bào biểu </a:t>
            </a:r>
            <a:r>
              <a:rPr lang="vi-VN" sz="2200" smtClean="0">
                <a:solidFill>
                  <a:schemeClr val="tx2"/>
                </a:solidFill>
                <a:latin typeface="Times New Roman" pitchFamily="18" charset="0"/>
                <a:cs typeface="Times New Roman" pitchFamily="18" charset="0"/>
              </a:rPr>
              <a:t>mô</a:t>
            </a:r>
            <a:r>
              <a:rPr lang="en-US" sz="2200" smtClean="0">
                <a:solidFill>
                  <a:schemeClr val="tx2"/>
                </a:solidFill>
                <a:latin typeface="Times New Roman" pitchFamily="18" charset="0"/>
                <a:cs typeface="Times New Roman" pitchFamily="18" charset="0"/>
              </a:rPr>
              <a:t>.</a:t>
            </a:r>
          </a:p>
          <a:p>
            <a:r>
              <a:rPr lang="vi-VN" sz="2200" smtClean="0">
                <a:solidFill>
                  <a:schemeClr val="tx2"/>
                </a:solidFill>
                <a:latin typeface="Times New Roman" pitchFamily="18" charset="0"/>
                <a:cs typeface="Times New Roman" pitchFamily="18" charset="0"/>
              </a:rPr>
              <a:t>Bệnh lí huyết học ác tính, như bệnh bạch cầu và u lympho bào, xuất phát từ máu và tủy xương. </a:t>
            </a:r>
            <a:endParaRPr lang="en-US" sz="2200" smtClean="0">
              <a:solidFill>
                <a:schemeClr val="tx2"/>
              </a:solidFill>
              <a:latin typeface="Times New Roman" pitchFamily="18" charset="0"/>
              <a:cs typeface="Times New Roman" pitchFamily="18" charset="0"/>
            </a:endParaRPr>
          </a:p>
          <a:p>
            <a:r>
              <a:rPr lang="vi-VN" sz="2200" smtClean="0">
                <a:solidFill>
                  <a:schemeClr val="tx2"/>
                </a:solidFill>
                <a:latin typeface="Times New Roman" pitchFamily="18" charset="0"/>
                <a:cs typeface="Times New Roman" pitchFamily="18" charset="0"/>
              </a:rPr>
              <a:t>Ung thư mô liên kết là nhóm ung thư xuất phát từ mô liên kết, xương hay cơ.</a:t>
            </a:r>
            <a:endParaRPr lang="en-US" sz="2200" smtClean="0">
              <a:solidFill>
                <a:schemeClr val="tx2"/>
              </a:solidFill>
              <a:latin typeface="Times New Roman" pitchFamily="18" charset="0"/>
              <a:cs typeface="Times New Roman" pitchFamily="18" charset="0"/>
            </a:endParaRPr>
          </a:p>
          <a:p>
            <a:r>
              <a:rPr lang="vi-VN" sz="2200" smtClean="0">
                <a:solidFill>
                  <a:schemeClr val="tx2"/>
                </a:solidFill>
                <a:latin typeface="Times New Roman" pitchFamily="18" charset="0"/>
                <a:cs typeface="Times New Roman" pitchFamily="18" charset="0"/>
              </a:rPr>
              <a:t>U hắc tố do rối loạn của tế bào sắc tố. </a:t>
            </a:r>
          </a:p>
          <a:p>
            <a:r>
              <a:rPr lang="vi-VN" sz="2200" smtClean="0">
                <a:solidFill>
                  <a:schemeClr val="tx2"/>
                </a:solidFill>
                <a:latin typeface="Times New Roman" pitchFamily="18" charset="0"/>
                <a:cs typeface="Times New Roman" pitchFamily="18" charset="0"/>
              </a:rPr>
              <a:t>U </a:t>
            </a:r>
            <a:r>
              <a:rPr lang="vi-VN" sz="2200">
                <a:solidFill>
                  <a:schemeClr val="tx2"/>
                </a:solidFill>
                <a:latin typeface="Times New Roman" pitchFamily="18" charset="0"/>
                <a:cs typeface="Times New Roman" pitchFamily="18" charset="0"/>
              </a:rPr>
              <a:t>quái bắt nguồn từ các tế bào mầm. </a:t>
            </a:r>
            <a:endParaRPr lang="en-US" sz="2200">
              <a:solidFill>
                <a:schemeClr val="tx2"/>
              </a:solidFill>
              <a:latin typeface="Times New Roman" pitchFamily="18" charset="0"/>
              <a:cs typeface="Times New Roman" pitchFamily="18" charset="0"/>
            </a:endParaRPr>
          </a:p>
        </p:txBody>
      </p:sp>
    </p:spTree>
    <p:extLst>
      <p:ext uri="{BB962C8B-B14F-4D97-AF65-F5344CB8AC3E}">
        <p14:creationId xmlns:p14="http://schemas.microsoft.com/office/powerpoint/2010/main" val="28863525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bwMode="white">
          <a:xfrm>
            <a:off x="762000" y="1"/>
            <a:ext cx="77724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4400">
                <a:latin typeface="Times New Roman" panose="02020603050405020304" pitchFamily="18" charset="0"/>
                <a:cs typeface="Times New Roman" panose="02020603050405020304" pitchFamily="18" charset="0"/>
              </a:rPr>
              <a:t>1. ĐẠI CƯƠNG VỀ UNG THƯ</a:t>
            </a:r>
            <a:endParaRPr lang="en-US" sz="4400" kern="0">
              <a:latin typeface="Times New Roman" panose="02020603050405020304" pitchFamily="18" charset="0"/>
              <a:cs typeface="Times New Roman" panose="02020603050405020304" pitchFamily="18" charset="0"/>
            </a:endParaRPr>
          </a:p>
        </p:txBody>
      </p:sp>
      <p:sp>
        <p:nvSpPr>
          <p:cNvPr id="2" name="TextBox 1"/>
          <p:cNvSpPr txBox="1"/>
          <p:nvPr/>
        </p:nvSpPr>
        <p:spPr>
          <a:xfrm>
            <a:off x="0" y="939225"/>
            <a:ext cx="9144000" cy="584775"/>
          </a:xfrm>
          <a:prstGeom prst="rect">
            <a:avLst/>
          </a:prstGeom>
          <a:noFill/>
        </p:spPr>
        <p:txBody>
          <a:bodyPr wrap="square" rtlCol="0">
            <a:spAutoFit/>
          </a:bodyPr>
          <a:lstStyle/>
          <a:p>
            <a:r>
              <a:rPr lang="vi-VN" sz="3200" b="1">
                <a:solidFill>
                  <a:schemeClr val="tx2"/>
                </a:solidFill>
                <a:latin typeface="Times New Roman" pitchFamily="18" charset="0"/>
                <a:cs typeface="Times New Roman" pitchFamily="18" charset="0"/>
              </a:rPr>
              <a:t> </a:t>
            </a:r>
            <a:r>
              <a:rPr lang="en-US" sz="3200" b="1" smtClean="0">
                <a:solidFill>
                  <a:schemeClr val="tx2"/>
                </a:solidFill>
                <a:latin typeface="Times New Roman" pitchFamily="18" charset="0"/>
                <a:cs typeface="Times New Roman" pitchFamily="18" charset="0"/>
              </a:rPr>
              <a:t>1.5 Điều trị ung thư</a:t>
            </a:r>
            <a:endParaRPr lang="en-US" sz="3200">
              <a:solidFill>
                <a:schemeClr val="tx2"/>
              </a:solidFill>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25578439"/>
              </p:ext>
            </p:extLst>
          </p:nvPr>
        </p:nvGraphicFramePr>
        <p:xfrm>
          <a:off x="76201" y="1532351"/>
          <a:ext cx="8877300" cy="5277830"/>
        </p:xfrm>
        <a:graphic>
          <a:graphicData uri="http://schemas.openxmlformats.org/drawingml/2006/table">
            <a:tbl>
              <a:tblPr firstRow="1" bandRow="1"/>
              <a:tblGrid>
                <a:gridCol w="891124"/>
                <a:gridCol w="4329067"/>
                <a:gridCol w="3657109"/>
              </a:tblGrid>
              <a:tr h="554301">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baseline="0" smtClean="0">
                          <a:solidFill>
                            <a:schemeClr val="tx2"/>
                          </a:solidFill>
                          <a:latin typeface="Times New Roman" pitchFamily="18" charset="0"/>
                          <a:cs typeface="Times New Roman" pitchFamily="18" charset="0"/>
                        </a:rPr>
                        <a:t>Phương pháp</a:t>
                      </a:r>
                      <a:endParaRPr lang="en-US" sz="1600" b="1" baseline="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smtClean="0">
                          <a:solidFill>
                            <a:schemeClr val="tx2"/>
                          </a:solidFill>
                          <a:latin typeface="Times New Roman" pitchFamily="18" charset="0"/>
                          <a:cs typeface="Times New Roman" pitchFamily="18" charset="0"/>
                        </a:rPr>
                        <a:t>Cách</a:t>
                      </a:r>
                      <a:r>
                        <a:rPr lang="en-US" sz="1600" b="1" baseline="0" smtClean="0">
                          <a:solidFill>
                            <a:schemeClr val="tx2"/>
                          </a:solidFill>
                          <a:latin typeface="Times New Roman" pitchFamily="18" charset="0"/>
                          <a:cs typeface="Times New Roman" pitchFamily="18" charset="0"/>
                        </a:rPr>
                        <a:t> thực hiện</a:t>
                      </a:r>
                      <a:endParaRPr lang="en-US" sz="1600" b="1">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smtClean="0">
                          <a:solidFill>
                            <a:schemeClr val="tx2"/>
                          </a:solidFill>
                          <a:latin typeface="Times New Roman" pitchFamily="18" charset="0"/>
                          <a:cs typeface="Times New Roman" pitchFamily="18" charset="0"/>
                        </a:rPr>
                        <a:t>Mục đích</a:t>
                      </a:r>
                      <a:endParaRPr lang="en-US" sz="1600" b="1">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125447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smtClean="0">
                          <a:solidFill>
                            <a:schemeClr val="tx2"/>
                          </a:solidFill>
                          <a:latin typeface="Times New Roman" pitchFamily="18" charset="0"/>
                          <a:cs typeface="Times New Roman" pitchFamily="18" charset="0"/>
                        </a:rPr>
                        <a:t>Phẫu thuật</a:t>
                      </a:r>
                      <a:endParaRPr lang="en-US" sz="1600" b="1">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1600" smtClean="0">
                          <a:solidFill>
                            <a:schemeClr val="tx2"/>
                          </a:solidFill>
                          <a:latin typeface="Times New Roman" pitchFamily="18" charset="0"/>
                          <a:cs typeface="Times New Roman" pitchFamily="18" charset="0"/>
                        </a:rPr>
                        <a:t>Phẫu thuật cần thiết cho phân loại giai đoạn, xem thử đã có di căn đến các hạch bạch huyết vùng hay chưa. Phân loại giai đoạn cho biết tiên lượng và nhu cầu điều trị bổ sung. </a:t>
                      </a:r>
                      <a:endParaRPr lang="en-US" sz="160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1600" smtClean="0">
                          <a:solidFill>
                            <a:schemeClr val="tx2"/>
                          </a:solidFill>
                          <a:latin typeface="Times New Roman" pitchFamily="18" charset="0"/>
                          <a:cs typeface="Times New Roman" pitchFamily="18" charset="0"/>
                        </a:rPr>
                        <a:t> </a:t>
                      </a:r>
                      <a:r>
                        <a:rPr lang="en-US" sz="1600" smtClean="0">
                          <a:solidFill>
                            <a:schemeClr val="tx2"/>
                          </a:solidFill>
                          <a:latin typeface="Times New Roman" pitchFamily="18" charset="0"/>
                          <a:cs typeface="Times New Roman" pitchFamily="18" charset="0"/>
                        </a:rPr>
                        <a:t>C</a:t>
                      </a:r>
                      <a:r>
                        <a:rPr lang="vi-VN" sz="1600" smtClean="0">
                          <a:solidFill>
                            <a:schemeClr val="tx2"/>
                          </a:solidFill>
                          <a:latin typeface="Times New Roman" pitchFamily="18" charset="0"/>
                          <a:cs typeface="Times New Roman" pitchFamily="18" charset="0"/>
                        </a:rPr>
                        <a:t>ắt bỏ chỉ khối u đơn thuần hoặc toàn bộ cơ quan.</a:t>
                      </a:r>
                      <a:endParaRPr lang="en-US" sz="1600" smtClean="0">
                        <a:solidFill>
                          <a:schemeClr val="tx2"/>
                        </a:solidFill>
                        <a:latin typeface="Times New Roman" pitchFamily="18" charset="0"/>
                        <a:cs typeface="Times New Roman" pitchFamily="18" charset="0"/>
                      </a:endParaRPr>
                    </a:p>
                    <a:p>
                      <a:r>
                        <a:rPr lang="en-US" sz="1600" smtClean="0">
                          <a:solidFill>
                            <a:schemeClr val="tx2"/>
                          </a:solidFill>
                          <a:latin typeface="Times New Roman" pitchFamily="18" charset="0"/>
                          <a:cs typeface="Times New Roman" pitchFamily="18" charset="0"/>
                        </a:rPr>
                        <a:t>K</a:t>
                      </a:r>
                      <a:r>
                        <a:rPr lang="vi-VN" sz="1600" smtClean="0">
                          <a:solidFill>
                            <a:schemeClr val="tx2"/>
                          </a:solidFill>
                          <a:latin typeface="Times New Roman" pitchFamily="18" charset="0"/>
                          <a:cs typeface="Times New Roman" pitchFamily="18" charset="0"/>
                        </a:rPr>
                        <a:t>iểm soát triệu chứng, như chèn ép tủy sống hay tắc ruột</a:t>
                      </a:r>
                      <a:r>
                        <a:rPr lang="en-US" sz="1600" smtClean="0">
                          <a:solidFill>
                            <a:schemeClr val="tx2"/>
                          </a:solidFill>
                          <a:latin typeface="Times New Roman" pitchFamily="18" charset="0"/>
                          <a:cs typeface="Times New Roman" pitchFamily="18" charset="0"/>
                        </a:rPr>
                        <a:t>,</a:t>
                      </a:r>
                      <a:r>
                        <a:rPr lang="en-US" sz="1600" baseline="0" smtClean="0">
                          <a:solidFill>
                            <a:schemeClr val="tx2"/>
                          </a:solidFill>
                          <a:latin typeface="Times New Roman" pitchFamily="18" charset="0"/>
                          <a:cs typeface="Times New Roman" pitchFamily="18" charset="0"/>
                        </a:rPr>
                        <a:t> </a:t>
                      </a:r>
                      <a:r>
                        <a:rPr lang="vi-VN" sz="1600" smtClean="0">
                          <a:solidFill>
                            <a:schemeClr val="tx2"/>
                          </a:solidFill>
                          <a:latin typeface="Times New Roman" pitchFamily="18" charset="0"/>
                          <a:cs typeface="Times New Roman" pitchFamily="18" charset="0"/>
                        </a:rPr>
                        <a:t>gọi là điều trị tạm thời. </a:t>
                      </a: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1487859">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smtClean="0">
                          <a:solidFill>
                            <a:schemeClr val="tx2"/>
                          </a:solidFill>
                          <a:latin typeface="Times New Roman" pitchFamily="18" charset="0"/>
                          <a:cs typeface="Times New Roman" pitchFamily="18" charset="0"/>
                        </a:rPr>
                        <a:t>Hóa trị liệu </a:t>
                      </a:r>
                      <a:endParaRPr lang="en-US" sz="1600" b="1">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1600" smtClean="0">
                          <a:solidFill>
                            <a:schemeClr val="tx2"/>
                          </a:solidFill>
                          <a:latin typeface="Times New Roman" pitchFamily="18" charset="0"/>
                          <a:cs typeface="Times New Roman" pitchFamily="18" charset="0"/>
                        </a:rPr>
                        <a:t>can thiệp vào phân bào theo các cách khác nhau, như sự sao chép DNA hay quá trình phân chia các </a:t>
                      </a:r>
                      <a:r>
                        <a:rPr lang="en-US" sz="1600" smtClean="0">
                          <a:solidFill>
                            <a:schemeClr val="tx2"/>
                          </a:solidFill>
                          <a:latin typeface="Times New Roman" pitchFamily="18" charset="0"/>
                          <a:cs typeface="Times New Roman" pitchFamily="18" charset="0"/>
                        </a:rPr>
                        <a:t>NST</a:t>
                      </a:r>
                      <a:r>
                        <a:rPr lang="vi-VN" sz="1600" smtClean="0">
                          <a:solidFill>
                            <a:schemeClr val="tx2"/>
                          </a:solidFill>
                          <a:latin typeface="Times New Roman" pitchFamily="18" charset="0"/>
                          <a:cs typeface="Times New Roman" pitchFamily="18" charset="0"/>
                        </a:rPr>
                        <a:t> mới được tạo thành. </a:t>
                      </a:r>
                      <a:r>
                        <a:rPr lang="en-US" sz="1600" smtClean="0">
                          <a:solidFill>
                            <a:schemeClr val="tx2"/>
                          </a:solidFill>
                          <a:latin typeface="Times New Roman" pitchFamily="18" charset="0"/>
                          <a:cs typeface="Times New Roman" pitchFamily="18" charset="0"/>
                        </a:rPr>
                        <a:t>N</a:t>
                      </a:r>
                      <a:r>
                        <a:rPr lang="vi-VN" sz="1600" smtClean="0">
                          <a:solidFill>
                            <a:schemeClr val="tx2"/>
                          </a:solidFill>
                          <a:latin typeface="Times New Roman" pitchFamily="18" charset="0"/>
                          <a:cs typeface="Times New Roman" pitchFamily="18" charset="0"/>
                        </a:rPr>
                        <a:t>hắm vào các </a:t>
                      </a:r>
                      <a:r>
                        <a:rPr lang="en-US" sz="1600" smtClean="0">
                          <a:solidFill>
                            <a:schemeClr val="tx2"/>
                          </a:solidFill>
                          <a:latin typeface="Times New Roman" pitchFamily="18" charset="0"/>
                          <a:cs typeface="Times New Roman" pitchFamily="18" charset="0"/>
                        </a:rPr>
                        <a:t>TB </a:t>
                      </a:r>
                      <a:r>
                        <a:rPr lang="vi-VN" sz="1600" smtClean="0">
                          <a:solidFill>
                            <a:schemeClr val="tx2"/>
                          </a:solidFill>
                          <a:latin typeface="Times New Roman" pitchFamily="18" charset="0"/>
                          <a:cs typeface="Times New Roman" pitchFamily="18" charset="0"/>
                        </a:rPr>
                        <a:t>phân chia nhanh chóng và không đặc hiệu cho </a:t>
                      </a:r>
                      <a:r>
                        <a:rPr lang="en-US" sz="1600" smtClean="0">
                          <a:solidFill>
                            <a:schemeClr val="tx2"/>
                          </a:solidFill>
                          <a:latin typeface="Times New Roman" pitchFamily="18" charset="0"/>
                          <a:cs typeface="Times New Roman" pitchFamily="18" charset="0"/>
                        </a:rPr>
                        <a:t>TB</a:t>
                      </a:r>
                      <a:r>
                        <a:rPr lang="vi-VN" sz="1600" smtClean="0">
                          <a:solidFill>
                            <a:schemeClr val="tx2"/>
                          </a:solidFill>
                          <a:latin typeface="Times New Roman" pitchFamily="18" charset="0"/>
                          <a:cs typeface="Times New Roman" pitchFamily="18" charset="0"/>
                        </a:rPr>
                        <a:t> ung thư. </a:t>
                      </a:r>
                      <a:r>
                        <a:rPr lang="en-US" sz="1600" smtClean="0">
                          <a:solidFill>
                            <a:schemeClr val="tx2"/>
                          </a:solidFill>
                          <a:latin typeface="Times New Roman" pitchFamily="18" charset="0"/>
                          <a:cs typeface="Times New Roman" pitchFamily="18" charset="0"/>
                        </a:rPr>
                        <a:t>-&gt;</a:t>
                      </a:r>
                      <a:r>
                        <a:rPr lang="en-US" sz="1600" baseline="0" smtClean="0">
                          <a:solidFill>
                            <a:schemeClr val="tx2"/>
                          </a:solidFill>
                          <a:latin typeface="Times New Roman" pitchFamily="18" charset="0"/>
                          <a:cs typeface="Times New Roman" pitchFamily="18" charset="0"/>
                        </a:rPr>
                        <a:t> </a:t>
                      </a:r>
                      <a:r>
                        <a:rPr lang="vi-VN" sz="1600" smtClean="0">
                          <a:solidFill>
                            <a:schemeClr val="tx2"/>
                          </a:solidFill>
                          <a:latin typeface="Times New Roman" pitchFamily="18" charset="0"/>
                          <a:cs typeface="Times New Roman" pitchFamily="18" charset="0"/>
                        </a:rPr>
                        <a:t>hóa trị có khả năng tổn thương các mô lành. </a:t>
                      </a:r>
                      <a:endParaRPr lang="en-US" sz="160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vi-VN" sz="1600" smtClean="0">
                          <a:solidFill>
                            <a:schemeClr val="tx2"/>
                          </a:solidFill>
                          <a:latin typeface="Times New Roman" pitchFamily="18" charset="0"/>
                          <a:cs typeface="Times New Roman" pitchFamily="18" charset="0"/>
                        </a:rPr>
                        <a:t>điều trị ung thư bằng thuốc ("thuốc chống ung thư") có khả năng tiêu diệt tế bào ung thư</a:t>
                      </a:r>
                      <a:endParaRPr lang="en-US" sz="1600" smtClean="0">
                        <a:solidFill>
                          <a:schemeClr val="tx2"/>
                        </a:solidFill>
                        <a:latin typeface="Times New Roman" pitchFamily="18" charset="0"/>
                        <a:cs typeface="Times New Roman" pitchFamily="18" charset="0"/>
                      </a:endParaRPr>
                    </a:p>
                    <a:p>
                      <a:endParaRPr lang="en-US" sz="160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78769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smtClean="0">
                          <a:solidFill>
                            <a:schemeClr val="tx2"/>
                          </a:solidFill>
                          <a:latin typeface="Times New Roman" pitchFamily="18" charset="0"/>
                          <a:cs typeface="Times New Roman" pitchFamily="18" charset="0"/>
                        </a:rPr>
                        <a:t>Miễn dịch trị liệu </a:t>
                      </a:r>
                      <a:endParaRPr lang="en-US" sz="1600" b="1">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1600" smtClean="0">
                          <a:solidFill>
                            <a:schemeClr val="tx2"/>
                          </a:solidFill>
                          <a:latin typeface="Times New Roman" pitchFamily="18" charset="0"/>
                          <a:cs typeface="Times New Roman" pitchFamily="18" charset="0"/>
                        </a:rPr>
                        <a:t> sử dụng cơ chế miễn nhiễm chống lại khối u. </a:t>
                      </a:r>
                      <a:endParaRPr lang="en-US" sz="160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1600" smtClean="0">
                          <a:solidFill>
                            <a:schemeClr val="tx2"/>
                          </a:solidFill>
                          <a:latin typeface="Times New Roman" pitchFamily="18" charset="0"/>
                          <a:cs typeface="Times New Roman" pitchFamily="18" charset="0"/>
                        </a:rPr>
                        <a:t>Tăng cường hệ miễn dịch</a:t>
                      </a:r>
                      <a:endParaRPr lang="en-US" sz="160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r h="1021080">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en-US" sz="1600" b="1" smtClean="0">
                          <a:solidFill>
                            <a:schemeClr val="tx2"/>
                          </a:solidFill>
                          <a:latin typeface="Times New Roman" pitchFamily="18" charset="0"/>
                          <a:cs typeface="Times New Roman" pitchFamily="18" charset="0"/>
                        </a:rPr>
                        <a:t>Xạ trị liệu </a:t>
                      </a:r>
                      <a:endParaRPr lang="en-US" sz="1600" b="1">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1600" smtClean="0">
                          <a:solidFill>
                            <a:schemeClr val="tx2"/>
                          </a:solidFill>
                          <a:latin typeface="Times New Roman" pitchFamily="18" charset="0"/>
                          <a:cs typeface="Times New Roman" pitchFamily="18" charset="0"/>
                        </a:rPr>
                        <a:t>điều trị bằng tia X hay chiếu xạ là sử dụng một dạng năng lượng (gọi là phóng xạ ion hoá) để diệt tế bào ung thư và làm teo nhỏ khối u. </a:t>
                      </a:r>
                      <a:endParaRPr lang="en-US" sz="160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a:defRPr>
                      </a:lvl1pPr>
                      <a:lvl2pPr marL="457200" algn="l" defTabSz="914400" rtl="0" eaLnBrk="1" latinLnBrk="0" hangingPunct="1">
                        <a:defRPr sz="1800" kern="1200">
                          <a:solidFill>
                            <a:schemeClr val="tx1"/>
                          </a:solidFill>
                          <a:latin typeface="Calibri"/>
                        </a:defRPr>
                      </a:lvl2pPr>
                      <a:lvl3pPr marL="914400" algn="l" defTabSz="914400" rtl="0" eaLnBrk="1" latinLnBrk="0" hangingPunct="1">
                        <a:defRPr sz="1800" kern="1200">
                          <a:solidFill>
                            <a:schemeClr val="tx1"/>
                          </a:solidFill>
                          <a:latin typeface="Calibri"/>
                        </a:defRPr>
                      </a:lvl3pPr>
                      <a:lvl4pPr marL="1371600" algn="l" defTabSz="914400" rtl="0" eaLnBrk="1" latinLnBrk="0" hangingPunct="1">
                        <a:defRPr sz="1800" kern="1200">
                          <a:solidFill>
                            <a:schemeClr val="tx1"/>
                          </a:solidFill>
                          <a:latin typeface="Calibri"/>
                        </a:defRPr>
                      </a:lvl4pPr>
                      <a:lvl5pPr marL="1828800" algn="l" defTabSz="914400" rtl="0" eaLnBrk="1" latinLnBrk="0" hangingPunct="1">
                        <a:defRPr sz="1800" kern="1200">
                          <a:solidFill>
                            <a:schemeClr val="tx1"/>
                          </a:solidFill>
                          <a:latin typeface="Calibri"/>
                        </a:defRPr>
                      </a:lvl5pPr>
                      <a:lvl6pPr marL="2286000" algn="l" defTabSz="914400" rtl="0" eaLnBrk="1" latinLnBrk="0" hangingPunct="1">
                        <a:defRPr sz="1800" kern="1200">
                          <a:solidFill>
                            <a:schemeClr val="tx1"/>
                          </a:solidFill>
                          <a:latin typeface="Calibri"/>
                        </a:defRPr>
                      </a:lvl6pPr>
                      <a:lvl7pPr marL="2743200" algn="l" defTabSz="914400" rtl="0" eaLnBrk="1" latinLnBrk="0" hangingPunct="1">
                        <a:defRPr sz="1800" kern="1200">
                          <a:solidFill>
                            <a:schemeClr val="tx1"/>
                          </a:solidFill>
                          <a:latin typeface="Calibri"/>
                        </a:defRPr>
                      </a:lvl7pPr>
                      <a:lvl8pPr marL="3200400" algn="l" defTabSz="914400" rtl="0" eaLnBrk="1" latinLnBrk="0" hangingPunct="1">
                        <a:defRPr sz="1800" kern="1200">
                          <a:solidFill>
                            <a:schemeClr val="tx1"/>
                          </a:solidFill>
                          <a:latin typeface="Calibri"/>
                        </a:defRPr>
                      </a:lvl8pPr>
                      <a:lvl9pPr marL="3657600" algn="l" defTabSz="914400" rtl="0" eaLnBrk="1" latinLnBrk="0" hangingPunct="1">
                        <a:defRPr sz="1800" kern="1200">
                          <a:solidFill>
                            <a:schemeClr val="tx1"/>
                          </a:solidFill>
                          <a:latin typeface="Calibri"/>
                        </a:defRPr>
                      </a:lvl9pPr>
                    </a:lstStyle>
                    <a:p>
                      <a:r>
                        <a:rPr lang="vi-VN" sz="1600" smtClean="0">
                          <a:solidFill>
                            <a:schemeClr val="tx2"/>
                          </a:solidFill>
                          <a:latin typeface="Times New Roman" pitchFamily="18" charset="0"/>
                          <a:cs typeface="Times New Roman" pitchFamily="18" charset="0"/>
                        </a:rPr>
                        <a:t>làm tổn thương càng nhiều </a:t>
                      </a:r>
                      <a:r>
                        <a:rPr lang="en-US" sz="1600" smtClean="0">
                          <a:solidFill>
                            <a:schemeClr val="tx2"/>
                          </a:solidFill>
                          <a:latin typeface="Times New Roman" pitchFamily="18" charset="0"/>
                          <a:cs typeface="Times New Roman" pitchFamily="18" charset="0"/>
                        </a:rPr>
                        <a:t>TB</a:t>
                      </a:r>
                      <a:r>
                        <a:rPr lang="vi-VN" sz="1600" smtClean="0">
                          <a:solidFill>
                            <a:schemeClr val="tx2"/>
                          </a:solidFill>
                          <a:latin typeface="Times New Roman" pitchFamily="18" charset="0"/>
                          <a:cs typeface="Times New Roman" pitchFamily="18" charset="0"/>
                        </a:rPr>
                        <a:t> ung thư trong khi giới hạn tổn thương đối với mô lành lân cận. </a:t>
                      </a:r>
                    </a:p>
                    <a:p>
                      <a:r>
                        <a:rPr lang="vi-VN" sz="1600" smtClean="0">
                          <a:solidFill>
                            <a:schemeClr val="tx2"/>
                          </a:solidFill>
                          <a:latin typeface="Times New Roman" pitchFamily="18" charset="0"/>
                          <a:cs typeface="Times New Roman" pitchFamily="18" charset="0"/>
                        </a:rPr>
                        <a:t> </a:t>
                      </a:r>
                      <a:endParaRPr lang="en-US" sz="1600">
                        <a:solidFill>
                          <a:schemeClr val="tx2"/>
                        </a:solidFill>
                        <a:latin typeface="Times New Roman" pitchFamily="18" charset="0"/>
                        <a:cs typeface="Times New Roman" pitchFamily="18" charset="0"/>
                      </a:endParaRPr>
                    </a:p>
                  </a:txBody>
                  <a:tcPr>
                    <a:lnL w="12700" cmpd="sng">
                      <a:solidFill>
                        <a:sysClr val="windowText" lastClr="000000"/>
                      </a:solidFill>
                    </a:lnL>
                    <a:lnR w="12700" cmpd="sng">
                      <a:solidFill>
                        <a:sysClr val="windowText" lastClr="000000"/>
                      </a:solidFill>
                    </a:lnR>
                    <a:lnT w="12700" cmpd="sng">
                      <a:solidFill>
                        <a:sysClr val="windowText" lastClr="000000"/>
                      </a:solidFill>
                    </a:lnT>
                    <a:lnB w="12700" cmpd="sng">
                      <a:solidFill>
                        <a:sysClr val="windowText" lastClr="000000"/>
                      </a:solidFill>
                    </a:lnB>
                    <a:lnTlToBr w="12700" cmpd="sng">
                      <a:noFill/>
                      <a:prstDash val="solid"/>
                    </a:lnTlToBr>
                    <a:lnBlToTr w="12700" cmpd="sng">
                      <a:noFill/>
                      <a:prstDash val="solid"/>
                    </a:lnBlToTr>
                    <a:noFill/>
                  </a:tcPr>
                </a:tc>
              </a:tr>
            </a:tbl>
          </a:graphicData>
        </a:graphic>
      </p:graphicFrame>
    </p:spTree>
    <p:extLst>
      <p:ext uri="{BB962C8B-B14F-4D97-AF65-F5344CB8AC3E}">
        <p14:creationId xmlns:p14="http://schemas.microsoft.com/office/powerpoint/2010/main" val="41946307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
          <p:cNvSpPr txBox="1">
            <a:spLocks/>
          </p:cNvSpPr>
          <p:nvPr/>
        </p:nvSpPr>
        <p:spPr bwMode="white">
          <a:xfrm>
            <a:off x="753649" y="18789"/>
            <a:ext cx="7772400" cy="990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3200" b="1">
                <a:solidFill>
                  <a:schemeClr val="bg1"/>
                </a:solidFill>
                <a:latin typeface="+mj-lt"/>
                <a:ea typeface="+mj-ea"/>
                <a:cs typeface="+mj-cs"/>
              </a:defRPr>
            </a:lvl1pPr>
            <a:lvl2pPr algn="ctr" rtl="0" eaLnBrk="1" fontAlgn="base" hangingPunct="1">
              <a:spcBef>
                <a:spcPct val="0"/>
              </a:spcBef>
              <a:spcAft>
                <a:spcPct val="0"/>
              </a:spcAft>
              <a:defRPr sz="3200" b="1">
                <a:solidFill>
                  <a:schemeClr val="bg1"/>
                </a:solidFill>
                <a:latin typeface="Verdana" pitchFamily="34" charset="0"/>
              </a:defRPr>
            </a:lvl2pPr>
            <a:lvl3pPr algn="ctr" rtl="0" eaLnBrk="1" fontAlgn="base" hangingPunct="1">
              <a:spcBef>
                <a:spcPct val="0"/>
              </a:spcBef>
              <a:spcAft>
                <a:spcPct val="0"/>
              </a:spcAft>
              <a:defRPr sz="3200" b="1">
                <a:solidFill>
                  <a:schemeClr val="bg1"/>
                </a:solidFill>
                <a:latin typeface="Verdana" pitchFamily="34" charset="0"/>
              </a:defRPr>
            </a:lvl3pPr>
            <a:lvl4pPr algn="ctr" rtl="0" eaLnBrk="1" fontAlgn="base" hangingPunct="1">
              <a:spcBef>
                <a:spcPct val="0"/>
              </a:spcBef>
              <a:spcAft>
                <a:spcPct val="0"/>
              </a:spcAft>
              <a:defRPr sz="3200" b="1">
                <a:solidFill>
                  <a:schemeClr val="bg1"/>
                </a:solidFill>
                <a:latin typeface="Verdana" pitchFamily="34" charset="0"/>
              </a:defRPr>
            </a:lvl4pPr>
            <a:lvl5pPr algn="ctr" rtl="0" eaLnBrk="1" fontAlgn="base" hangingPunct="1">
              <a:spcBef>
                <a:spcPct val="0"/>
              </a:spcBef>
              <a:spcAft>
                <a:spcPct val="0"/>
              </a:spcAft>
              <a:defRPr sz="3200" b="1">
                <a:solidFill>
                  <a:schemeClr val="bg1"/>
                </a:solidFill>
                <a:latin typeface="Verdana" pitchFamily="34" charset="0"/>
              </a:defRPr>
            </a:lvl5pPr>
            <a:lvl6pPr marL="457200" algn="ctr" rtl="0" eaLnBrk="1" fontAlgn="base" hangingPunct="1">
              <a:spcBef>
                <a:spcPct val="0"/>
              </a:spcBef>
              <a:spcAft>
                <a:spcPct val="0"/>
              </a:spcAft>
              <a:defRPr sz="3200" b="1">
                <a:solidFill>
                  <a:schemeClr val="bg1"/>
                </a:solidFill>
                <a:latin typeface="Verdana" pitchFamily="34" charset="0"/>
              </a:defRPr>
            </a:lvl6pPr>
            <a:lvl7pPr marL="914400" algn="ctr" rtl="0" eaLnBrk="1" fontAlgn="base" hangingPunct="1">
              <a:spcBef>
                <a:spcPct val="0"/>
              </a:spcBef>
              <a:spcAft>
                <a:spcPct val="0"/>
              </a:spcAft>
              <a:defRPr sz="3200" b="1">
                <a:solidFill>
                  <a:schemeClr val="bg1"/>
                </a:solidFill>
                <a:latin typeface="Verdana" pitchFamily="34" charset="0"/>
              </a:defRPr>
            </a:lvl7pPr>
            <a:lvl8pPr marL="1371600" algn="ctr" rtl="0" eaLnBrk="1" fontAlgn="base" hangingPunct="1">
              <a:spcBef>
                <a:spcPct val="0"/>
              </a:spcBef>
              <a:spcAft>
                <a:spcPct val="0"/>
              </a:spcAft>
              <a:defRPr sz="3200" b="1">
                <a:solidFill>
                  <a:schemeClr val="bg1"/>
                </a:solidFill>
                <a:latin typeface="Verdana" pitchFamily="34" charset="0"/>
              </a:defRPr>
            </a:lvl8pPr>
            <a:lvl9pPr marL="1828800" algn="ctr" rtl="0" eaLnBrk="1" fontAlgn="base" hangingPunct="1">
              <a:spcBef>
                <a:spcPct val="0"/>
              </a:spcBef>
              <a:spcAft>
                <a:spcPct val="0"/>
              </a:spcAft>
              <a:defRPr sz="3200" b="1">
                <a:solidFill>
                  <a:schemeClr val="bg1"/>
                </a:solidFill>
                <a:latin typeface="Verdana" pitchFamily="34" charset="0"/>
              </a:defRPr>
            </a:lvl9pPr>
          </a:lstStyle>
          <a:p>
            <a:r>
              <a:rPr lang="en-US" sz="4400">
                <a:latin typeface="Times New Roman" panose="02020603050405020304" pitchFamily="18" charset="0"/>
                <a:cs typeface="Times New Roman" panose="02020603050405020304" pitchFamily="18" charset="0"/>
              </a:rPr>
              <a:t>1. ĐẠI CƯƠNG VỀ UNG THƯ</a:t>
            </a:r>
            <a:endParaRPr lang="en-US" sz="4400" kern="0">
              <a:latin typeface="Times New Roman" panose="02020603050405020304" pitchFamily="18" charset="0"/>
              <a:cs typeface="Times New Roman" panose="02020603050405020304" pitchFamily="18"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947087604"/>
              </p:ext>
            </p:extLst>
          </p:nvPr>
        </p:nvGraphicFramePr>
        <p:xfrm>
          <a:off x="228600" y="1158240"/>
          <a:ext cx="8763000" cy="5394960"/>
        </p:xfrm>
        <a:graphic>
          <a:graphicData uri="http://schemas.openxmlformats.org/drawingml/2006/table">
            <a:tbl>
              <a:tblPr firstRow="1" bandRow="1">
                <a:tableStyleId>{5940675A-B579-460E-94D1-54222C63F5DA}</a:tableStyleId>
              </a:tblPr>
              <a:tblGrid>
                <a:gridCol w="730250"/>
                <a:gridCol w="2847975"/>
                <a:gridCol w="5184775"/>
              </a:tblGrid>
              <a:tr h="2085101">
                <a:tc>
                  <a:txBody>
                    <a:bodyPr/>
                    <a:lstStyle/>
                    <a:p>
                      <a:r>
                        <a:rPr lang="en-US" sz="1600" b="1" smtClean="0">
                          <a:solidFill>
                            <a:schemeClr val="tx2"/>
                          </a:solidFill>
                          <a:latin typeface="Times New Roman" pitchFamily="18" charset="0"/>
                          <a:cs typeface="Times New Roman" pitchFamily="18" charset="0"/>
                        </a:rPr>
                        <a:t>Ức chế nội tiết tố </a:t>
                      </a:r>
                      <a:endParaRPr lang="en-US" sz="1600" b="1">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VD:</a:t>
                      </a:r>
                      <a:r>
                        <a:rPr lang="vi-VN" sz="1600" smtClean="0">
                          <a:solidFill>
                            <a:schemeClr val="tx2"/>
                          </a:solidFill>
                          <a:latin typeface="Times New Roman" pitchFamily="18" charset="0"/>
                          <a:cs typeface="Times New Roman" pitchFamily="18" charset="0"/>
                        </a:rPr>
                        <a:t>khối u nhạy cảm với hormone là </a:t>
                      </a:r>
                      <a:r>
                        <a:rPr lang="en-US" sz="1600" smtClean="0">
                          <a:solidFill>
                            <a:schemeClr val="tx2"/>
                          </a:solidFill>
                          <a:latin typeface="Times New Roman" pitchFamily="18" charset="0"/>
                          <a:cs typeface="Times New Roman" pitchFamily="18" charset="0"/>
                        </a:rPr>
                        <a:t>1</a:t>
                      </a:r>
                      <a:r>
                        <a:rPr lang="vi-VN" sz="1600" smtClean="0">
                          <a:solidFill>
                            <a:schemeClr val="tx2"/>
                          </a:solidFill>
                          <a:latin typeface="Times New Roman" pitchFamily="18" charset="0"/>
                          <a:cs typeface="Times New Roman" pitchFamily="18" charset="0"/>
                        </a:rPr>
                        <a:t> số loại ung thư vú, tiền liệt tuyến, và tuyến giáp. Việc loại bỏ hay ức chế estrogen (đối với ung thư vú), testosterone (ung thư tiền liệt tuyến), hay TSH (ung thư tuyến giáp) là p</a:t>
                      </a:r>
                      <a:r>
                        <a:rPr lang="en-US" sz="1600" smtClean="0">
                          <a:solidFill>
                            <a:schemeClr val="tx2"/>
                          </a:solidFill>
                          <a:latin typeface="Times New Roman" pitchFamily="18" charset="0"/>
                          <a:cs typeface="Times New Roman" pitchFamily="18" charset="0"/>
                        </a:rPr>
                        <a:t>hương</a:t>
                      </a:r>
                      <a:r>
                        <a:rPr lang="vi-VN" sz="1600" smtClean="0">
                          <a:solidFill>
                            <a:schemeClr val="tx2"/>
                          </a:solidFill>
                          <a:latin typeface="Times New Roman" pitchFamily="18" charset="0"/>
                          <a:cs typeface="Times New Roman" pitchFamily="18" charset="0"/>
                        </a:rPr>
                        <a:t> pháp điều trị bổ sung quan trọng. </a:t>
                      </a:r>
                      <a:endParaRPr lang="en-US" sz="1600">
                        <a:solidFill>
                          <a:schemeClr val="tx2"/>
                        </a:solidFill>
                        <a:latin typeface="Times New Roman" pitchFamily="18" charset="0"/>
                        <a:cs typeface="Times New Roman" pitchFamily="18" charset="0"/>
                      </a:endParaRPr>
                    </a:p>
                  </a:txBody>
                  <a:tcPr/>
                </a:tc>
                <a:tc>
                  <a:txBody>
                    <a:bodyPr/>
                    <a:lstStyle/>
                    <a:p>
                      <a:r>
                        <a:rPr lang="vi-VN" sz="1600" smtClean="0">
                          <a:solidFill>
                            <a:schemeClr val="tx2"/>
                          </a:solidFill>
                          <a:latin typeface="Times New Roman" pitchFamily="18" charset="0"/>
                          <a:cs typeface="Times New Roman" pitchFamily="18" charset="0"/>
                        </a:rPr>
                        <a:t>Sự phát triển của hầu hết các mô, bao gồm ung thư, có thể được gia tăng hay bị ức chế bằng cách cung cấp hay ngăn chặn các loại hormone nào đó.</a:t>
                      </a:r>
                      <a:endParaRPr lang="en-US" sz="1600">
                        <a:solidFill>
                          <a:schemeClr val="tx2"/>
                        </a:solidFill>
                        <a:latin typeface="Times New Roman" pitchFamily="18" charset="0"/>
                        <a:cs typeface="Times New Roman" pitchFamily="18" charset="0"/>
                      </a:endParaRPr>
                    </a:p>
                  </a:txBody>
                  <a:tcPr/>
                </a:tc>
              </a:tr>
              <a:tr h="1482180">
                <a:tc>
                  <a:txBody>
                    <a:bodyPr/>
                    <a:lstStyle/>
                    <a:p>
                      <a:r>
                        <a:rPr lang="en-US" sz="1600" b="1" smtClean="0">
                          <a:solidFill>
                            <a:schemeClr val="tx2"/>
                          </a:solidFill>
                          <a:latin typeface="Times New Roman" pitchFamily="18" charset="0"/>
                          <a:cs typeface="Times New Roman" pitchFamily="18" charset="0"/>
                        </a:rPr>
                        <a:t>Gép tế bào gốc </a:t>
                      </a:r>
                      <a:endParaRPr lang="en-US" sz="1600" b="1">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G</a:t>
                      </a:r>
                      <a:r>
                        <a:rPr lang="vi-VN" sz="1600" smtClean="0">
                          <a:solidFill>
                            <a:schemeClr val="tx2"/>
                          </a:solidFill>
                          <a:latin typeface="Times New Roman" pitchFamily="18" charset="0"/>
                          <a:cs typeface="Times New Roman" pitchFamily="18" charset="0"/>
                        </a:rPr>
                        <a:t>hép tế bào gốc điều trị các bệnh về máu, chấn thương cột sống, thoái hóa khớp, tổn thương da…về điều trị ung thư bằng tế bào gốc</a:t>
                      </a:r>
                    </a:p>
                    <a:p>
                      <a:endParaRPr lang="en-US" sz="1600">
                        <a:solidFill>
                          <a:schemeClr val="tx2"/>
                        </a:solidFill>
                        <a:latin typeface="Times New Roman" pitchFamily="18" charset="0"/>
                        <a:cs typeface="Times New Roman" pitchFamily="18" charset="0"/>
                      </a:endParaRPr>
                    </a:p>
                  </a:txBody>
                  <a:tcPr/>
                </a:tc>
                <a:tc>
                  <a:txBody>
                    <a:bodyPr/>
                    <a:lstStyle/>
                    <a:p>
                      <a:pPr marL="285750" indent="-285750">
                        <a:buFontTx/>
                        <a:buChar char="-"/>
                      </a:pPr>
                      <a:r>
                        <a:rPr lang="en-US" sz="1600" smtClean="0">
                          <a:solidFill>
                            <a:schemeClr val="tx2"/>
                          </a:solidFill>
                          <a:latin typeface="Times New Roman" pitchFamily="18" charset="0"/>
                          <a:cs typeface="Times New Roman" pitchFamily="18" charset="0"/>
                        </a:rPr>
                        <a:t>T</a:t>
                      </a:r>
                      <a:r>
                        <a:rPr lang="vi-VN" sz="1600" smtClean="0">
                          <a:solidFill>
                            <a:schemeClr val="tx2"/>
                          </a:solidFill>
                          <a:latin typeface="Times New Roman" pitchFamily="18" charset="0"/>
                          <a:cs typeface="Times New Roman" pitchFamily="18" charset="0"/>
                        </a:rPr>
                        <a:t>iêu diệt tế bào ung thư, cùng các tế bào máu khỏe mạnh</a:t>
                      </a:r>
                      <a:endParaRPr lang="en-US" sz="1600" smtClean="0">
                        <a:solidFill>
                          <a:schemeClr val="tx2"/>
                        </a:solidFill>
                        <a:latin typeface="Times New Roman" pitchFamily="18" charset="0"/>
                        <a:cs typeface="Times New Roman" pitchFamily="18" charset="0"/>
                      </a:endParaRPr>
                    </a:p>
                    <a:p>
                      <a:pPr marL="285750" indent="-285750">
                        <a:buFontTx/>
                        <a:buChar char="-"/>
                      </a:pPr>
                      <a:r>
                        <a:rPr lang="vi-VN" sz="1600" smtClean="0">
                          <a:solidFill>
                            <a:schemeClr val="tx2"/>
                          </a:solidFill>
                          <a:latin typeface="Times New Roman" pitchFamily="18" charset="0"/>
                          <a:cs typeface="Times New Roman" pitchFamily="18" charset="0"/>
                        </a:rPr>
                        <a:t>Các </a:t>
                      </a:r>
                      <a:r>
                        <a:rPr lang="en-US" sz="1600" smtClean="0">
                          <a:solidFill>
                            <a:schemeClr val="tx2"/>
                          </a:solidFill>
                          <a:latin typeface="Times New Roman" pitchFamily="18" charset="0"/>
                          <a:cs typeface="Times New Roman" pitchFamily="18" charset="0"/>
                        </a:rPr>
                        <a:t>TB</a:t>
                      </a:r>
                      <a:r>
                        <a:rPr lang="vi-VN" sz="1600" smtClean="0">
                          <a:solidFill>
                            <a:schemeClr val="tx2"/>
                          </a:solidFill>
                          <a:latin typeface="Times New Roman" pitchFamily="18" charset="0"/>
                          <a:cs typeface="Times New Roman" pitchFamily="18" charset="0"/>
                        </a:rPr>
                        <a:t> gốc tạo máu từ tủy xương khỏe mạnh được lấy từ người cho (phù hợp với </a:t>
                      </a:r>
                      <a:r>
                        <a:rPr lang="en-US" sz="1600" smtClean="0">
                          <a:solidFill>
                            <a:schemeClr val="tx2"/>
                          </a:solidFill>
                          <a:latin typeface="Times New Roman" pitchFamily="18" charset="0"/>
                          <a:cs typeface="Times New Roman" pitchFamily="18" charset="0"/>
                        </a:rPr>
                        <a:t>BN</a:t>
                      </a:r>
                      <a:r>
                        <a:rPr lang="vi-VN" sz="1600" smtClean="0">
                          <a:solidFill>
                            <a:schemeClr val="tx2"/>
                          </a:solidFill>
                          <a:latin typeface="Times New Roman" pitchFamily="18" charset="0"/>
                          <a:cs typeface="Times New Roman" pitchFamily="18" charset="0"/>
                        </a:rPr>
                        <a:t>) được ghép vào tủy xương của </a:t>
                      </a:r>
                      <a:r>
                        <a:rPr lang="en-US" sz="1600" smtClean="0">
                          <a:solidFill>
                            <a:schemeClr val="tx2"/>
                          </a:solidFill>
                          <a:latin typeface="Times New Roman" pitchFamily="18" charset="0"/>
                          <a:cs typeface="Times New Roman" pitchFamily="18" charset="0"/>
                        </a:rPr>
                        <a:t>BN</a:t>
                      </a:r>
                      <a:r>
                        <a:rPr lang="vi-VN" sz="1600" smtClean="0">
                          <a:solidFill>
                            <a:schemeClr val="tx2"/>
                          </a:solidFill>
                          <a:latin typeface="Times New Roman" pitchFamily="18" charset="0"/>
                          <a:cs typeface="Times New Roman" pitchFamily="18" charset="0"/>
                        </a:rPr>
                        <a:t> mắc ung thư máu.</a:t>
                      </a:r>
                      <a:endParaRPr lang="en-US" sz="1600" smtClean="0">
                        <a:solidFill>
                          <a:schemeClr val="tx2"/>
                        </a:solidFill>
                        <a:latin typeface="Times New Roman" pitchFamily="18" charset="0"/>
                        <a:cs typeface="Times New Roman" pitchFamily="18" charset="0"/>
                      </a:endParaRPr>
                    </a:p>
                    <a:p>
                      <a:pPr marL="285750" indent="-285750">
                        <a:buFontTx/>
                        <a:buChar char="-"/>
                      </a:pPr>
                      <a:r>
                        <a:rPr lang="en-US" sz="1600" smtClean="0">
                          <a:solidFill>
                            <a:schemeClr val="tx2"/>
                          </a:solidFill>
                          <a:latin typeface="Times New Roman" pitchFamily="18" charset="0"/>
                          <a:cs typeface="Times New Roman" pitchFamily="18" charset="0"/>
                        </a:rPr>
                        <a:t>C</a:t>
                      </a:r>
                      <a:r>
                        <a:rPr lang="vi-VN" sz="1600" smtClean="0">
                          <a:solidFill>
                            <a:schemeClr val="tx2"/>
                          </a:solidFill>
                          <a:latin typeface="Times New Roman" pitchFamily="18" charset="0"/>
                          <a:cs typeface="Times New Roman" pitchFamily="18" charset="0"/>
                        </a:rPr>
                        <a:t>ấy ghép </a:t>
                      </a:r>
                      <a:r>
                        <a:rPr lang="en-US" sz="1600" smtClean="0">
                          <a:solidFill>
                            <a:schemeClr val="tx2"/>
                          </a:solidFill>
                          <a:latin typeface="Times New Roman" pitchFamily="18" charset="0"/>
                          <a:cs typeface="Times New Roman" pitchFamily="18" charset="0"/>
                        </a:rPr>
                        <a:t>TB</a:t>
                      </a:r>
                      <a:r>
                        <a:rPr lang="vi-VN" sz="1600" smtClean="0">
                          <a:solidFill>
                            <a:schemeClr val="tx2"/>
                          </a:solidFill>
                          <a:latin typeface="Times New Roman" pitchFamily="18" charset="0"/>
                          <a:cs typeface="Times New Roman" pitchFamily="18" charset="0"/>
                        </a:rPr>
                        <a:t> gốc cho phép cơ thể của bệnh nhân sản xuất các </a:t>
                      </a:r>
                      <a:r>
                        <a:rPr lang="en-US" sz="1600" smtClean="0">
                          <a:solidFill>
                            <a:schemeClr val="tx2"/>
                          </a:solidFill>
                          <a:latin typeface="Times New Roman" pitchFamily="18" charset="0"/>
                          <a:cs typeface="Times New Roman" pitchFamily="18" charset="0"/>
                        </a:rPr>
                        <a:t>TB</a:t>
                      </a:r>
                      <a:r>
                        <a:rPr lang="vi-VN" sz="1600" smtClean="0">
                          <a:solidFill>
                            <a:schemeClr val="tx2"/>
                          </a:solidFill>
                          <a:latin typeface="Times New Roman" pitchFamily="18" charset="0"/>
                          <a:cs typeface="Times New Roman" pitchFamily="18" charset="0"/>
                        </a:rPr>
                        <a:t> máu khỏe mới  </a:t>
                      </a:r>
                      <a:endParaRPr lang="en-US" sz="1600">
                        <a:solidFill>
                          <a:schemeClr val="tx2"/>
                        </a:solidFill>
                        <a:latin typeface="Times New Roman" pitchFamily="18" charset="0"/>
                        <a:cs typeface="Times New Roman" pitchFamily="18" charset="0"/>
                      </a:endParaRPr>
                    </a:p>
                  </a:txBody>
                  <a:tcPr/>
                </a:tc>
              </a:tr>
              <a:tr h="1281206">
                <a:tc>
                  <a:txBody>
                    <a:bodyPr/>
                    <a:lstStyle/>
                    <a:p>
                      <a:r>
                        <a:rPr lang="vi-VN" sz="1600" b="1" smtClean="0">
                          <a:solidFill>
                            <a:schemeClr val="tx2"/>
                          </a:solidFill>
                          <a:latin typeface="Times New Roman" pitchFamily="18" charset="0"/>
                          <a:cs typeface="Times New Roman" pitchFamily="18" charset="0"/>
                        </a:rPr>
                        <a:t>Điều trị đích</a:t>
                      </a:r>
                      <a:endParaRPr lang="en-US" sz="1600" b="1">
                        <a:solidFill>
                          <a:schemeClr val="tx2"/>
                        </a:solidFill>
                        <a:latin typeface="Times New Roman" pitchFamily="18" charset="0"/>
                        <a:cs typeface="Times New Roman" pitchFamily="18" charset="0"/>
                      </a:endParaRPr>
                    </a:p>
                  </a:txBody>
                  <a:tcPr/>
                </a:tc>
                <a:tc>
                  <a:txBody>
                    <a:bodyPr/>
                    <a:lstStyle/>
                    <a:p>
                      <a:r>
                        <a:rPr lang="vi-VN" sz="1600" smtClean="0">
                          <a:solidFill>
                            <a:schemeClr val="tx2"/>
                          </a:solidFill>
                          <a:latin typeface="Times New Roman" pitchFamily="18" charset="0"/>
                          <a:cs typeface="Times New Roman" pitchFamily="18" charset="0"/>
                        </a:rPr>
                        <a:t> </a:t>
                      </a:r>
                      <a:r>
                        <a:rPr lang="en-US" sz="1600" smtClean="0">
                          <a:solidFill>
                            <a:schemeClr val="tx2"/>
                          </a:solidFill>
                          <a:latin typeface="Times New Roman" pitchFamily="18" charset="0"/>
                          <a:cs typeface="Times New Roman" pitchFamily="18" charset="0"/>
                        </a:rPr>
                        <a:t>D</a:t>
                      </a:r>
                      <a:r>
                        <a:rPr lang="vi-VN" sz="1600" smtClean="0">
                          <a:solidFill>
                            <a:schemeClr val="tx2"/>
                          </a:solidFill>
                          <a:latin typeface="Times New Roman" pitchFamily="18" charset="0"/>
                          <a:cs typeface="Times New Roman" pitchFamily="18" charset="0"/>
                        </a:rPr>
                        <a:t>ùng thuốc chỉ tác dụng trên các tế bào ung thư, ít hoặc không tác động lên tế bào lành.</a:t>
                      </a:r>
                      <a:endParaRPr lang="en-US" sz="1600">
                        <a:solidFill>
                          <a:schemeClr val="tx2"/>
                        </a:solidFill>
                        <a:latin typeface="Times New Roman" pitchFamily="18" charset="0"/>
                        <a:cs typeface="Times New Roman" pitchFamily="18" charset="0"/>
                      </a:endParaRPr>
                    </a:p>
                  </a:txBody>
                  <a:tcPr/>
                </a:tc>
                <a:tc>
                  <a:txBody>
                    <a:bodyPr/>
                    <a:lstStyle/>
                    <a:p>
                      <a:r>
                        <a:rPr lang="en-US" sz="1600" smtClean="0">
                          <a:solidFill>
                            <a:schemeClr val="tx2"/>
                          </a:solidFill>
                          <a:latin typeface="Times New Roman" pitchFamily="18" charset="0"/>
                          <a:cs typeface="Times New Roman" pitchFamily="18" charset="0"/>
                        </a:rPr>
                        <a:t>-</a:t>
                      </a:r>
                      <a:r>
                        <a:rPr lang="vi-VN" sz="1600" smtClean="0">
                          <a:solidFill>
                            <a:schemeClr val="tx2"/>
                          </a:solidFill>
                          <a:latin typeface="Times New Roman" pitchFamily="18" charset="0"/>
                          <a:cs typeface="Times New Roman" pitchFamily="18" charset="0"/>
                        </a:rPr>
                        <a:t>Ức chế phân tử nhỏ</a:t>
                      </a:r>
                      <a:r>
                        <a:rPr lang="en-US" sz="1600" smtClean="0">
                          <a:solidFill>
                            <a:schemeClr val="tx2"/>
                          </a:solidFill>
                          <a:latin typeface="Times New Roman" pitchFamily="18" charset="0"/>
                          <a:cs typeface="Times New Roman" pitchFamily="18" charset="0"/>
                        </a:rPr>
                        <a:t>: </a:t>
                      </a:r>
                      <a:r>
                        <a:rPr lang="vi-VN" sz="1600" smtClean="0">
                          <a:solidFill>
                            <a:schemeClr val="tx2"/>
                          </a:solidFill>
                          <a:latin typeface="Times New Roman" pitchFamily="18" charset="0"/>
                          <a:cs typeface="Times New Roman" pitchFamily="18" charset="0"/>
                        </a:rPr>
                        <a:t>tác dụng vào đích ở bên trong tế bào ung thư và chặn các đường truyền tín hiệu cần thiết cho sự phát triển của tế bào ung thư. </a:t>
                      </a:r>
                      <a:endParaRPr lang="en-US" sz="1600" smtClean="0">
                        <a:solidFill>
                          <a:schemeClr val="tx2"/>
                        </a:solidFill>
                        <a:latin typeface="Times New Roman" pitchFamily="18" charset="0"/>
                        <a:cs typeface="Times New Roman" pitchFamily="18" charset="0"/>
                      </a:endParaRPr>
                    </a:p>
                    <a:p>
                      <a:r>
                        <a:rPr lang="en-US" sz="1600" smtClean="0">
                          <a:solidFill>
                            <a:schemeClr val="tx2"/>
                          </a:solidFill>
                          <a:latin typeface="Times New Roman" pitchFamily="18" charset="0"/>
                          <a:cs typeface="Times New Roman" pitchFamily="18" charset="0"/>
                        </a:rPr>
                        <a:t>-</a:t>
                      </a:r>
                      <a:r>
                        <a:rPr lang="vi-VN" sz="1600" smtClean="0">
                          <a:solidFill>
                            <a:schemeClr val="tx2"/>
                          </a:solidFill>
                          <a:latin typeface="Times New Roman" pitchFamily="18" charset="0"/>
                          <a:cs typeface="Times New Roman" pitchFamily="18" charset="0"/>
                        </a:rPr>
                        <a:t> Kháng thể đơn dòng</a:t>
                      </a:r>
                      <a:r>
                        <a:rPr lang="en-US" sz="1600" smtClean="0">
                          <a:solidFill>
                            <a:schemeClr val="tx2"/>
                          </a:solidFill>
                          <a:latin typeface="Times New Roman" pitchFamily="18" charset="0"/>
                          <a:cs typeface="Times New Roman" pitchFamily="18" charset="0"/>
                        </a:rPr>
                        <a:t>:</a:t>
                      </a:r>
                      <a:r>
                        <a:rPr lang="vi-VN" sz="1600" smtClean="0">
                          <a:solidFill>
                            <a:schemeClr val="tx2"/>
                          </a:solidFill>
                          <a:latin typeface="Times New Roman" pitchFamily="18" charset="0"/>
                          <a:cs typeface="Times New Roman" pitchFamily="18" charset="0"/>
                        </a:rPr>
                        <a:t> sử dụng kháng thể được tạo ra từ tế bào miễn dịch trong phòng </a:t>
                      </a:r>
                      <a:r>
                        <a:rPr lang="en-US" sz="1600" smtClean="0">
                          <a:solidFill>
                            <a:schemeClr val="tx2"/>
                          </a:solidFill>
                          <a:latin typeface="Times New Roman" pitchFamily="18" charset="0"/>
                          <a:cs typeface="Times New Roman" pitchFamily="18" charset="0"/>
                        </a:rPr>
                        <a:t>TN</a:t>
                      </a:r>
                      <a:r>
                        <a:rPr lang="vi-VN" sz="1600" smtClean="0">
                          <a:solidFill>
                            <a:schemeClr val="tx2"/>
                          </a:solidFill>
                          <a:latin typeface="Times New Roman" pitchFamily="18" charset="0"/>
                          <a:cs typeface="Times New Roman" pitchFamily="18" charset="0"/>
                        </a:rPr>
                        <a:t>, để tiêu diệt</a:t>
                      </a:r>
                      <a:r>
                        <a:rPr lang="en-US" sz="1600" baseline="0" smtClean="0">
                          <a:solidFill>
                            <a:schemeClr val="tx2"/>
                          </a:solidFill>
                          <a:latin typeface="Times New Roman" pitchFamily="18" charset="0"/>
                          <a:cs typeface="Times New Roman" pitchFamily="18" charset="0"/>
                        </a:rPr>
                        <a:t> hoặc </a:t>
                      </a:r>
                      <a:r>
                        <a:rPr lang="vi-VN" sz="1600" smtClean="0">
                          <a:solidFill>
                            <a:schemeClr val="tx2"/>
                          </a:solidFill>
                          <a:latin typeface="Times New Roman" pitchFamily="18" charset="0"/>
                          <a:cs typeface="Times New Roman" pitchFamily="18" charset="0"/>
                        </a:rPr>
                        <a:t>kìm hãm sự phát triển </a:t>
                      </a:r>
                      <a:r>
                        <a:rPr lang="en-US" sz="1600" smtClean="0">
                          <a:solidFill>
                            <a:schemeClr val="tx2"/>
                          </a:solidFill>
                          <a:latin typeface="Times New Roman" pitchFamily="18" charset="0"/>
                          <a:cs typeface="Times New Roman" pitchFamily="18" charset="0"/>
                        </a:rPr>
                        <a:t>TB</a:t>
                      </a:r>
                      <a:r>
                        <a:rPr lang="en-US" sz="1600" baseline="0" smtClean="0">
                          <a:solidFill>
                            <a:schemeClr val="tx2"/>
                          </a:solidFill>
                          <a:latin typeface="Times New Roman" pitchFamily="18" charset="0"/>
                          <a:cs typeface="Times New Roman" pitchFamily="18" charset="0"/>
                        </a:rPr>
                        <a:t> </a:t>
                      </a:r>
                      <a:r>
                        <a:rPr lang="vi-VN" sz="1600" smtClean="0">
                          <a:solidFill>
                            <a:schemeClr val="tx2"/>
                          </a:solidFill>
                          <a:latin typeface="Times New Roman" pitchFamily="18" charset="0"/>
                          <a:cs typeface="Times New Roman" pitchFamily="18" charset="0"/>
                        </a:rPr>
                        <a:t>ung thư. </a:t>
                      </a:r>
                      <a:endParaRPr lang="en-US" sz="1600">
                        <a:solidFill>
                          <a:schemeClr val="tx2"/>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0279964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db2004c003l">
  <a:themeElements>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63794"/>
        </a:dk1>
        <a:lt1>
          <a:srgbClr val="FFFFFF"/>
        </a:lt1>
        <a:dk2>
          <a:srgbClr val="000000"/>
        </a:dk2>
        <a:lt2>
          <a:srgbClr val="C0C0C0"/>
        </a:lt2>
        <a:accent1>
          <a:srgbClr val="009999"/>
        </a:accent1>
        <a:accent2>
          <a:srgbClr val="990000"/>
        </a:accent2>
        <a:accent3>
          <a:srgbClr val="FFFFFF"/>
        </a:accent3>
        <a:accent4>
          <a:srgbClr val="112D7E"/>
        </a:accent4>
        <a:accent5>
          <a:srgbClr val="AACACA"/>
        </a:accent5>
        <a:accent6>
          <a:srgbClr val="8A0000"/>
        </a:accent6>
        <a:hlink>
          <a:srgbClr val="6699FF"/>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29698D"/>
        </a:dk1>
        <a:lt1>
          <a:srgbClr val="FFFFFF"/>
        </a:lt1>
        <a:dk2>
          <a:srgbClr val="000000"/>
        </a:dk2>
        <a:lt2>
          <a:srgbClr val="A1BABD"/>
        </a:lt2>
        <a:accent1>
          <a:srgbClr val="FF5050"/>
        </a:accent1>
        <a:accent2>
          <a:srgbClr val="FF9933"/>
        </a:accent2>
        <a:accent3>
          <a:srgbClr val="FFFFFF"/>
        </a:accent3>
        <a:accent4>
          <a:srgbClr val="215978"/>
        </a:accent4>
        <a:accent5>
          <a:srgbClr val="FFB3B3"/>
        </a:accent5>
        <a:accent6>
          <a:srgbClr val="E78A2D"/>
        </a:accent6>
        <a:hlink>
          <a:srgbClr val="00CC99"/>
        </a:hlink>
        <a:folHlink>
          <a:srgbClr val="83A6A7"/>
        </a:folHlink>
      </a:clrScheme>
      <a:clrMap bg1="lt1" tx1="dk1" bg2="lt2" tx2="dk2" accent1="accent1" accent2="accent2" accent3="accent3" accent4="accent4" accent5="accent5" accent6="accent6" hlink="hlink" folHlink="folHlink"/>
    </a:extraClrScheme>
    <a:extraClrScheme>
      <a:clrScheme name="sample 3">
        <a:dk1>
          <a:srgbClr val="666699"/>
        </a:dk1>
        <a:lt1>
          <a:srgbClr val="FFFFFF"/>
        </a:lt1>
        <a:dk2>
          <a:srgbClr val="000000"/>
        </a:dk2>
        <a:lt2>
          <a:srgbClr val="C0C0C0"/>
        </a:lt2>
        <a:accent1>
          <a:srgbClr val="72B88E"/>
        </a:accent1>
        <a:accent2>
          <a:srgbClr val="C78DD7"/>
        </a:accent2>
        <a:accent3>
          <a:srgbClr val="FFFFFF"/>
        </a:accent3>
        <a:accent4>
          <a:srgbClr val="565682"/>
        </a:accent4>
        <a:accent5>
          <a:srgbClr val="BCD8C6"/>
        </a:accent5>
        <a:accent6>
          <a:srgbClr val="B47FC3"/>
        </a:accent6>
        <a:hlink>
          <a:srgbClr val="3197BB"/>
        </a:hlink>
        <a:folHlink>
          <a:srgbClr val="878FA5"/>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286</TotalTime>
  <Words>2753</Words>
  <Application>Microsoft Office PowerPoint</Application>
  <PresentationFormat>On-screen Show (4:3)</PresentationFormat>
  <Paragraphs>226</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cdb2004c003l</vt:lpstr>
      <vt:lpstr>UNG THƯ</vt:lpstr>
      <vt:lpstr>NỘI DUNG</vt:lpstr>
      <vt:lpstr>1.1. Khái niệm:</vt:lpstr>
      <vt:lpstr>1.2. Dịch tễ:</vt:lpstr>
      <vt:lpstr>1. ĐẠI CƯƠNG VỀ UNG THƯ</vt:lpstr>
      <vt:lpstr>1. ĐẠI CƯƠNG VỀ UNG THƯ</vt:lpstr>
      <vt:lpstr>PowerPoint Presentation</vt:lpstr>
      <vt:lpstr>PowerPoint Presentation</vt:lpstr>
      <vt:lpstr>PowerPoint Presentation</vt:lpstr>
      <vt:lpstr>PowerPoint Presentation</vt:lpstr>
      <vt:lpstr>2. CÁC THUỐC ĐIỀU TRỊ UNG THƯ</vt:lpstr>
      <vt:lpstr>2. CÁC THUỐC ĐIỀU TRỊ UNG THƯ</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Windows User</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ĐỘNG KINH</dc:title>
  <dc:creator>DELL</dc:creator>
  <cp:lastModifiedBy>Abcxyz</cp:lastModifiedBy>
  <cp:revision>54</cp:revision>
  <dcterms:created xsi:type="dcterms:W3CDTF">2017-04-02T08:27:52Z</dcterms:created>
  <dcterms:modified xsi:type="dcterms:W3CDTF">2017-04-09T16:32:28Z</dcterms:modified>
</cp:coreProperties>
</file>